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145129-24E7-4181-9A88-0A9102FB7CF0}" type="doc">
      <dgm:prSet loTypeId="urn:microsoft.com/office/officeart/2005/8/layout/hierarchy4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C0A91F4-455B-4892-ABC4-2025F6523194}">
      <dgm:prSet phldrT="[Text]"/>
      <dgm:spPr/>
      <dgm:t>
        <a:bodyPr/>
        <a:lstStyle/>
        <a:p>
          <a:r>
            <a:rPr lang="en-US" dirty="0"/>
            <a:t>Functional Requirements</a:t>
          </a:r>
        </a:p>
      </dgm:t>
    </dgm:pt>
    <dgm:pt modelId="{D77C7E25-582E-4243-B36A-44ABED30967E}" type="parTrans" cxnId="{2F7B82DE-B951-4656-8F61-4EE24A9A32A6}">
      <dgm:prSet/>
      <dgm:spPr/>
      <dgm:t>
        <a:bodyPr/>
        <a:lstStyle/>
        <a:p>
          <a:endParaRPr lang="en-US"/>
        </a:p>
      </dgm:t>
    </dgm:pt>
    <dgm:pt modelId="{19250022-15CF-4A37-BABF-887E0E9EDD9F}" type="sibTrans" cxnId="{2F7B82DE-B951-4656-8F61-4EE24A9A32A6}">
      <dgm:prSet/>
      <dgm:spPr/>
      <dgm:t>
        <a:bodyPr/>
        <a:lstStyle/>
        <a:p>
          <a:endParaRPr lang="en-US"/>
        </a:p>
      </dgm:t>
    </dgm:pt>
    <dgm:pt modelId="{A045D884-7235-48D7-A876-050E3FBA5243}">
      <dgm:prSet phldrT="[Text]"/>
      <dgm:spPr/>
      <dgm:t>
        <a:bodyPr/>
        <a:lstStyle/>
        <a:p>
          <a:r>
            <a:rPr lang="en-US" b="1" i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 Stories</a:t>
          </a:r>
        </a:p>
      </dgm:t>
    </dgm:pt>
    <dgm:pt modelId="{EE1B1141-01A6-4F61-B743-6D18A2736B05}" type="parTrans" cxnId="{0DE014D1-CB07-4DBE-BFEA-F6AC74C23D9A}">
      <dgm:prSet/>
      <dgm:spPr/>
      <dgm:t>
        <a:bodyPr/>
        <a:lstStyle/>
        <a:p>
          <a:endParaRPr lang="en-US"/>
        </a:p>
      </dgm:t>
    </dgm:pt>
    <dgm:pt modelId="{03CDA106-C6BF-47F3-BC5C-C722666D395E}" type="sibTrans" cxnId="{0DE014D1-CB07-4DBE-BFEA-F6AC74C23D9A}">
      <dgm:prSet/>
      <dgm:spPr/>
      <dgm:t>
        <a:bodyPr/>
        <a:lstStyle/>
        <a:p>
          <a:endParaRPr lang="en-US"/>
        </a:p>
      </dgm:t>
    </dgm:pt>
    <dgm:pt modelId="{BA574F8F-165D-4170-AA11-B41FF451F025}">
      <dgm:prSet phldrT="[Text]"/>
      <dgm:spPr/>
      <dgm:t>
        <a:bodyPr/>
        <a:lstStyle/>
        <a:p>
          <a:r>
            <a:rPr lang="en-US" b="1" i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 Interface (GUI)</a:t>
          </a:r>
        </a:p>
      </dgm:t>
    </dgm:pt>
    <dgm:pt modelId="{93C7D96D-21E1-466B-A5AE-45D9181EC532}" type="parTrans" cxnId="{3E2F3753-217A-44D5-8A29-C8EB3E446598}">
      <dgm:prSet/>
      <dgm:spPr/>
      <dgm:t>
        <a:bodyPr/>
        <a:lstStyle/>
        <a:p>
          <a:endParaRPr lang="en-US"/>
        </a:p>
      </dgm:t>
    </dgm:pt>
    <dgm:pt modelId="{14682830-6524-45F9-AABF-5B7CA20AD2DD}" type="sibTrans" cxnId="{3E2F3753-217A-44D5-8A29-C8EB3E446598}">
      <dgm:prSet/>
      <dgm:spPr/>
      <dgm:t>
        <a:bodyPr/>
        <a:lstStyle/>
        <a:p>
          <a:endParaRPr lang="en-US"/>
        </a:p>
      </dgm:t>
    </dgm:pt>
    <dgm:pt modelId="{D74CE293-3853-4E56-B276-D41A895186CC}">
      <dgm:prSet phldrT="[Text]"/>
      <dgm:spPr/>
      <dgm:t>
        <a:bodyPr/>
        <a:lstStyle/>
        <a:p>
          <a:r>
            <a:rPr lang="en-US" b="1" i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System Interface</a:t>
          </a:r>
        </a:p>
      </dgm:t>
    </dgm:pt>
    <dgm:pt modelId="{A745CC84-38A3-4408-9B83-69F742C09B56}" type="parTrans" cxnId="{7A1CCEA4-1435-4021-AC0B-25B32E9DE8F9}">
      <dgm:prSet/>
      <dgm:spPr/>
      <dgm:t>
        <a:bodyPr/>
        <a:lstStyle/>
        <a:p>
          <a:endParaRPr lang="en-US"/>
        </a:p>
      </dgm:t>
    </dgm:pt>
    <dgm:pt modelId="{59D4B724-967B-4BAA-85AB-BFBB465299C8}" type="sibTrans" cxnId="{7A1CCEA4-1435-4021-AC0B-25B32E9DE8F9}">
      <dgm:prSet/>
      <dgm:spPr/>
      <dgm:t>
        <a:bodyPr/>
        <a:lstStyle/>
        <a:p>
          <a:endParaRPr lang="en-US"/>
        </a:p>
      </dgm:t>
    </dgm:pt>
    <dgm:pt modelId="{80084116-D41B-496B-BAD3-A499ABCB2634}">
      <dgm:prSet phldrT="[Text]"/>
      <dgm:spPr/>
      <dgm:t>
        <a:bodyPr/>
        <a:lstStyle/>
        <a:p>
          <a:r>
            <a:rPr lang="en-US" b="1" i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Dictionary</a:t>
          </a:r>
        </a:p>
      </dgm:t>
    </dgm:pt>
    <dgm:pt modelId="{D7612421-C903-41B8-AE0B-16941382F476}" type="parTrans" cxnId="{F493B545-DDF7-4269-824E-E86EE5C51666}">
      <dgm:prSet/>
      <dgm:spPr/>
      <dgm:t>
        <a:bodyPr/>
        <a:lstStyle/>
        <a:p>
          <a:endParaRPr lang="en-US"/>
        </a:p>
      </dgm:t>
    </dgm:pt>
    <dgm:pt modelId="{A36DD046-A340-491A-9806-E38B3A525C47}" type="sibTrans" cxnId="{F493B545-DDF7-4269-824E-E86EE5C51666}">
      <dgm:prSet/>
      <dgm:spPr/>
      <dgm:t>
        <a:bodyPr/>
        <a:lstStyle/>
        <a:p>
          <a:endParaRPr lang="en-US"/>
        </a:p>
      </dgm:t>
    </dgm:pt>
    <dgm:pt modelId="{3BF81AE3-6060-43D2-A042-24C3643A7612}">
      <dgm:prSet phldrT="[Text]"/>
      <dgm:spPr/>
      <dgm:t>
        <a:bodyPr/>
        <a:lstStyle/>
        <a:p>
          <a:r>
            <a:rPr lang="en-US" b="1" i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Supplementary Requirements</a:t>
          </a:r>
        </a:p>
      </dgm:t>
    </dgm:pt>
    <dgm:pt modelId="{347FF2B6-B187-4A06-9148-9B4986A678E9}" type="parTrans" cxnId="{CFB67CFC-AA3B-4001-9DC6-94FD95C5530D}">
      <dgm:prSet/>
      <dgm:spPr/>
      <dgm:t>
        <a:bodyPr/>
        <a:lstStyle/>
        <a:p>
          <a:endParaRPr lang="en-US"/>
        </a:p>
      </dgm:t>
    </dgm:pt>
    <dgm:pt modelId="{11FB5DA0-517E-4065-8B6A-20EDE7CB68C3}" type="sibTrans" cxnId="{CFB67CFC-AA3B-4001-9DC6-94FD95C5530D}">
      <dgm:prSet/>
      <dgm:spPr/>
      <dgm:t>
        <a:bodyPr/>
        <a:lstStyle/>
        <a:p>
          <a:endParaRPr lang="en-US"/>
        </a:p>
      </dgm:t>
    </dgm:pt>
    <dgm:pt modelId="{A9806F57-708B-4F6C-BEFD-A463D3D780C9}">
      <dgm:prSet phldrT="[Text]"/>
      <dgm:spPr/>
      <dgm:t>
        <a:bodyPr/>
        <a:lstStyle/>
        <a:p>
          <a:r>
            <a:rPr 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 selects, purchases and checkout with item</a:t>
          </a:r>
        </a:p>
      </dgm:t>
    </dgm:pt>
    <dgm:pt modelId="{2AB072BF-B295-468C-BF7D-D7E8B3A153B7}" type="parTrans" cxnId="{0F810ECA-E67B-4A32-BC3E-D3DCF1CE8548}">
      <dgm:prSet/>
      <dgm:spPr/>
      <dgm:t>
        <a:bodyPr/>
        <a:lstStyle/>
        <a:p>
          <a:endParaRPr lang="en-US"/>
        </a:p>
      </dgm:t>
    </dgm:pt>
    <dgm:pt modelId="{95A70C40-70CB-44A4-BD44-0FBDC098A7F7}" type="sibTrans" cxnId="{0F810ECA-E67B-4A32-BC3E-D3DCF1CE8548}">
      <dgm:prSet/>
      <dgm:spPr/>
      <dgm:t>
        <a:bodyPr/>
        <a:lstStyle/>
        <a:p>
          <a:endParaRPr lang="en-US"/>
        </a:p>
      </dgm:t>
    </dgm:pt>
    <dgm:pt modelId="{C1D72635-E12F-4B22-AB8F-D35C5AD50A23}">
      <dgm:prSet phldrT="[Text]"/>
      <dgm:spPr/>
      <dgm:t>
        <a:bodyPr/>
        <a:lstStyle/>
        <a:p>
          <a:r>
            <a:rPr 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GUI specs</a:t>
          </a:r>
        </a:p>
      </dgm:t>
    </dgm:pt>
    <dgm:pt modelId="{322571B2-03E4-444E-94F5-543FA33DE6C6}" type="parTrans" cxnId="{24FE7B20-5297-4A55-9BBA-187D6858DC90}">
      <dgm:prSet/>
      <dgm:spPr/>
      <dgm:t>
        <a:bodyPr/>
        <a:lstStyle/>
        <a:p>
          <a:endParaRPr lang="en-US"/>
        </a:p>
      </dgm:t>
    </dgm:pt>
    <dgm:pt modelId="{9E2B5205-BF31-445E-930D-664D1ABC7683}" type="sibTrans" cxnId="{24FE7B20-5297-4A55-9BBA-187D6858DC90}">
      <dgm:prSet/>
      <dgm:spPr/>
      <dgm:t>
        <a:bodyPr/>
        <a:lstStyle/>
        <a:p>
          <a:endParaRPr lang="en-US"/>
        </a:p>
      </dgm:t>
    </dgm:pt>
    <dgm:pt modelId="{A7336FD7-BD21-465E-A3B5-317AE8794068}">
      <dgm:prSet phldrT="[Text]"/>
      <dgm:spPr/>
      <dgm:t>
        <a:bodyPr/>
        <a:lstStyle/>
        <a:p>
          <a:r>
            <a:rPr lang="en-US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Send &amp; receive user data (when buying item) </a:t>
          </a:r>
        </a:p>
      </dgm:t>
    </dgm:pt>
    <dgm:pt modelId="{8449A50E-D1D6-4D44-B23E-A677283254E8}" type="parTrans" cxnId="{0F06FC6D-7B1D-470E-BE15-65BAA45BEFA0}">
      <dgm:prSet/>
      <dgm:spPr/>
      <dgm:t>
        <a:bodyPr/>
        <a:lstStyle/>
        <a:p>
          <a:endParaRPr lang="en-US"/>
        </a:p>
      </dgm:t>
    </dgm:pt>
    <dgm:pt modelId="{E113F032-DEDE-4059-B5AC-A2663566C504}" type="sibTrans" cxnId="{0F06FC6D-7B1D-470E-BE15-65BAA45BEFA0}">
      <dgm:prSet/>
      <dgm:spPr/>
      <dgm:t>
        <a:bodyPr/>
        <a:lstStyle/>
        <a:p>
          <a:endParaRPr lang="en-US"/>
        </a:p>
      </dgm:t>
    </dgm:pt>
    <dgm:pt modelId="{CDF64E3D-1D8C-4E0D-9688-B5BE9570EA16}">
      <dgm:prSet phldrT="[Text]"/>
      <dgm:spPr/>
      <dgm:t>
        <a:bodyPr/>
        <a:lstStyle/>
        <a:p>
          <a:r>
            <a:rPr lang="en-US" b="1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Purchase &amp; mailing address editing</a:t>
          </a:r>
        </a:p>
      </dgm:t>
    </dgm:pt>
    <dgm:pt modelId="{61D94758-42B7-4DD1-B0C2-BC06C9913969}" type="parTrans" cxnId="{AFD47354-0FFD-41F6-A596-32A64310910F}">
      <dgm:prSet/>
      <dgm:spPr/>
      <dgm:t>
        <a:bodyPr/>
        <a:lstStyle/>
        <a:p>
          <a:endParaRPr lang="en-US"/>
        </a:p>
      </dgm:t>
    </dgm:pt>
    <dgm:pt modelId="{E0DDF58B-DE88-47B6-8C0B-89230D2D3CB9}" type="sibTrans" cxnId="{AFD47354-0FFD-41F6-A596-32A64310910F}">
      <dgm:prSet/>
      <dgm:spPr/>
      <dgm:t>
        <a:bodyPr/>
        <a:lstStyle/>
        <a:p>
          <a:endParaRPr lang="en-US"/>
        </a:p>
      </dgm:t>
    </dgm:pt>
    <dgm:pt modelId="{C5CF03D4-AEE2-4787-8938-7D460FACBF54}">
      <dgm:prSet phldrT="[Text]"/>
      <dgm:spPr/>
      <dgm:t>
        <a:bodyPr/>
        <a:lstStyle/>
        <a:p>
          <a:r>
            <a:rPr lang="en-US" b="1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Website connectivity, ping (user internet connection)</a:t>
          </a:r>
        </a:p>
      </dgm:t>
    </dgm:pt>
    <dgm:pt modelId="{2EFCC86B-6B33-4F4A-8250-DBC21C907CE4}" type="parTrans" cxnId="{5A024603-EC50-48C1-B3EC-5FB25E475737}">
      <dgm:prSet/>
      <dgm:spPr/>
      <dgm:t>
        <a:bodyPr/>
        <a:lstStyle/>
        <a:p>
          <a:endParaRPr lang="en-US"/>
        </a:p>
      </dgm:t>
    </dgm:pt>
    <dgm:pt modelId="{F080C515-98BE-47F9-A670-C48325BE796B}" type="sibTrans" cxnId="{5A024603-EC50-48C1-B3EC-5FB25E475737}">
      <dgm:prSet/>
      <dgm:spPr/>
      <dgm:t>
        <a:bodyPr/>
        <a:lstStyle/>
        <a:p>
          <a:endParaRPr lang="en-US"/>
        </a:p>
      </dgm:t>
    </dgm:pt>
    <dgm:pt modelId="{40527528-EE3D-4496-8E63-4699D2D43B34}">
      <dgm:prSet phldrT="[Text]"/>
      <dgm:spPr/>
      <dgm:t>
        <a:bodyPr/>
        <a:lstStyle/>
        <a:p>
          <a:r>
            <a:rPr lang="en-US" b="1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Info. Security (Address &amp; Payment Security)</a:t>
          </a:r>
        </a:p>
      </dgm:t>
    </dgm:pt>
    <dgm:pt modelId="{95EF5696-F98F-4348-A2D5-BFFC5FFB1C06}" type="parTrans" cxnId="{F88C5BD4-10D1-445E-84B9-0A86B9B8C642}">
      <dgm:prSet/>
      <dgm:spPr/>
      <dgm:t>
        <a:bodyPr/>
        <a:lstStyle/>
        <a:p>
          <a:endParaRPr lang="en-US"/>
        </a:p>
      </dgm:t>
    </dgm:pt>
    <dgm:pt modelId="{46062681-0AE6-45A7-86FB-2EED81AC521E}" type="sibTrans" cxnId="{F88C5BD4-10D1-445E-84B9-0A86B9B8C642}">
      <dgm:prSet/>
      <dgm:spPr/>
      <dgm:t>
        <a:bodyPr/>
        <a:lstStyle/>
        <a:p>
          <a:endParaRPr lang="en-US"/>
        </a:p>
      </dgm:t>
    </dgm:pt>
    <dgm:pt modelId="{FEC1FC00-1B47-4ABE-BA42-A59904482191}" type="pres">
      <dgm:prSet presAssocID="{12145129-24E7-4181-9A88-0A9102FB7CF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2D72C4-8913-47AD-B035-A2080CD4579B}" type="pres">
      <dgm:prSet presAssocID="{3C0A91F4-455B-4892-ABC4-2025F6523194}" presName="vertOne" presStyleCnt="0"/>
      <dgm:spPr/>
    </dgm:pt>
    <dgm:pt modelId="{9C1E38B6-CD67-4FCD-8802-A6FDBF342D2F}" type="pres">
      <dgm:prSet presAssocID="{3C0A91F4-455B-4892-ABC4-2025F6523194}" presName="txOne" presStyleLbl="node0" presStyleIdx="0" presStyleCnt="1">
        <dgm:presLayoutVars>
          <dgm:chPref val="3"/>
        </dgm:presLayoutVars>
      </dgm:prSet>
      <dgm:spPr/>
    </dgm:pt>
    <dgm:pt modelId="{35257C54-55F9-4D35-9109-BC9AAFF326A0}" type="pres">
      <dgm:prSet presAssocID="{3C0A91F4-455B-4892-ABC4-2025F6523194}" presName="parTransOne" presStyleCnt="0"/>
      <dgm:spPr/>
    </dgm:pt>
    <dgm:pt modelId="{C09D6A90-C9F9-4466-AB44-78CD4A61EEA0}" type="pres">
      <dgm:prSet presAssocID="{3C0A91F4-455B-4892-ABC4-2025F6523194}" presName="horzOne" presStyleCnt="0"/>
      <dgm:spPr/>
    </dgm:pt>
    <dgm:pt modelId="{BC4638FB-9E8C-4BD0-83D2-AA0F8F663D33}" type="pres">
      <dgm:prSet presAssocID="{A045D884-7235-48D7-A876-050E3FBA5243}" presName="vertTwo" presStyleCnt="0"/>
      <dgm:spPr/>
    </dgm:pt>
    <dgm:pt modelId="{04C8B313-714D-442D-8571-197654E0A967}" type="pres">
      <dgm:prSet presAssocID="{A045D884-7235-48D7-A876-050E3FBA5243}" presName="txTwo" presStyleLbl="node2" presStyleIdx="0" presStyleCnt="5">
        <dgm:presLayoutVars>
          <dgm:chPref val="3"/>
        </dgm:presLayoutVars>
      </dgm:prSet>
      <dgm:spPr/>
    </dgm:pt>
    <dgm:pt modelId="{8B3D37DE-5CFD-4159-A083-4911A10AEC01}" type="pres">
      <dgm:prSet presAssocID="{A045D884-7235-48D7-A876-050E3FBA5243}" presName="parTransTwo" presStyleCnt="0"/>
      <dgm:spPr/>
    </dgm:pt>
    <dgm:pt modelId="{E2B08C88-5A24-426A-B14C-DD8A6A668AD3}" type="pres">
      <dgm:prSet presAssocID="{A045D884-7235-48D7-A876-050E3FBA5243}" presName="horzTwo" presStyleCnt="0"/>
      <dgm:spPr/>
    </dgm:pt>
    <dgm:pt modelId="{8BB5C4BC-236B-449E-9714-190996DE04F0}" type="pres">
      <dgm:prSet presAssocID="{A9806F57-708B-4F6C-BEFD-A463D3D780C9}" presName="vertThree" presStyleCnt="0"/>
      <dgm:spPr/>
    </dgm:pt>
    <dgm:pt modelId="{1AEBCC01-6BA2-4215-9B35-41311006C957}" type="pres">
      <dgm:prSet presAssocID="{A9806F57-708B-4F6C-BEFD-A463D3D780C9}" presName="txThree" presStyleLbl="node3" presStyleIdx="0" presStyleCnt="6">
        <dgm:presLayoutVars>
          <dgm:chPref val="3"/>
        </dgm:presLayoutVars>
      </dgm:prSet>
      <dgm:spPr/>
    </dgm:pt>
    <dgm:pt modelId="{942A5315-39D3-4913-9CBF-38C30CA8A37E}" type="pres">
      <dgm:prSet presAssocID="{A9806F57-708B-4F6C-BEFD-A463D3D780C9}" presName="horzThree" presStyleCnt="0"/>
      <dgm:spPr/>
    </dgm:pt>
    <dgm:pt modelId="{E345A73D-D68B-4001-9B39-258A339564D3}" type="pres">
      <dgm:prSet presAssocID="{03CDA106-C6BF-47F3-BC5C-C722666D395E}" presName="sibSpaceTwo" presStyleCnt="0"/>
      <dgm:spPr/>
    </dgm:pt>
    <dgm:pt modelId="{A5BD2583-7749-440F-B947-E9268C736839}" type="pres">
      <dgm:prSet presAssocID="{BA574F8F-165D-4170-AA11-B41FF451F025}" presName="vertTwo" presStyleCnt="0"/>
      <dgm:spPr/>
    </dgm:pt>
    <dgm:pt modelId="{87C8CB66-D128-4A22-BFE0-F2D4AF737B95}" type="pres">
      <dgm:prSet presAssocID="{BA574F8F-165D-4170-AA11-B41FF451F025}" presName="txTwo" presStyleLbl="node2" presStyleIdx="1" presStyleCnt="5">
        <dgm:presLayoutVars>
          <dgm:chPref val="3"/>
        </dgm:presLayoutVars>
      </dgm:prSet>
      <dgm:spPr/>
    </dgm:pt>
    <dgm:pt modelId="{282D4DD4-6EAC-4E31-9957-2324F5613992}" type="pres">
      <dgm:prSet presAssocID="{BA574F8F-165D-4170-AA11-B41FF451F025}" presName="parTransTwo" presStyleCnt="0"/>
      <dgm:spPr/>
    </dgm:pt>
    <dgm:pt modelId="{04836A4E-82D9-47E3-950B-138AEC7C67F0}" type="pres">
      <dgm:prSet presAssocID="{BA574F8F-165D-4170-AA11-B41FF451F025}" presName="horzTwo" presStyleCnt="0"/>
      <dgm:spPr/>
    </dgm:pt>
    <dgm:pt modelId="{71D88EA8-7821-4357-B9A2-E6F9F6EE5B83}" type="pres">
      <dgm:prSet presAssocID="{C1D72635-E12F-4B22-AB8F-D35C5AD50A23}" presName="vertThree" presStyleCnt="0"/>
      <dgm:spPr/>
    </dgm:pt>
    <dgm:pt modelId="{E658DD6E-925D-4BEB-84F1-C601CD6D35F3}" type="pres">
      <dgm:prSet presAssocID="{C1D72635-E12F-4B22-AB8F-D35C5AD50A23}" presName="txThree" presStyleLbl="node3" presStyleIdx="1" presStyleCnt="6">
        <dgm:presLayoutVars>
          <dgm:chPref val="3"/>
        </dgm:presLayoutVars>
      </dgm:prSet>
      <dgm:spPr/>
    </dgm:pt>
    <dgm:pt modelId="{2A0A47CE-1641-4FCE-A4A6-D21D6CF0CEC5}" type="pres">
      <dgm:prSet presAssocID="{C1D72635-E12F-4B22-AB8F-D35C5AD50A23}" presName="horzThree" presStyleCnt="0"/>
      <dgm:spPr/>
    </dgm:pt>
    <dgm:pt modelId="{C9ECC6FD-8496-496B-B03B-033ED55430A2}" type="pres">
      <dgm:prSet presAssocID="{14682830-6524-45F9-AABF-5B7CA20AD2DD}" presName="sibSpaceTwo" presStyleCnt="0"/>
      <dgm:spPr/>
    </dgm:pt>
    <dgm:pt modelId="{B2543B34-1095-4BC5-9864-F992D50DCB91}" type="pres">
      <dgm:prSet presAssocID="{D74CE293-3853-4E56-B276-D41A895186CC}" presName="vertTwo" presStyleCnt="0"/>
      <dgm:spPr/>
    </dgm:pt>
    <dgm:pt modelId="{C29C1584-C7AB-4D81-9CEB-3EAB80AB440C}" type="pres">
      <dgm:prSet presAssocID="{D74CE293-3853-4E56-B276-D41A895186CC}" presName="txTwo" presStyleLbl="node2" presStyleIdx="2" presStyleCnt="5">
        <dgm:presLayoutVars>
          <dgm:chPref val="3"/>
        </dgm:presLayoutVars>
      </dgm:prSet>
      <dgm:spPr/>
    </dgm:pt>
    <dgm:pt modelId="{071EA7BA-60BD-4D16-A14D-B924767D61A5}" type="pres">
      <dgm:prSet presAssocID="{D74CE293-3853-4E56-B276-D41A895186CC}" presName="parTransTwo" presStyleCnt="0"/>
      <dgm:spPr/>
    </dgm:pt>
    <dgm:pt modelId="{120E8339-E5E7-4DA0-B98C-C1F4ADB24883}" type="pres">
      <dgm:prSet presAssocID="{D74CE293-3853-4E56-B276-D41A895186CC}" presName="horzTwo" presStyleCnt="0"/>
      <dgm:spPr/>
    </dgm:pt>
    <dgm:pt modelId="{8D9DB147-7D51-447B-B756-4AF5E494708C}" type="pres">
      <dgm:prSet presAssocID="{A7336FD7-BD21-465E-A3B5-317AE8794068}" presName="vertThree" presStyleCnt="0"/>
      <dgm:spPr/>
    </dgm:pt>
    <dgm:pt modelId="{C1BD0336-FE21-439E-AB17-B0D76135C0A6}" type="pres">
      <dgm:prSet presAssocID="{A7336FD7-BD21-465E-A3B5-317AE8794068}" presName="txThree" presStyleLbl="node3" presStyleIdx="2" presStyleCnt="6">
        <dgm:presLayoutVars>
          <dgm:chPref val="3"/>
        </dgm:presLayoutVars>
      </dgm:prSet>
      <dgm:spPr/>
    </dgm:pt>
    <dgm:pt modelId="{1E23F3E2-65AC-4D6E-85F5-D642CEFDF0EA}" type="pres">
      <dgm:prSet presAssocID="{A7336FD7-BD21-465E-A3B5-317AE8794068}" presName="horzThree" presStyleCnt="0"/>
      <dgm:spPr/>
    </dgm:pt>
    <dgm:pt modelId="{ADB35B68-5D3A-48DB-AB49-03D8B94BCB3B}" type="pres">
      <dgm:prSet presAssocID="{59D4B724-967B-4BAA-85AB-BFBB465299C8}" presName="sibSpaceTwo" presStyleCnt="0"/>
      <dgm:spPr/>
    </dgm:pt>
    <dgm:pt modelId="{DF63C073-17FB-41DC-A32D-9DFC192A32BA}" type="pres">
      <dgm:prSet presAssocID="{80084116-D41B-496B-BAD3-A499ABCB2634}" presName="vertTwo" presStyleCnt="0"/>
      <dgm:spPr/>
    </dgm:pt>
    <dgm:pt modelId="{1FF7012B-E971-4A8E-A043-1AD9CB616F79}" type="pres">
      <dgm:prSet presAssocID="{80084116-D41B-496B-BAD3-A499ABCB2634}" presName="txTwo" presStyleLbl="node2" presStyleIdx="3" presStyleCnt="5">
        <dgm:presLayoutVars>
          <dgm:chPref val="3"/>
        </dgm:presLayoutVars>
      </dgm:prSet>
      <dgm:spPr/>
    </dgm:pt>
    <dgm:pt modelId="{55FD18B4-6411-42A8-B958-A23666CBF585}" type="pres">
      <dgm:prSet presAssocID="{80084116-D41B-496B-BAD3-A499ABCB2634}" presName="parTransTwo" presStyleCnt="0"/>
      <dgm:spPr/>
    </dgm:pt>
    <dgm:pt modelId="{7E25C07C-9BE2-4965-9D55-BE3CB1779C2D}" type="pres">
      <dgm:prSet presAssocID="{80084116-D41B-496B-BAD3-A499ABCB2634}" presName="horzTwo" presStyleCnt="0"/>
      <dgm:spPr/>
    </dgm:pt>
    <dgm:pt modelId="{A453936C-F80D-410C-9E63-C5326D3D999F}" type="pres">
      <dgm:prSet presAssocID="{CDF64E3D-1D8C-4E0D-9688-B5BE9570EA16}" presName="vertThree" presStyleCnt="0"/>
      <dgm:spPr/>
    </dgm:pt>
    <dgm:pt modelId="{525EF560-55C6-4BA1-8867-7E7B0ACA03E2}" type="pres">
      <dgm:prSet presAssocID="{CDF64E3D-1D8C-4E0D-9688-B5BE9570EA16}" presName="txThree" presStyleLbl="node3" presStyleIdx="3" presStyleCnt="6">
        <dgm:presLayoutVars>
          <dgm:chPref val="3"/>
        </dgm:presLayoutVars>
      </dgm:prSet>
      <dgm:spPr/>
    </dgm:pt>
    <dgm:pt modelId="{990B9729-3910-4031-9C4E-153F66380F8D}" type="pres">
      <dgm:prSet presAssocID="{CDF64E3D-1D8C-4E0D-9688-B5BE9570EA16}" presName="horzThree" presStyleCnt="0"/>
      <dgm:spPr/>
    </dgm:pt>
    <dgm:pt modelId="{40A94348-14C8-4700-BC5E-9260D26F4ECD}" type="pres">
      <dgm:prSet presAssocID="{A36DD046-A340-491A-9806-E38B3A525C47}" presName="sibSpaceTwo" presStyleCnt="0"/>
      <dgm:spPr/>
    </dgm:pt>
    <dgm:pt modelId="{13499E46-BF69-4D75-B9F9-FE5CCF9E1259}" type="pres">
      <dgm:prSet presAssocID="{3BF81AE3-6060-43D2-A042-24C3643A7612}" presName="vertTwo" presStyleCnt="0"/>
      <dgm:spPr/>
    </dgm:pt>
    <dgm:pt modelId="{237CEE5E-1FC9-42E9-97BA-166741F888F5}" type="pres">
      <dgm:prSet presAssocID="{3BF81AE3-6060-43D2-A042-24C3643A7612}" presName="txTwo" presStyleLbl="node2" presStyleIdx="4" presStyleCnt="5">
        <dgm:presLayoutVars>
          <dgm:chPref val="3"/>
        </dgm:presLayoutVars>
      </dgm:prSet>
      <dgm:spPr/>
    </dgm:pt>
    <dgm:pt modelId="{C8275D25-13E3-41A8-A60A-803F11930CD3}" type="pres">
      <dgm:prSet presAssocID="{3BF81AE3-6060-43D2-A042-24C3643A7612}" presName="parTransTwo" presStyleCnt="0"/>
      <dgm:spPr/>
    </dgm:pt>
    <dgm:pt modelId="{264732D8-546B-4C96-B801-05AD1A3E6F1E}" type="pres">
      <dgm:prSet presAssocID="{3BF81AE3-6060-43D2-A042-24C3643A7612}" presName="horzTwo" presStyleCnt="0"/>
      <dgm:spPr/>
    </dgm:pt>
    <dgm:pt modelId="{D8067660-2B61-44E0-9081-00501B7FCEA8}" type="pres">
      <dgm:prSet presAssocID="{C5CF03D4-AEE2-4787-8938-7D460FACBF54}" presName="vertThree" presStyleCnt="0"/>
      <dgm:spPr/>
    </dgm:pt>
    <dgm:pt modelId="{D87481C4-E65F-4839-B799-32579E91A135}" type="pres">
      <dgm:prSet presAssocID="{C5CF03D4-AEE2-4787-8938-7D460FACBF54}" presName="txThree" presStyleLbl="node3" presStyleIdx="4" presStyleCnt="6">
        <dgm:presLayoutVars>
          <dgm:chPref val="3"/>
        </dgm:presLayoutVars>
      </dgm:prSet>
      <dgm:spPr/>
    </dgm:pt>
    <dgm:pt modelId="{A14BE755-7127-4A9A-ADEC-18D0688B8C37}" type="pres">
      <dgm:prSet presAssocID="{C5CF03D4-AEE2-4787-8938-7D460FACBF54}" presName="horzThree" presStyleCnt="0"/>
      <dgm:spPr/>
    </dgm:pt>
    <dgm:pt modelId="{FC89C257-82ED-4469-85B9-788B1664F3C9}" type="pres">
      <dgm:prSet presAssocID="{F080C515-98BE-47F9-A670-C48325BE796B}" presName="sibSpaceThree" presStyleCnt="0"/>
      <dgm:spPr/>
    </dgm:pt>
    <dgm:pt modelId="{8B93259B-C6E7-41D9-B78B-C1E8D12E97D2}" type="pres">
      <dgm:prSet presAssocID="{40527528-EE3D-4496-8E63-4699D2D43B34}" presName="vertThree" presStyleCnt="0"/>
      <dgm:spPr/>
    </dgm:pt>
    <dgm:pt modelId="{D4672C92-DCEF-4633-9DA2-18B2472A2516}" type="pres">
      <dgm:prSet presAssocID="{40527528-EE3D-4496-8E63-4699D2D43B34}" presName="txThree" presStyleLbl="node3" presStyleIdx="5" presStyleCnt="6">
        <dgm:presLayoutVars>
          <dgm:chPref val="3"/>
        </dgm:presLayoutVars>
      </dgm:prSet>
      <dgm:spPr/>
    </dgm:pt>
    <dgm:pt modelId="{B2B37143-8769-4225-9D5B-995BBE1FCC85}" type="pres">
      <dgm:prSet presAssocID="{40527528-EE3D-4496-8E63-4699D2D43B34}" presName="horzThree" presStyleCnt="0"/>
      <dgm:spPr/>
    </dgm:pt>
  </dgm:ptLst>
  <dgm:cxnLst>
    <dgm:cxn modelId="{3E575900-6C4B-4E58-8E39-2DF4360A7F7B}" type="presOf" srcId="{3BF81AE3-6060-43D2-A042-24C3643A7612}" destId="{237CEE5E-1FC9-42E9-97BA-166741F888F5}" srcOrd="0" destOrd="0" presId="urn:microsoft.com/office/officeart/2005/8/layout/hierarchy4"/>
    <dgm:cxn modelId="{5A024603-EC50-48C1-B3EC-5FB25E475737}" srcId="{3BF81AE3-6060-43D2-A042-24C3643A7612}" destId="{C5CF03D4-AEE2-4787-8938-7D460FACBF54}" srcOrd="0" destOrd="0" parTransId="{2EFCC86B-6B33-4F4A-8250-DBC21C907CE4}" sibTransId="{F080C515-98BE-47F9-A670-C48325BE796B}"/>
    <dgm:cxn modelId="{78E8CF0F-D04E-4E31-B960-E20CFE1E5043}" type="presOf" srcId="{D74CE293-3853-4E56-B276-D41A895186CC}" destId="{C29C1584-C7AB-4D81-9CEB-3EAB80AB440C}" srcOrd="0" destOrd="0" presId="urn:microsoft.com/office/officeart/2005/8/layout/hierarchy4"/>
    <dgm:cxn modelId="{84A7D915-8784-4EDA-8DB0-373516FBBBC2}" type="presOf" srcId="{C1D72635-E12F-4B22-AB8F-D35C5AD50A23}" destId="{E658DD6E-925D-4BEB-84F1-C601CD6D35F3}" srcOrd="0" destOrd="0" presId="urn:microsoft.com/office/officeart/2005/8/layout/hierarchy4"/>
    <dgm:cxn modelId="{A6FA941E-F77E-4B7E-A5DD-7622B2D4CEBC}" type="presOf" srcId="{3C0A91F4-455B-4892-ABC4-2025F6523194}" destId="{9C1E38B6-CD67-4FCD-8802-A6FDBF342D2F}" srcOrd="0" destOrd="0" presId="urn:microsoft.com/office/officeart/2005/8/layout/hierarchy4"/>
    <dgm:cxn modelId="{14FB2A1F-3359-491D-9769-4AF5CCC86AC0}" type="presOf" srcId="{C5CF03D4-AEE2-4787-8938-7D460FACBF54}" destId="{D87481C4-E65F-4839-B799-32579E91A135}" srcOrd="0" destOrd="0" presId="urn:microsoft.com/office/officeart/2005/8/layout/hierarchy4"/>
    <dgm:cxn modelId="{24FE7B20-5297-4A55-9BBA-187D6858DC90}" srcId="{BA574F8F-165D-4170-AA11-B41FF451F025}" destId="{C1D72635-E12F-4B22-AB8F-D35C5AD50A23}" srcOrd="0" destOrd="0" parTransId="{322571B2-03E4-444E-94F5-543FA33DE6C6}" sibTransId="{9E2B5205-BF31-445E-930D-664D1ABC7683}"/>
    <dgm:cxn modelId="{25888E43-1C9A-4192-9C94-DD1AEF796867}" type="presOf" srcId="{A045D884-7235-48D7-A876-050E3FBA5243}" destId="{04C8B313-714D-442D-8571-197654E0A967}" srcOrd="0" destOrd="0" presId="urn:microsoft.com/office/officeart/2005/8/layout/hierarchy4"/>
    <dgm:cxn modelId="{3863CE63-BF74-4DDC-B7DB-C368D2D423B4}" type="presOf" srcId="{CDF64E3D-1D8C-4E0D-9688-B5BE9570EA16}" destId="{525EF560-55C6-4BA1-8867-7E7B0ACA03E2}" srcOrd="0" destOrd="0" presId="urn:microsoft.com/office/officeart/2005/8/layout/hierarchy4"/>
    <dgm:cxn modelId="{F493B545-DDF7-4269-824E-E86EE5C51666}" srcId="{3C0A91F4-455B-4892-ABC4-2025F6523194}" destId="{80084116-D41B-496B-BAD3-A499ABCB2634}" srcOrd="3" destOrd="0" parTransId="{D7612421-C903-41B8-AE0B-16941382F476}" sibTransId="{A36DD046-A340-491A-9806-E38B3A525C47}"/>
    <dgm:cxn modelId="{0F06FC6D-7B1D-470E-BE15-65BAA45BEFA0}" srcId="{D74CE293-3853-4E56-B276-D41A895186CC}" destId="{A7336FD7-BD21-465E-A3B5-317AE8794068}" srcOrd="0" destOrd="0" parTransId="{8449A50E-D1D6-4D44-B23E-A677283254E8}" sibTransId="{E113F032-DEDE-4059-B5AC-A2663566C504}"/>
    <dgm:cxn modelId="{3E2F3753-217A-44D5-8A29-C8EB3E446598}" srcId="{3C0A91F4-455B-4892-ABC4-2025F6523194}" destId="{BA574F8F-165D-4170-AA11-B41FF451F025}" srcOrd="1" destOrd="0" parTransId="{93C7D96D-21E1-466B-A5AE-45D9181EC532}" sibTransId="{14682830-6524-45F9-AABF-5B7CA20AD2DD}"/>
    <dgm:cxn modelId="{AFD47354-0FFD-41F6-A596-32A64310910F}" srcId="{80084116-D41B-496B-BAD3-A499ABCB2634}" destId="{CDF64E3D-1D8C-4E0D-9688-B5BE9570EA16}" srcOrd="0" destOrd="0" parTransId="{61D94758-42B7-4DD1-B0C2-BC06C9913969}" sibTransId="{E0DDF58B-DE88-47B6-8C0B-89230D2D3CB9}"/>
    <dgm:cxn modelId="{825A0377-CF3E-4713-8F64-EBDD8C2762F8}" type="presOf" srcId="{40527528-EE3D-4496-8E63-4699D2D43B34}" destId="{D4672C92-DCEF-4633-9DA2-18B2472A2516}" srcOrd="0" destOrd="0" presId="urn:microsoft.com/office/officeart/2005/8/layout/hierarchy4"/>
    <dgm:cxn modelId="{42EE668D-6817-4E25-B281-E88A0F2C6234}" type="presOf" srcId="{A7336FD7-BD21-465E-A3B5-317AE8794068}" destId="{C1BD0336-FE21-439E-AB17-B0D76135C0A6}" srcOrd="0" destOrd="0" presId="urn:microsoft.com/office/officeart/2005/8/layout/hierarchy4"/>
    <dgm:cxn modelId="{7A1CCEA4-1435-4021-AC0B-25B32E9DE8F9}" srcId="{3C0A91F4-455B-4892-ABC4-2025F6523194}" destId="{D74CE293-3853-4E56-B276-D41A895186CC}" srcOrd="2" destOrd="0" parTransId="{A745CC84-38A3-4408-9B83-69F742C09B56}" sibTransId="{59D4B724-967B-4BAA-85AB-BFBB465299C8}"/>
    <dgm:cxn modelId="{CB5D1CB1-066A-48DA-881E-E0C5E7442B8C}" type="presOf" srcId="{12145129-24E7-4181-9A88-0A9102FB7CF0}" destId="{FEC1FC00-1B47-4ABE-BA42-A59904482191}" srcOrd="0" destOrd="0" presId="urn:microsoft.com/office/officeart/2005/8/layout/hierarchy4"/>
    <dgm:cxn modelId="{2817A0C9-AA48-4BB2-8AB4-8981704DEBBB}" type="presOf" srcId="{A9806F57-708B-4F6C-BEFD-A463D3D780C9}" destId="{1AEBCC01-6BA2-4215-9B35-41311006C957}" srcOrd="0" destOrd="0" presId="urn:microsoft.com/office/officeart/2005/8/layout/hierarchy4"/>
    <dgm:cxn modelId="{0F810ECA-E67B-4A32-BC3E-D3DCF1CE8548}" srcId="{A045D884-7235-48D7-A876-050E3FBA5243}" destId="{A9806F57-708B-4F6C-BEFD-A463D3D780C9}" srcOrd="0" destOrd="0" parTransId="{2AB072BF-B295-468C-BF7D-D7E8B3A153B7}" sibTransId="{95A70C40-70CB-44A4-BD44-0FBDC098A7F7}"/>
    <dgm:cxn modelId="{0DE014D1-CB07-4DBE-BFEA-F6AC74C23D9A}" srcId="{3C0A91F4-455B-4892-ABC4-2025F6523194}" destId="{A045D884-7235-48D7-A876-050E3FBA5243}" srcOrd="0" destOrd="0" parTransId="{EE1B1141-01A6-4F61-B743-6D18A2736B05}" sibTransId="{03CDA106-C6BF-47F3-BC5C-C722666D395E}"/>
    <dgm:cxn modelId="{4EAB9FD2-03BB-4065-B445-466937970C8D}" type="presOf" srcId="{80084116-D41B-496B-BAD3-A499ABCB2634}" destId="{1FF7012B-E971-4A8E-A043-1AD9CB616F79}" srcOrd="0" destOrd="0" presId="urn:microsoft.com/office/officeart/2005/8/layout/hierarchy4"/>
    <dgm:cxn modelId="{F88C5BD4-10D1-445E-84B9-0A86B9B8C642}" srcId="{3BF81AE3-6060-43D2-A042-24C3643A7612}" destId="{40527528-EE3D-4496-8E63-4699D2D43B34}" srcOrd="1" destOrd="0" parTransId="{95EF5696-F98F-4348-A2D5-BFFC5FFB1C06}" sibTransId="{46062681-0AE6-45A7-86FB-2EED81AC521E}"/>
    <dgm:cxn modelId="{2F7B82DE-B951-4656-8F61-4EE24A9A32A6}" srcId="{12145129-24E7-4181-9A88-0A9102FB7CF0}" destId="{3C0A91F4-455B-4892-ABC4-2025F6523194}" srcOrd="0" destOrd="0" parTransId="{D77C7E25-582E-4243-B36A-44ABED30967E}" sibTransId="{19250022-15CF-4A37-BABF-887E0E9EDD9F}"/>
    <dgm:cxn modelId="{2C831DDF-34AC-41F4-9532-C5DBC6C1D4EB}" type="presOf" srcId="{BA574F8F-165D-4170-AA11-B41FF451F025}" destId="{87C8CB66-D128-4A22-BFE0-F2D4AF737B95}" srcOrd="0" destOrd="0" presId="urn:microsoft.com/office/officeart/2005/8/layout/hierarchy4"/>
    <dgm:cxn modelId="{CFB67CFC-AA3B-4001-9DC6-94FD95C5530D}" srcId="{3C0A91F4-455B-4892-ABC4-2025F6523194}" destId="{3BF81AE3-6060-43D2-A042-24C3643A7612}" srcOrd="4" destOrd="0" parTransId="{347FF2B6-B187-4A06-9148-9B4986A678E9}" sibTransId="{11FB5DA0-517E-4065-8B6A-20EDE7CB68C3}"/>
    <dgm:cxn modelId="{C9240B2D-B0E9-42AA-8C28-AA3AE068695A}" type="presParOf" srcId="{FEC1FC00-1B47-4ABE-BA42-A59904482191}" destId="{3C2D72C4-8913-47AD-B035-A2080CD4579B}" srcOrd="0" destOrd="0" presId="urn:microsoft.com/office/officeart/2005/8/layout/hierarchy4"/>
    <dgm:cxn modelId="{4CED8060-C8F8-48F2-B621-3BA226928AE0}" type="presParOf" srcId="{3C2D72C4-8913-47AD-B035-A2080CD4579B}" destId="{9C1E38B6-CD67-4FCD-8802-A6FDBF342D2F}" srcOrd="0" destOrd="0" presId="urn:microsoft.com/office/officeart/2005/8/layout/hierarchy4"/>
    <dgm:cxn modelId="{5DE640E9-BC77-49E0-9FC6-4C5A6B94F497}" type="presParOf" srcId="{3C2D72C4-8913-47AD-B035-A2080CD4579B}" destId="{35257C54-55F9-4D35-9109-BC9AAFF326A0}" srcOrd="1" destOrd="0" presId="urn:microsoft.com/office/officeart/2005/8/layout/hierarchy4"/>
    <dgm:cxn modelId="{674985BC-8B94-45BB-BCC5-7B41745BBD0B}" type="presParOf" srcId="{3C2D72C4-8913-47AD-B035-A2080CD4579B}" destId="{C09D6A90-C9F9-4466-AB44-78CD4A61EEA0}" srcOrd="2" destOrd="0" presId="urn:microsoft.com/office/officeart/2005/8/layout/hierarchy4"/>
    <dgm:cxn modelId="{0A5AA7B6-C38D-433F-9C21-37A31B8F42BE}" type="presParOf" srcId="{C09D6A90-C9F9-4466-AB44-78CD4A61EEA0}" destId="{BC4638FB-9E8C-4BD0-83D2-AA0F8F663D33}" srcOrd="0" destOrd="0" presId="urn:microsoft.com/office/officeart/2005/8/layout/hierarchy4"/>
    <dgm:cxn modelId="{3E51373B-C905-4C65-BD5E-F13A17F88D85}" type="presParOf" srcId="{BC4638FB-9E8C-4BD0-83D2-AA0F8F663D33}" destId="{04C8B313-714D-442D-8571-197654E0A967}" srcOrd="0" destOrd="0" presId="urn:microsoft.com/office/officeart/2005/8/layout/hierarchy4"/>
    <dgm:cxn modelId="{B0992CBE-9592-4D8C-B1A0-18D6AE11AA3A}" type="presParOf" srcId="{BC4638FB-9E8C-4BD0-83D2-AA0F8F663D33}" destId="{8B3D37DE-5CFD-4159-A083-4911A10AEC01}" srcOrd="1" destOrd="0" presId="urn:microsoft.com/office/officeart/2005/8/layout/hierarchy4"/>
    <dgm:cxn modelId="{9691CF03-1395-4B17-86F0-66A5878E2BCC}" type="presParOf" srcId="{BC4638FB-9E8C-4BD0-83D2-AA0F8F663D33}" destId="{E2B08C88-5A24-426A-B14C-DD8A6A668AD3}" srcOrd="2" destOrd="0" presId="urn:microsoft.com/office/officeart/2005/8/layout/hierarchy4"/>
    <dgm:cxn modelId="{2D2C4D73-D53F-4488-A670-181356FFC7F8}" type="presParOf" srcId="{E2B08C88-5A24-426A-B14C-DD8A6A668AD3}" destId="{8BB5C4BC-236B-449E-9714-190996DE04F0}" srcOrd="0" destOrd="0" presId="urn:microsoft.com/office/officeart/2005/8/layout/hierarchy4"/>
    <dgm:cxn modelId="{28FE0F91-844F-4B39-8866-68650115EC1D}" type="presParOf" srcId="{8BB5C4BC-236B-449E-9714-190996DE04F0}" destId="{1AEBCC01-6BA2-4215-9B35-41311006C957}" srcOrd="0" destOrd="0" presId="urn:microsoft.com/office/officeart/2005/8/layout/hierarchy4"/>
    <dgm:cxn modelId="{42BDBBE7-00B1-40F6-9B46-7C129A49AABC}" type="presParOf" srcId="{8BB5C4BC-236B-449E-9714-190996DE04F0}" destId="{942A5315-39D3-4913-9CBF-38C30CA8A37E}" srcOrd="1" destOrd="0" presId="urn:microsoft.com/office/officeart/2005/8/layout/hierarchy4"/>
    <dgm:cxn modelId="{E673CEDC-90B8-4305-A2C7-15085A468D28}" type="presParOf" srcId="{C09D6A90-C9F9-4466-AB44-78CD4A61EEA0}" destId="{E345A73D-D68B-4001-9B39-258A339564D3}" srcOrd="1" destOrd="0" presId="urn:microsoft.com/office/officeart/2005/8/layout/hierarchy4"/>
    <dgm:cxn modelId="{430E989C-F2A3-4530-A471-29A561290ABD}" type="presParOf" srcId="{C09D6A90-C9F9-4466-AB44-78CD4A61EEA0}" destId="{A5BD2583-7749-440F-B947-E9268C736839}" srcOrd="2" destOrd="0" presId="urn:microsoft.com/office/officeart/2005/8/layout/hierarchy4"/>
    <dgm:cxn modelId="{17528CA2-DFE4-4607-83B2-4347550889AD}" type="presParOf" srcId="{A5BD2583-7749-440F-B947-E9268C736839}" destId="{87C8CB66-D128-4A22-BFE0-F2D4AF737B95}" srcOrd="0" destOrd="0" presId="urn:microsoft.com/office/officeart/2005/8/layout/hierarchy4"/>
    <dgm:cxn modelId="{51EA7B3C-7474-4A90-A999-7DBFB843AA9F}" type="presParOf" srcId="{A5BD2583-7749-440F-B947-E9268C736839}" destId="{282D4DD4-6EAC-4E31-9957-2324F5613992}" srcOrd="1" destOrd="0" presId="urn:microsoft.com/office/officeart/2005/8/layout/hierarchy4"/>
    <dgm:cxn modelId="{AD2E3543-7BA5-4277-8A49-8D1E7F863316}" type="presParOf" srcId="{A5BD2583-7749-440F-B947-E9268C736839}" destId="{04836A4E-82D9-47E3-950B-138AEC7C67F0}" srcOrd="2" destOrd="0" presId="urn:microsoft.com/office/officeart/2005/8/layout/hierarchy4"/>
    <dgm:cxn modelId="{6C3C7067-16C1-41F2-94CF-737F26B7DBC0}" type="presParOf" srcId="{04836A4E-82D9-47E3-950B-138AEC7C67F0}" destId="{71D88EA8-7821-4357-B9A2-E6F9F6EE5B83}" srcOrd="0" destOrd="0" presId="urn:microsoft.com/office/officeart/2005/8/layout/hierarchy4"/>
    <dgm:cxn modelId="{776978C2-9143-4FBD-8CBC-FF7C9EF1A319}" type="presParOf" srcId="{71D88EA8-7821-4357-B9A2-E6F9F6EE5B83}" destId="{E658DD6E-925D-4BEB-84F1-C601CD6D35F3}" srcOrd="0" destOrd="0" presId="urn:microsoft.com/office/officeart/2005/8/layout/hierarchy4"/>
    <dgm:cxn modelId="{07805F6E-F9F5-499A-955B-0D7A5829EC20}" type="presParOf" srcId="{71D88EA8-7821-4357-B9A2-E6F9F6EE5B83}" destId="{2A0A47CE-1641-4FCE-A4A6-D21D6CF0CEC5}" srcOrd="1" destOrd="0" presId="urn:microsoft.com/office/officeart/2005/8/layout/hierarchy4"/>
    <dgm:cxn modelId="{D95DD75A-B054-4E78-A1CF-1AFC4F43CE88}" type="presParOf" srcId="{C09D6A90-C9F9-4466-AB44-78CD4A61EEA0}" destId="{C9ECC6FD-8496-496B-B03B-033ED55430A2}" srcOrd="3" destOrd="0" presId="urn:microsoft.com/office/officeart/2005/8/layout/hierarchy4"/>
    <dgm:cxn modelId="{FCB8D524-C11A-440C-90B5-3E81EF7AC030}" type="presParOf" srcId="{C09D6A90-C9F9-4466-AB44-78CD4A61EEA0}" destId="{B2543B34-1095-4BC5-9864-F992D50DCB91}" srcOrd="4" destOrd="0" presId="urn:microsoft.com/office/officeart/2005/8/layout/hierarchy4"/>
    <dgm:cxn modelId="{74160DEE-5BB9-47E5-B19E-32FA391FB97E}" type="presParOf" srcId="{B2543B34-1095-4BC5-9864-F992D50DCB91}" destId="{C29C1584-C7AB-4D81-9CEB-3EAB80AB440C}" srcOrd="0" destOrd="0" presId="urn:microsoft.com/office/officeart/2005/8/layout/hierarchy4"/>
    <dgm:cxn modelId="{2C84C897-8A53-443A-B14D-7146F07330B3}" type="presParOf" srcId="{B2543B34-1095-4BC5-9864-F992D50DCB91}" destId="{071EA7BA-60BD-4D16-A14D-B924767D61A5}" srcOrd="1" destOrd="0" presId="urn:microsoft.com/office/officeart/2005/8/layout/hierarchy4"/>
    <dgm:cxn modelId="{95D5EDB0-B190-4ABC-9175-6FA200722466}" type="presParOf" srcId="{B2543B34-1095-4BC5-9864-F992D50DCB91}" destId="{120E8339-E5E7-4DA0-B98C-C1F4ADB24883}" srcOrd="2" destOrd="0" presId="urn:microsoft.com/office/officeart/2005/8/layout/hierarchy4"/>
    <dgm:cxn modelId="{FCCB5DB4-DA10-44D8-9401-FE278A3C476B}" type="presParOf" srcId="{120E8339-E5E7-4DA0-B98C-C1F4ADB24883}" destId="{8D9DB147-7D51-447B-B756-4AF5E494708C}" srcOrd="0" destOrd="0" presId="urn:microsoft.com/office/officeart/2005/8/layout/hierarchy4"/>
    <dgm:cxn modelId="{EA089470-611D-4C04-BC63-7D88024DACB2}" type="presParOf" srcId="{8D9DB147-7D51-447B-B756-4AF5E494708C}" destId="{C1BD0336-FE21-439E-AB17-B0D76135C0A6}" srcOrd="0" destOrd="0" presId="urn:microsoft.com/office/officeart/2005/8/layout/hierarchy4"/>
    <dgm:cxn modelId="{F2359806-B9C2-451B-B30D-A92AE6EEBFAA}" type="presParOf" srcId="{8D9DB147-7D51-447B-B756-4AF5E494708C}" destId="{1E23F3E2-65AC-4D6E-85F5-D642CEFDF0EA}" srcOrd="1" destOrd="0" presId="urn:microsoft.com/office/officeart/2005/8/layout/hierarchy4"/>
    <dgm:cxn modelId="{98A488AB-A954-4CE9-B942-D7316E01C313}" type="presParOf" srcId="{C09D6A90-C9F9-4466-AB44-78CD4A61EEA0}" destId="{ADB35B68-5D3A-48DB-AB49-03D8B94BCB3B}" srcOrd="5" destOrd="0" presId="urn:microsoft.com/office/officeart/2005/8/layout/hierarchy4"/>
    <dgm:cxn modelId="{4ACC7A01-D93C-47E3-A1AD-ED90A8F765F3}" type="presParOf" srcId="{C09D6A90-C9F9-4466-AB44-78CD4A61EEA0}" destId="{DF63C073-17FB-41DC-A32D-9DFC192A32BA}" srcOrd="6" destOrd="0" presId="urn:microsoft.com/office/officeart/2005/8/layout/hierarchy4"/>
    <dgm:cxn modelId="{5E94C5A3-1341-4A81-93B3-D563DCC09548}" type="presParOf" srcId="{DF63C073-17FB-41DC-A32D-9DFC192A32BA}" destId="{1FF7012B-E971-4A8E-A043-1AD9CB616F79}" srcOrd="0" destOrd="0" presId="urn:microsoft.com/office/officeart/2005/8/layout/hierarchy4"/>
    <dgm:cxn modelId="{E4CEA2BF-6B6D-47D3-A5CF-D657A8B575E7}" type="presParOf" srcId="{DF63C073-17FB-41DC-A32D-9DFC192A32BA}" destId="{55FD18B4-6411-42A8-B958-A23666CBF585}" srcOrd="1" destOrd="0" presId="urn:microsoft.com/office/officeart/2005/8/layout/hierarchy4"/>
    <dgm:cxn modelId="{A53AAE8D-ABE0-4D41-8E1E-2B625C3CE026}" type="presParOf" srcId="{DF63C073-17FB-41DC-A32D-9DFC192A32BA}" destId="{7E25C07C-9BE2-4965-9D55-BE3CB1779C2D}" srcOrd="2" destOrd="0" presId="urn:microsoft.com/office/officeart/2005/8/layout/hierarchy4"/>
    <dgm:cxn modelId="{DFB4707B-47E5-44D2-9051-A3028815EDF1}" type="presParOf" srcId="{7E25C07C-9BE2-4965-9D55-BE3CB1779C2D}" destId="{A453936C-F80D-410C-9E63-C5326D3D999F}" srcOrd="0" destOrd="0" presId="urn:microsoft.com/office/officeart/2005/8/layout/hierarchy4"/>
    <dgm:cxn modelId="{D00528AA-3724-4952-BCE7-6216F1CF1606}" type="presParOf" srcId="{A453936C-F80D-410C-9E63-C5326D3D999F}" destId="{525EF560-55C6-4BA1-8867-7E7B0ACA03E2}" srcOrd="0" destOrd="0" presId="urn:microsoft.com/office/officeart/2005/8/layout/hierarchy4"/>
    <dgm:cxn modelId="{0F5180D4-357D-4CE3-9FCC-D480098ACD9B}" type="presParOf" srcId="{A453936C-F80D-410C-9E63-C5326D3D999F}" destId="{990B9729-3910-4031-9C4E-153F66380F8D}" srcOrd="1" destOrd="0" presId="urn:microsoft.com/office/officeart/2005/8/layout/hierarchy4"/>
    <dgm:cxn modelId="{94F57E16-6EBB-4336-B51F-5EA552C37C77}" type="presParOf" srcId="{C09D6A90-C9F9-4466-AB44-78CD4A61EEA0}" destId="{40A94348-14C8-4700-BC5E-9260D26F4ECD}" srcOrd="7" destOrd="0" presId="urn:microsoft.com/office/officeart/2005/8/layout/hierarchy4"/>
    <dgm:cxn modelId="{38ED2D1F-C9C5-4641-A42B-F5E48B1F82BA}" type="presParOf" srcId="{C09D6A90-C9F9-4466-AB44-78CD4A61EEA0}" destId="{13499E46-BF69-4D75-B9F9-FE5CCF9E1259}" srcOrd="8" destOrd="0" presId="urn:microsoft.com/office/officeart/2005/8/layout/hierarchy4"/>
    <dgm:cxn modelId="{B4E87B39-6506-4A13-A9D2-FC3A859B19E8}" type="presParOf" srcId="{13499E46-BF69-4D75-B9F9-FE5CCF9E1259}" destId="{237CEE5E-1FC9-42E9-97BA-166741F888F5}" srcOrd="0" destOrd="0" presId="urn:microsoft.com/office/officeart/2005/8/layout/hierarchy4"/>
    <dgm:cxn modelId="{2FCB148B-DE67-4D43-80DC-D8D27727E21E}" type="presParOf" srcId="{13499E46-BF69-4D75-B9F9-FE5CCF9E1259}" destId="{C8275D25-13E3-41A8-A60A-803F11930CD3}" srcOrd="1" destOrd="0" presId="urn:microsoft.com/office/officeart/2005/8/layout/hierarchy4"/>
    <dgm:cxn modelId="{2A11DE02-EEF1-4418-89C7-19EDB261C66F}" type="presParOf" srcId="{13499E46-BF69-4D75-B9F9-FE5CCF9E1259}" destId="{264732D8-546B-4C96-B801-05AD1A3E6F1E}" srcOrd="2" destOrd="0" presId="urn:microsoft.com/office/officeart/2005/8/layout/hierarchy4"/>
    <dgm:cxn modelId="{5B56E589-ED65-42ED-B2A9-58BD690C14EF}" type="presParOf" srcId="{264732D8-546B-4C96-B801-05AD1A3E6F1E}" destId="{D8067660-2B61-44E0-9081-00501B7FCEA8}" srcOrd="0" destOrd="0" presId="urn:microsoft.com/office/officeart/2005/8/layout/hierarchy4"/>
    <dgm:cxn modelId="{FA17A409-283A-4ED2-A334-B33A76CDA262}" type="presParOf" srcId="{D8067660-2B61-44E0-9081-00501B7FCEA8}" destId="{D87481C4-E65F-4839-B799-32579E91A135}" srcOrd="0" destOrd="0" presId="urn:microsoft.com/office/officeart/2005/8/layout/hierarchy4"/>
    <dgm:cxn modelId="{76670D4A-F63A-40FF-A95E-4670EC2BEA9F}" type="presParOf" srcId="{D8067660-2B61-44E0-9081-00501B7FCEA8}" destId="{A14BE755-7127-4A9A-ADEC-18D0688B8C37}" srcOrd="1" destOrd="0" presId="urn:microsoft.com/office/officeart/2005/8/layout/hierarchy4"/>
    <dgm:cxn modelId="{5A7173C9-03AB-4367-AC03-65C7CE15113E}" type="presParOf" srcId="{264732D8-546B-4C96-B801-05AD1A3E6F1E}" destId="{FC89C257-82ED-4469-85B9-788B1664F3C9}" srcOrd="1" destOrd="0" presId="urn:microsoft.com/office/officeart/2005/8/layout/hierarchy4"/>
    <dgm:cxn modelId="{C719BD14-3451-4485-81E2-6D1F6A5A1BD6}" type="presParOf" srcId="{264732D8-546B-4C96-B801-05AD1A3E6F1E}" destId="{8B93259B-C6E7-41D9-B78B-C1E8D12E97D2}" srcOrd="2" destOrd="0" presId="urn:microsoft.com/office/officeart/2005/8/layout/hierarchy4"/>
    <dgm:cxn modelId="{C484DF4E-F925-45C7-BE41-BDA6B1E08AB7}" type="presParOf" srcId="{8B93259B-C6E7-41D9-B78B-C1E8D12E97D2}" destId="{D4672C92-DCEF-4633-9DA2-18B2472A2516}" srcOrd="0" destOrd="0" presId="urn:microsoft.com/office/officeart/2005/8/layout/hierarchy4"/>
    <dgm:cxn modelId="{163C4BBB-0F5E-44E3-A14F-64D12FF04FA3}" type="presParOf" srcId="{8B93259B-C6E7-41D9-B78B-C1E8D12E97D2}" destId="{B2B37143-8769-4225-9D5B-995BBE1FCC8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E38B6-CD67-4FCD-8802-A6FDBF342D2F}">
      <dsp:nvSpPr>
        <dsp:cNvPr id="0" name=""/>
        <dsp:cNvSpPr/>
      </dsp:nvSpPr>
      <dsp:spPr>
        <a:xfrm>
          <a:off x="1464" y="2280"/>
          <a:ext cx="9061171" cy="1452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Functional Requirements</a:t>
          </a:r>
        </a:p>
      </dsp:txBody>
      <dsp:txXfrm>
        <a:off x="44018" y="44834"/>
        <a:ext cx="8976063" cy="1367795"/>
      </dsp:txXfrm>
    </dsp:sp>
    <dsp:sp modelId="{04C8B313-714D-442D-8571-197654E0A967}">
      <dsp:nvSpPr>
        <dsp:cNvPr id="0" name=""/>
        <dsp:cNvSpPr/>
      </dsp:nvSpPr>
      <dsp:spPr>
        <a:xfrm>
          <a:off x="1464" y="1612813"/>
          <a:ext cx="1420691" cy="1452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 Stories</a:t>
          </a:r>
        </a:p>
      </dsp:txBody>
      <dsp:txXfrm>
        <a:off x="43075" y="1654424"/>
        <a:ext cx="1337469" cy="1369681"/>
      </dsp:txXfrm>
    </dsp:sp>
    <dsp:sp modelId="{1AEBCC01-6BA2-4215-9B35-41311006C957}">
      <dsp:nvSpPr>
        <dsp:cNvPr id="0" name=""/>
        <dsp:cNvSpPr/>
      </dsp:nvSpPr>
      <dsp:spPr>
        <a:xfrm>
          <a:off x="1464" y="3223347"/>
          <a:ext cx="1420691" cy="1452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 selects, purchases and checkout with item</a:t>
          </a:r>
        </a:p>
      </dsp:txBody>
      <dsp:txXfrm>
        <a:off x="43075" y="3264958"/>
        <a:ext cx="1337469" cy="1369681"/>
      </dsp:txXfrm>
    </dsp:sp>
    <dsp:sp modelId="{87C8CB66-D128-4A22-BFE0-F2D4AF737B95}">
      <dsp:nvSpPr>
        <dsp:cNvPr id="0" name=""/>
        <dsp:cNvSpPr/>
      </dsp:nvSpPr>
      <dsp:spPr>
        <a:xfrm>
          <a:off x="1541494" y="1612813"/>
          <a:ext cx="1420691" cy="1452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 Interface (GUI)</a:t>
          </a:r>
        </a:p>
      </dsp:txBody>
      <dsp:txXfrm>
        <a:off x="1583105" y="1654424"/>
        <a:ext cx="1337469" cy="1369681"/>
      </dsp:txXfrm>
    </dsp:sp>
    <dsp:sp modelId="{E658DD6E-925D-4BEB-84F1-C601CD6D35F3}">
      <dsp:nvSpPr>
        <dsp:cNvPr id="0" name=""/>
        <dsp:cNvSpPr/>
      </dsp:nvSpPr>
      <dsp:spPr>
        <a:xfrm>
          <a:off x="1541494" y="3223347"/>
          <a:ext cx="1420691" cy="1452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GUI specs</a:t>
          </a:r>
        </a:p>
      </dsp:txBody>
      <dsp:txXfrm>
        <a:off x="1583105" y="3264958"/>
        <a:ext cx="1337469" cy="1369681"/>
      </dsp:txXfrm>
    </dsp:sp>
    <dsp:sp modelId="{C29C1584-C7AB-4D81-9CEB-3EAB80AB440C}">
      <dsp:nvSpPr>
        <dsp:cNvPr id="0" name=""/>
        <dsp:cNvSpPr/>
      </dsp:nvSpPr>
      <dsp:spPr>
        <a:xfrm>
          <a:off x="3081524" y="1612813"/>
          <a:ext cx="1420691" cy="1452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System Interface</a:t>
          </a:r>
        </a:p>
      </dsp:txBody>
      <dsp:txXfrm>
        <a:off x="3123135" y="1654424"/>
        <a:ext cx="1337469" cy="1369681"/>
      </dsp:txXfrm>
    </dsp:sp>
    <dsp:sp modelId="{C1BD0336-FE21-439E-AB17-B0D76135C0A6}">
      <dsp:nvSpPr>
        <dsp:cNvPr id="0" name=""/>
        <dsp:cNvSpPr/>
      </dsp:nvSpPr>
      <dsp:spPr>
        <a:xfrm>
          <a:off x="3081524" y="3223347"/>
          <a:ext cx="1420691" cy="1452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Send &amp; receive user data (when buying item) </a:t>
          </a:r>
        </a:p>
      </dsp:txBody>
      <dsp:txXfrm>
        <a:off x="3123135" y="3264958"/>
        <a:ext cx="1337469" cy="1369681"/>
      </dsp:txXfrm>
    </dsp:sp>
    <dsp:sp modelId="{1FF7012B-E971-4A8E-A043-1AD9CB616F79}">
      <dsp:nvSpPr>
        <dsp:cNvPr id="0" name=""/>
        <dsp:cNvSpPr/>
      </dsp:nvSpPr>
      <dsp:spPr>
        <a:xfrm>
          <a:off x="4621554" y="1612813"/>
          <a:ext cx="1420691" cy="1452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Dictionary</a:t>
          </a:r>
        </a:p>
      </dsp:txBody>
      <dsp:txXfrm>
        <a:off x="4663165" y="1654424"/>
        <a:ext cx="1337469" cy="1369681"/>
      </dsp:txXfrm>
    </dsp:sp>
    <dsp:sp modelId="{525EF560-55C6-4BA1-8867-7E7B0ACA03E2}">
      <dsp:nvSpPr>
        <dsp:cNvPr id="0" name=""/>
        <dsp:cNvSpPr/>
      </dsp:nvSpPr>
      <dsp:spPr>
        <a:xfrm>
          <a:off x="4621554" y="3223347"/>
          <a:ext cx="1420691" cy="1452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Purchase &amp; mailing address editing</a:t>
          </a:r>
        </a:p>
      </dsp:txBody>
      <dsp:txXfrm>
        <a:off x="4663165" y="3264958"/>
        <a:ext cx="1337469" cy="1369681"/>
      </dsp:txXfrm>
    </dsp:sp>
    <dsp:sp modelId="{237CEE5E-1FC9-42E9-97BA-166741F888F5}">
      <dsp:nvSpPr>
        <dsp:cNvPr id="0" name=""/>
        <dsp:cNvSpPr/>
      </dsp:nvSpPr>
      <dsp:spPr>
        <a:xfrm>
          <a:off x="6161583" y="1612813"/>
          <a:ext cx="2901052" cy="1452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Supplementary Requirements</a:t>
          </a:r>
        </a:p>
      </dsp:txBody>
      <dsp:txXfrm>
        <a:off x="6204137" y="1655367"/>
        <a:ext cx="2815944" cy="1367795"/>
      </dsp:txXfrm>
    </dsp:sp>
    <dsp:sp modelId="{D87481C4-E65F-4839-B799-32579E91A135}">
      <dsp:nvSpPr>
        <dsp:cNvPr id="0" name=""/>
        <dsp:cNvSpPr/>
      </dsp:nvSpPr>
      <dsp:spPr>
        <a:xfrm>
          <a:off x="6161583" y="3223347"/>
          <a:ext cx="1420691" cy="1452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Website connectivity, ping (user internet connection)</a:t>
          </a:r>
        </a:p>
      </dsp:txBody>
      <dsp:txXfrm>
        <a:off x="6203194" y="3264958"/>
        <a:ext cx="1337469" cy="1369681"/>
      </dsp:txXfrm>
    </dsp:sp>
    <dsp:sp modelId="{D4672C92-DCEF-4633-9DA2-18B2472A2516}">
      <dsp:nvSpPr>
        <dsp:cNvPr id="0" name=""/>
        <dsp:cNvSpPr/>
      </dsp:nvSpPr>
      <dsp:spPr>
        <a:xfrm>
          <a:off x="7641944" y="3223347"/>
          <a:ext cx="1420691" cy="14529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Info. Security (Address &amp; Payment Security)</a:t>
          </a:r>
        </a:p>
      </dsp:txBody>
      <dsp:txXfrm>
        <a:off x="7683555" y="3264958"/>
        <a:ext cx="1337469" cy="1369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52C2-F404-4CD4-914D-39B7317A1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2F1E9-D89F-46C4-BACA-B26AFC0D4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8BD0-6249-4DCE-AD26-2DF13621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1095-9955-4E92-B853-779932F0280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7B9F-9B6E-4E40-8A80-9C0B970F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EA16E-C0BB-4132-A6F1-B8E13F56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EBC2-08B2-41BC-A3B8-1541867D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6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77E7-3093-414F-96D0-17DBC29B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18780-91E4-4975-8538-46979F131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7380-1CB0-45E9-9BC8-D954C9E2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1095-9955-4E92-B853-779932F0280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A62D5-3408-4F57-A1BC-560C63AC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2F9CE-5301-42C1-9FFE-F885C6E2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EBC2-08B2-41BC-A3B8-1541867D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8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5E170-7D14-4D09-8357-C8C431A9C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D5724-103A-47E6-83A4-32293F319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E877-0EF9-45F7-812A-A4D37027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1095-9955-4E92-B853-779932F0280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BFB95-87DC-42BC-92B0-FCFE9AFF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3C0D2-40E4-4273-BE85-492456F5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EBC2-08B2-41BC-A3B8-1541867D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1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F53D-14B1-4AD6-91AB-F2A15BE3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D3249-7972-442C-A7A4-5D7459A5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11656-B12B-4619-B903-F2EAD1F2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1095-9955-4E92-B853-779932F0280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9B0A4-3475-4B3E-AF51-AD332EB3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91646-CF59-419A-B8C5-25502786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EBC2-08B2-41BC-A3B8-1541867D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74A5-D405-4EFF-B1F9-16C8F246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FA35C-CBAC-4A72-8EFC-B04C053ED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5719D-C45E-40EB-898D-B8620A10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1095-9955-4E92-B853-779932F0280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5B61A-A418-4FC8-A748-3A55A0A8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EF1BB-EAF8-4C88-B80F-15C9FF08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EBC2-08B2-41BC-A3B8-1541867D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D2F5-C468-468E-B380-BC8754ED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2FF6-24C8-4E47-8157-C74191EAC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D6D0C-0EDA-49BA-A190-CB8688474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94576-A75E-4174-BD2C-DE14AA1C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1095-9955-4E92-B853-779932F0280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D4E60-2849-4884-BDA2-9D0CE005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B66C8-1D84-4A40-A56A-D07FCF86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EBC2-08B2-41BC-A3B8-1541867D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8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DB84-B322-4161-A03E-82447A22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6631F-293F-4DD8-A6B6-DC260737F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34A21-6CC0-43FC-A4CC-36B747751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C4D50-9EA8-4581-A758-8BE47516C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2E9FC-E5CB-4B84-8F81-48E89207C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A41CF-23C7-4BBC-AEBB-8832AA2D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1095-9955-4E92-B853-779932F0280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F5E3A-ABDF-4D92-BBDE-ACE09EF0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60393-FAC0-4AB3-9315-1C3A081D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EBC2-08B2-41BC-A3B8-1541867D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0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F434-7A09-4E46-BC71-39803262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44A03-B844-4CF9-AEAC-48B0AF70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1095-9955-4E92-B853-779932F0280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26AFB-675A-4610-8911-7BD27C09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85857-A701-4400-A858-B18110BB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EBC2-08B2-41BC-A3B8-1541867D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6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62806-8F26-4CED-8FC2-68B4709B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1095-9955-4E92-B853-779932F0280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4E236-2507-47F1-95C5-B693A85F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0DC5B-588F-48E7-9760-4261C345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EBC2-08B2-41BC-A3B8-1541867D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6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6D91-B8EB-444A-A06F-C3454BE0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2BB3-88E6-44B8-AAE5-ECB3B6527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36B25-DFAB-40A8-8906-693007B00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1F3C7-FCB6-4B14-82EE-DA209658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1095-9955-4E92-B853-779932F0280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915B5-D002-4FBB-A0B8-403C14B2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67D9D-4DB8-40FF-A068-FF853781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EBC2-08B2-41BC-A3B8-1541867D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3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8B6D-8F0F-4170-9E23-B81BD236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58DAF-101B-4A10-9A37-03A822547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8B10B-C618-4FFE-8CE4-C88FCB9D4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24268-E91C-4D08-85FD-CAAB3935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1095-9955-4E92-B853-779932F0280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8F2A5-2DB3-42F8-890A-3B23540F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9C75D-92D9-4174-AA01-8722C180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EBC2-08B2-41BC-A3B8-1541867D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2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D86B2-2E9B-4AEE-B20A-B8C95F20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7476F-2AE6-4654-875A-1A43B3DBA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374CD-52FE-4B49-B8F9-B18D7396F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D1095-9955-4E92-B853-779932F0280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77CE-FABB-484E-A2CB-B4F40787D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85269-A533-411D-92A9-B2EAA0E28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6EBC2-08B2-41BC-A3B8-1541867DC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8A62E9D-AA32-4C92-8FBB-96DD14119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524875"/>
              </p:ext>
            </p:extLst>
          </p:nvPr>
        </p:nvGraphicFramePr>
        <p:xfrm>
          <a:off x="1563951" y="1089736"/>
          <a:ext cx="9064101" cy="4678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600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</dc:creator>
  <cp:lastModifiedBy>Matthew</cp:lastModifiedBy>
  <cp:revision>4</cp:revision>
  <dcterms:created xsi:type="dcterms:W3CDTF">2019-10-13T15:03:55Z</dcterms:created>
  <dcterms:modified xsi:type="dcterms:W3CDTF">2019-10-16T00:42:29Z</dcterms:modified>
</cp:coreProperties>
</file>