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491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0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510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3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0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eh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705-56A8-4EFF-810B-A1D968694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/>
              <a:t>DesignHub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C20C3-D7D2-4ECF-A15B-7F43EB20F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4 – Matthew Tice, Mateo </a:t>
            </a:r>
            <a:r>
              <a:rPr lang="en-US" dirty="0" err="1"/>
              <a:t>Terselich</a:t>
            </a:r>
            <a:r>
              <a:rPr lang="en-US" dirty="0"/>
              <a:t>, </a:t>
            </a:r>
            <a:r>
              <a:rPr lang="en-US" dirty="0" err="1"/>
              <a:t>Agil</a:t>
            </a:r>
            <a:r>
              <a:rPr lang="en-US" dirty="0"/>
              <a:t> </a:t>
            </a:r>
            <a:r>
              <a:rPr lang="en-US" dirty="0" err="1"/>
              <a:t>Madinali</a:t>
            </a:r>
            <a:r>
              <a:rPr lang="en-US" dirty="0"/>
              <a:t>, </a:t>
            </a:r>
            <a:r>
              <a:rPr lang="en-US" dirty="0" err="1"/>
              <a:t>Mingming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Jessica Thomas, Cesar Santana, </a:t>
            </a:r>
            <a:r>
              <a:rPr lang="en-US" dirty="0" err="1"/>
              <a:t>Zixian</a:t>
            </a:r>
            <a:r>
              <a:rPr lang="en-US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40662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A45A-7EDB-4E0B-9654-7C04B47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F0E4-CA85-47E4-8375-D545BD9C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link: </a:t>
            </a:r>
            <a:r>
              <a:rPr lang="en-US" dirty="0">
                <a:hlinkClick r:id="rId2"/>
              </a:rPr>
              <a:t>https://github.com/aristehub</a:t>
            </a:r>
            <a:endParaRPr lang="en-US" dirty="0"/>
          </a:p>
          <a:p>
            <a:r>
              <a:rPr lang="en-US" dirty="0"/>
              <a:t>username/email: aristehub@gmail.com</a:t>
            </a:r>
          </a:p>
          <a:p>
            <a:r>
              <a:rPr lang="en-US" dirty="0"/>
              <a:t>password: cs691@Pace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F673-E228-482E-BA84-2B57B991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C372B-6A59-4124-805A-EF5632EAD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2" t="19215" r="17867" b="19215"/>
          <a:stretch/>
        </p:blipFill>
        <p:spPr>
          <a:xfrm>
            <a:off x="1132521" y="1425388"/>
            <a:ext cx="9926957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F673-E228-482E-BA84-2B57B991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DF96-5DF5-4331-81D7-93BEF5853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20523" r="17647" b="17386"/>
          <a:stretch/>
        </p:blipFill>
        <p:spPr>
          <a:xfrm>
            <a:off x="1303469" y="1371600"/>
            <a:ext cx="9585061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F673-E228-482E-BA84-2B57B991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for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9FF0-AAE1-4C57-83DA-97C9C99F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275610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Github - DesignHub</vt:lpstr>
      <vt:lpstr>Log-in Information</vt:lpstr>
      <vt:lpstr>Repository Structure</vt:lpstr>
      <vt:lpstr>Repository Structure</vt:lpstr>
      <vt:lpstr>Source Code for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Matthew</dc:creator>
  <cp:lastModifiedBy>Matthew</cp:lastModifiedBy>
  <cp:revision>8</cp:revision>
  <dcterms:created xsi:type="dcterms:W3CDTF">2019-11-20T03:01:56Z</dcterms:created>
  <dcterms:modified xsi:type="dcterms:W3CDTF">2019-12-02T19:57:39Z</dcterms:modified>
</cp:coreProperties>
</file>