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2d9c59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2d9c59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2d9c59f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2d9c59f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Similarity API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Mingming Qiu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mq33982p@pace.edu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74468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825" y="148425"/>
            <a:ext cx="6807050" cy="40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5069" y="2774025"/>
            <a:ext cx="70723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50" y="230050"/>
            <a:ext cx="3717846" cy="483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