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8" r:id="rId4"/>
    <p:sldId id="258" r:id="rId5"/>
    <p:sldId id="259" r:id="rId6"/>
    <p:sldId id="280" r:id="rId7"/>
    <p:sldId id="272" r:id="rId8"/>
    <p:sldId id="273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4" r:id="rId22"/>
    <p:sldId id="276" r:id="rId23"/>
    <p:sldId id="279" r:id="rId24"/>
    <p:sldId id="27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4A531-5E11-461E-9A4D-8D967D575BDC}" type="datetimeFigureOut">
              <a:rPr lang="en-IN" smtClean="0"/>
              <a:pPr/>
              <a:t>17-03-2020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3B79A3C-E4E6-4FEA-BF1C-6DE26E0116C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986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4A531-5E11-461E-9A4D-8D967D575BDC}" type="datetimeFigureOut">
              <a:rPr lang="en-IN" smtClean="0"/>
              <a:pPr/>
              <a:t>17-03-2020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3B79A3C-E4E6-4FEA-BF1C-6DE26E0116C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397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4A531-5E11-461E-9A4D-8D967D575BDC}" type="datetimeFigureOut">
              <a:rPr lang="en-IN" smtClean="0"/>
              <a:pPr/>
              <a:t>17-03-2020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3B79A3C-E4E6-4FEA-BF1C-6DE26E0116C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7344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4A531-5E11-461E-9A4D-8D967D575BDC}" type="datetimeFigureOut">
              <a:rPr lang="en-IN" smtClean="0"/>
              <a:pPr/>
              <a:t>17-03-2020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3B79A3C-E4E6-4FEA-BF1C-6DE26E0116C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580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4A531-5E11-461E-9A4D-8D967D575BDC}" type="datetimeFigureOut">
              <a:rPr lang="en-IN" smtClean="0"/>
              <a:pPr/>
              <a:t>17-03-2020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3B79A3C-E4E6-4FEA-BF1C-6DE26E0116C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79676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4A531-5E11-461E-9A4D-8D967D575BDC}" type="datetimeFigureOut">
              <a:rPr lang="en-IN" smtClean="0"/>
              <a:pPr/>
              <a:t>17-03-2020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3B79A3C-E4E6-4FEA-BF1C-6DE26E0116C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97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4A531-5E11-461E-9A4D-8D967D575BDC}" type="datetimeFigureOut">
              <a:rPr lang="en-IN" smtClean="0"/>
              <a:pPr/>
              <a:t>17-03-2020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79A3C-E4E6-4FEA-BF1C-6DE26E0116C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849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4A531-5E11-461E-9A4D-8D967D575BDC}" type="datetimeFigureOut">
              <a:rPr lang="en-IN" smtClean="0"/>
              <a:pPr/>
              <a:t>17-03-2020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79A3C-E4E6-4FEA-BF1C-6DE26E0116C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98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4A531-5E11-461E-9A4D-8D967D575BDC}" type="datetimeFigureOut">
              <a:rPr lang="en-IN" smtClean="0"/>
              <a:pPr/>
              <a:t>17-03-2020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79A3C-E4E6-4FEA-BF1C-6DE26E0116C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91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4A531-5E11-461E-9A4D-8D967D575BDC}" type="datetimeFigureOut">
              <a:rPr lang="en-IN" smtClean="0"/>
              <a:pPr/>
              <a:t>17-03-2020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3B79A3C-E4E6-4FEA-BF1C-6DE26E0116C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931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4A531-5E11-461E-9A4D-8D967D575BDC}" type="datetimeFigureOut">
              <a:rPr lang="en-IN" smtClean="0"/>
              <a:pPr/>
              <a:t>17-03-2020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3B79A3C-E4E6-4FEA-BF1C-6DE26E0116C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346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4A531-5E11-461E-9A4D-8D967D575BDC}" type="datetimeFigureOut">
              <a:rPr lang="en-IN" smtClean="0"/>
              <a:pPr/>
              <a:t>17-03-2020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3B79A3C-E4E6-4FEA-BF1C-6DE26E0116C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044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4A531-5E11-461E-9A4D-8D967D575BDC}" type="datetimeFigureOut">
              <a:rPr lang="en-IN" smtClean="0"/>
              <a:pPr/>
              <a:t>17-03-2020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79A3C-E4E6-4FEA-BF1C-6DE26E0116C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431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4A531-5E11-461E-9A4D-8D967D575BDC}" type="datetimeFigureOut">
              <a:rPr lang="en-IN" smtClean="0"/>
              <a:pPr/>
              <a:t>17-03-2020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79A3C-E4E6-4FEA-BF1C-6DE26E0116C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5658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4A531-5E11-461E-9A4D-8D967D575BDC}" type="datetimeFigureOut">
              <a:rPr lang="en-IN" smtClean="0"/>
              <a:pPr/>
              <a:t>17-03-2020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79A3C-E4E6-4FEA-BF1C-6DE26E0116C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659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4A531-5E11-461E-9A4D-8D967D575BDC}" type="datetimeFigureOut">
              <a:rPr lang="en-IN" smtClean="0"/>
              <a:pPr/>
              <a:t>17-03-2020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3B79A3C-E4E6-4FEA-BF1C-6DE26E0116C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032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4A531-5E11-461E-9A4D-8D967D575BDC}" type="datetimeFigureOut">
              <a:rPr lang="en-IN" smtClean="0"/>
              <a:pPr/>
              <a:t>17-03-2020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3B79A3C-E4E6-4FEA-BF1C-6DE26E0116C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1821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3E37B-D2E5-486E-BCA6-D6224D2E4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4" y="1264258"/>
            <a:ext cx="8327928" cy="2329732"/>
          </a:xfrm>
        </p:spPr>
        <p:txBody>
          <a:bodyPr>
            <a:normAutofit fontScale="90000"/>
          </a:bodyPr>
          <a:lstStyle/>
          <a:p>
            <a:r>
              <a:rPr lang="en-IN" dirty="0"/>
              <a:t>TELEGRAM CHATBOT FOR FIXING DOCTOR APPOINTMENTS USING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EEC303-6FA8-4841-8BE0-79E84FA48A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r"/>
            <a:r>
              <a:rPr lang="en-IN" dirty="0"/>
              <a:t>MIRA SOWNDARYA R</a:t>
            </a:r>
          </a:p>
          <a:p>
            <a:pPr algn="r"/>
            <a:r>
              <a:rPr lang="en-IN" dirty="0"/>
              <a:t>(311517104023)</a:t>
            </a:r>
          </a:p>
          <a:p>
            <a:pPr algn="r"/>
            <a:r>
              <a:rPr lang="en-IN" dirty="0"/>
              <a:t>SRUTI S</a:t>
            </a:r>
          </a:p>
          <a:p>
            <a:pPr algn="r"/>
            <a:r>
              <a:rPr lang="en-IN" dirty="0"/>
              <a:t>(311517104048)</a:t>
            </a:r>
          </a:p>
        </p:txBody>
      </p:sp>
    </p:spTree>
    <p:extLst>
      <p:ext uri="{BB962C8B-B14F-4D97-AF65-F5344CB8AC3E}">
        <p14:creationId xmlns:p14="http://schemas.microsoft.com/office/powerpoint/2010/main" val="910202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E1201-D010-4D8E-9D1D-F7E1FAB77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52CC3-C0BA-428F-870A-F69548A9B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IN" sz="2800" b="1" dirty="0">
                <a:solidFill>
                  <a:srgbClr val="FF0000"/>
                </a:solidFill>
              </a:rPr>
              <a:t>Core module: </a:t>
            </a:r>
            <a:r>
              <a:rPr lang="en-IN" sz="2800" dirty="0"/>
              <a:t>This module takes in key information- date, time and the doctor. It then checks the availability of the doctor and blocks the slot.</a:t>
            </a:r>
          </a:p>
          <a:p>
            <a:pPr marL="0" indent="0" algn="just">
              <a:buNone/>
            </a:pPr>
            <a:r>
              <a:rPr lang="en-IN" sz="2800" b="1" dirty="0">
                <a:solidFill>
                  <a:srgbClr val="FF0000"/>
                </a:solidFill>
              </a:rPr>
              <a:t>Data module: </a:t>
            </a:r>
            <a:r>
              <a:rPr lang="en-IN" sz="2800" dirty="0"/>
              <a:t>This module extracts the key information from the conversation and passes it to the core module.</a:t>
            </a:r>
          </a:p>
          <a:p>
            <a:pPr marL="0" indent="0" algn="just">
              <a:buNone/>
            </a:pPr>
            <a:r>
              <a:rPr lang="en-IN" sz="2800" b="1" dirty="0">
                <a:solidFill>
                  <a:srgbClr val="FF0000"/>
                </a:solidFill>
              </a:rPr>
              <a:t>Integration module: </a:t>
            </a:r>
            <a:r>
              <a:rPr lang="en-IN" sz="2800" dirty="0"/>
              <a:t>This module is used to manage database connectivity.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0754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2B7F1-D04A-4B1A-AAE0-13040EDF2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UML DIAGRAMS:</a:t>
            </a:r>
            <a:br>
              <a:rPr lang="en-IN" dirty="0"/>
            </a:br>
            <a:r>
              <a:rPr lang="en-IN" dirty="0"/>
              <a:t>USE CASE DIAGRAM</a:t>
            </a:r>
            <a:br>
              <a:rPr lang="en-IN" dirty="0"/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EEC68F0-43C5-41D8-8B48-11013236582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395" y="1905001"/>
            <a:ext cx="8007382" cy="40743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0640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D48D9-E0DB-4C06-9812-7A498CE1D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 DIAGRAM: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CD2EA58-F768-4AE8-9A60-8EDE4FAB18F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810" y="1757238"/>
            <a:ext cx="7116817" cy="41546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7245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1FD54-36D6-4458-BCA9-E6C6F936D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SEQUENCE DIAGRAM: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F77DD0F-F532-4329-97F4-41EF2AF2323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443" y="1327867"/>
            <a:ext cx="7553740" cy="50888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2760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96AF8-C514-4A1A-8143-AC7B6FACC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COLLABORATION DIAGRAM: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0EDCB79-ED63-473A-A28F-31711044ECB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590" y="1399429"/>
            <a:ext cx="7434469" cy="46435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2045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A37E0-0922-44BB-8C59-CFA681379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ACTIVITY DIAGRAM: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B960DB-2D72-41DD-8531-3656C7E7F41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395" y="1359673"/>
            <a:ext cx="6887680" cy="48184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770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ECCF7-6C44-490B-9AF1-639C6A2B5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STATE CHART DIAGRAM: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640" y="1502229"/>
            <a:ext cx="10955973" cy="433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950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131BF-ADBB-486E-8E49-FFACCA27C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 DIAGRAM: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91119" y="1694329"/>
            <a:ext cx="7032810" cy="4007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04269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51384-E74C-479F-8B70-929A5DEF8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PACKAGE DIAGRAM: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9458D-3648-4433-8955-A4B666E29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438" y="2238374"/>
            <a:ext cx="5311868" cy="3449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2640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E48C2-822B-42C4-B7A7-5BAECAC8E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DEPLOYMENT DIAGRAM: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F6196-4504-45BD-A855-5A02BDD8A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7231" y="1385047"/>
            <a:ext cx="7552803" cy="4477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3686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2833C-1692-4B37-8AD5-9F706AE2F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F8FE0-4CA4-4902-B68C-21BE71488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272209"/>
            <a:ext cx="8915400" cy="4639013"/>
          </a:xfrm>
        </p:spPr>
        <p:txBody>
          <a:bodyPr>
            <a:normAutofit/>
          </a:bodyPr>
          <a:lstStyle/>
          <a:p>
            <a:r>
              <a:rPr lang="en-IN" dirty="0"/>
              <a:t>PROBLEM STATEMENT</a:t>
            </a:r>
          </a:p>
          <a:p>
            <a:r>
              <a:rPr lang="en-IN" dirty="0"/>
              <a:t>ABSTRACT</a:t>
            </a:r>
          </a:p>
          <a:p>
            <a:r>
              <a:rPr lang="en-IN" dirty="0"/>
              <a:t>INTRODUCTION</a:t>
            </a:r>
          </a:p>
          <a:p>
            <a:r>
              <a:rPr lang="en-IN" dirty="0"/>
              <a:t>LITERATURE SURVEY</a:t>
            </a:r>
          </a:p>
          <a:p>
            <a:r>
              <a:rPr lang="en-IN" dirty="0"/>
              <a:t>ARCHITECTURE</a:t>
            </a:r>
          </a:p>
          <a:p>
            <a:r>
              <a:rPr lang="en-IN" dirty="0"/>
              <a:t>MODULES</a:t>
            </a:r>
          </a:p>
          <a:p>
            <a:r>
              <a:rPr lang="en-IN" dirty="0"/>
              <a:t>UML DIAGRAMS</a:t>
            </a:r>
          </a:p>
          <a:p>
            <a:r>
              <a:rPr lang="en-IN" dirty="0"/>
              <a:t>IMPLEMENTATION SCREENSHOTS</a:t>
            </a:r>
          </a:p>
          <a:p>
            <a:r>
              <a:rPr lang="en-IN" dirty="0"/>
              <a:t>RESULTS</a:t>
            </a:r>
          </a:p>
          <a:p>
            <a:r>
              <a:rPr lang="en-IN" dirty="0"/>
              <a:t>FUTURE SCOPE</a:t>
            </a:r>
          </a:p>
          <a:p>
            <a:r>
              <a:rPr lang="en-IN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3140089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7EA0B-3CC3-4026-BF81-6D4DADC25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SCREENSHOTS:</a:t>
            </a:r>
          </a:p>
        </p:txBody>
      </p:sp>
      <p:pic>
        <p:nvPicPr>
          <p:cNvPr id="4" name="Content Placeholder 3" descr="pb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686243" y="1357746"/>
            <a:ext cx="3048884" cy="5384800"/>
          </a:xfrm>
        </p:spPr>
      </p:pic>
      <p:pic>
        <p:nvPicPr>
          <p:cNvPr id="5" name="Picture 4" descr="Screenshot_2020-03-09-21-29-31-541_org.telegram.messeng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23731" y="1302327"/>
            <a:ext cx="3099613" cy="539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35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8D55D-18DD-4763-88B0-86DDE292D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SCREENSHOTS:</a:t>
            </a:r>
          </a:p>
        </p:txBody>
      </p:sp>
      <p:pic>
        <p:nvPicPr>
          <p:cNvPr id="4" name="Content Placeholder 3" descr="IMG-20200309-WA0008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571634" y="1727201"/>
            <a:ext cx="4761384" cy="4535054"/>
          </a:xfrm>
        </p:spPr>
      </p:pic>
      <p:pic>
        <p:nvPicPr>
          <p:cNvPr id="5" name="Picture 4" descr="IMG-20200309-WA0011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0866" y="1819565"/>
            <a:ext cx="4696516" cy="443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803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78566-B847-4CA2-B8CA-9C159D36E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ENHANCEMENT: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7AF22-3722-48AA-87A0-3EFB08955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15291"/>
            <a:ext cx="8915400" cy="4395931"/>
          </a:xfrm>
        </p:spPr>
        <p:txBody>
          <a:bodyPr>
            <a:normAutofit/>
          </a:bodyPr>
          <a:lstStyle/>
          <a:p>
            <a:r>
              <a:rPr lang="en-US" sz="2000" b="1" dirty="0"/>
              <a:t> </a:t>
            </a:r>
            <a:r>
              <a:rPr lang="en-US" sz="2000" dirty="0"/>
              <a:t>In the future, the next step would ideally be to make a complete and universal model that the organizations can use to help them reduce their human resource costs. </a:t>
            </a:r>
          </a:p>
          <a:p>
            <a:r>
              <a:rPr lang="en-US" sz="2000" dirty="0"/>
              <a:t>Furthermore, can also be combined with other machine learning algorithms to create a highly robust and powerful system. </a:t>
            </a:r>
          </a:p>
          <a:p>
            <a:r>
              <a:rPr lang="en-US" sz="2000" dirty="0"/>
              <a:t>Various other concepts of machine learning can be implemented to improve the efficiency of the system as a whole. </a:t>
            </a:r>
          </a:p>
          <a:p>
            <a:r>
              <a:rPr lang="en-US" sz="2000" dirty="0"/>
              <a:t>The more the training data the more the accuracy.</a:t>
            </a:r>
          </a:p>
          <a:p>
            <a:r>
              <a:rPr lang="en-US" sz="2000" dirty="0"/>
              <a:t> Also interfaces independent to the hospital can be created for more privacy of the users.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9740497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A </a:t>
            </a:r>
            <a:r>
              <a:rPr lang="en-IN" dirty="0" err="1"/>
              <a:t>Chatbot</a:t>
            </a:r>
            <a:r>
              <a:rPr lang="en-IN" dirty="0"/>
              <a:t> that takes information such as the doctor name, day of visit and the slot and books an appointment was developed.</a:t>
            </a:r>
          </a:p>
          <a:p>
            <a:r>
              <a:rPr lang="en-IN" dirty="0"/>
              <a:t>The Bot was built on Telegram platform using the chat service provided by Telegram</a:t>
            </a:r>
          </a:p>
          <a:p>
            <a:r>
              <a:rPr lang="en-IN" dirty="0"/>
              <a:t>The Telegram server forwards the updates to the application server and delivers the replies to the user.</a:t>
            </a:r>
          </a:p>
          <a:p>
            <a:r>
              <a:rPr lang="en-IN" dirty="0"/>
              <a:t>The application server  processes the updates and uses </a:t>
            </a:r>
            <a:r>
              <a:rPr lang="en-IN" dirty="0" err="1"/>
              <a:t>Sqlite</a:t>
            </a:r>
            <a:r>
              <a:rPr lang="en-IN" dirty="0"/>
              <a:t> database to check the availability and responds accordingly.</a:t>
            </a:r>
          </a:p>
          <a:p>
            <a:r>
              <a:rPr lang="en-US" dirty="0"/>
              <a:t>This method is very user friendly and </a:t>
            </a:r>
            <a:r>
              <a:rPr lang="en-US" dirty="0" err="1"/>
              <a:t>and</a:t>
            </a:r>
            <a:r>
              <a:rPr lang="en-US" dirty="0"/>
              <a:t> an appointment can be easily fixed through direct messages with the system-“the doctor </a:t>
            </a:r>
            <a:r>
              <a:rPr lang="en-US" dirty="0" err="1"/>
              <a:t>chatbot</a:t>
            </a:r>
            <a:r>
              <a:rPr lang="en-US" dirty="0"/>
              <a:t>” without much complications.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68785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E846F-FC1F-44C5-8775-1793F0DAF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7A588-A2A4-4390-9D55-11FC74335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endParaRPr lang="en-IN" dirty="0"/>
          </a:p>
          <a:p>
            <a:pPr algn="r"/>
            <a:endParaRPr lang="en-IN" dirty="0"/>
          </a:p>
          <a:p>
            <a:pPr algn="r"/>
            <a:endParaRPr lang="en-IN" dirty="0"/>
          </a:p>
          <a:p>
            <a:pPr algn="r"/>
            <a:r>
              <a:rPr lang="en-IN" sz="7200" dirty="0"/>
              <a:t>THANKYOU!</a:t>
            </a:r>
          </a:p>
        </p:txBody>
      </p:sp>
    </p:spTree>
    <p:extLst>
      <p:ext uri="{BB962C8B-B14F-4D97-AF65-F5344CB8AC3E}">
        <p14:creationId xmlns:p14="http://schemas.microsoft.com/office/powerpoint/2010/main" val="2012001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3EA6F-2252-4CE5-B9B1-963F8735B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PROBLEM STATEMENT: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FF368-498C-4C57-A0E1-B7B86C565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3200" dirty="0"/>
              <a:t>The appointment booking process in any firm involves the presence of a personal assistant or a receptionist. This process is often carried out either by meeting the concerned staff in person or contacting them through a telephone call. This situation can be improvised by automating this process through the creation of a chatbot.</a:t>
            </a:r>
          </a:p>
        </p:txBody>
      </p:sp>
    </p:spTree>
    <p:extLst>
      <p:ext uri="{BB962C8B-B14F-4D97-AF65-F5344CB8AC3E}">
        <p14:creationId xmlns:p14="http://schemas.microsoft.com/office/powerpoint/2010/main" val="2313395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81EBC-5F9F-40CE-843F-915FC95E7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ABSTRACT: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EFFB7-7D49-47F6-814D-1512C2B40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chatbot is a piece of software that conducts a conversation via auditory or textual methods</a:t>
            </a:r>
            <a:r>
              <a:rPr lang="en-IN" dirty="0"/>
              <a:t>.</a:t>
            </a:r>
          </a:p>
          <a:p>
            <a:r>
              <a:rPr lang="en-IN" dirty="0"/>
              <a:t>The proposed system is designed to automate the process of fixing appointments with doctors conveniently.</a:t>
            </a:r>
          </a:p>
          <a:p>
            <a:r>
              <a:rPr lang="en-IN" dirty="0"/>
              <a:t>It takes in information such as the specialist they wish to consult and the date and time of the appointment. </a:t>
            </a:r>
          </a:p>
          <a:p>
            <a:r>
              <a:rPr lang="en-IN" dirty="0"/>
              <a:t>It then books an appointment if the requested slot is available.</a:t>
            </a:r>
          </a:p>
        </p:txBody>
      </p:sp>
    </p:spTree>
    <p:extLst>
      <p:ext uri="{BB962C8B-B14F-4D97-AF65-F5344CB8AC3E}">
        <p14:creationId xmlns:p14="http://schemas.microsoft.com/office/powerpoint/2010/main" val="4182880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95777-02E0-4B5C-84D3-F058F9D19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003BB-E536-40D0-8E86-CA0DB9BCF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44703"/>
            <a:ext cx="8915400" cy="4066519"/>
          </a:xfrm>
        </p:spPr>
        <p:txBody>
          <a:bodyPr/>
          <a:lstStyle/>
          <a:p>
            <a:r>
              <a:rPr lang="en-IN" dirty="0"/>
              <a:t>A user friendly chatbot is created to ease the process of fixing doctor appointments.</a:t>
            </a:r>
          </a:p>
          <a:p>
            <a:r>
              <a:rPr lang="en-IN" dirty="0"/>
              <a:t>A three tier architecture is aimed and the basic entities of this project include:                  </a:t>
            </a:r>
          </a:p>
          <a:p>
            <a:pPr lvl="2"/>
            <a:r>
              <a:rPr lang="en-IN" dirty="0"/>
              <a:t>TELEGRAM- AS THE USER INTERFACE </a:t>
            </a:r>
          </a:p>
          <a:p>
            <a:pPr lvl="2"/>
            <a:r>
              <a:rPr lang="en-IN" dirty="0"/>
              <a:t>PYTHON- AS THE DOMAIN LAYER</a:t>
            </a:r>
          </a:p>
          <a:p>
            <a:pPr lvl="2"/>
            <a:r>
              <a:rPr lang="en-IN" dirty="0"/>
              <a:t>SQLITE3- DATABASE (THROUGH THE SQLITE BROWSER)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5832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5D1C6-40F3-457B-B577-2EC9DC2AD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LITERATURE SURVEY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F1545D2-80DB-4CD4-8BC4-9E0E3746C4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4853886"/>
              </p:ext>
            </p:extLst>
          </p:nvPr>
        </p:nvGraphicFramePr>
        <p:xfrm>
          <a:off x="2393343" y="1796995"/>
          <a:ext cx="7744570" cy="37819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9317">
                  <a:extLst>
                    <a:ext uri="{9D8B030D-6E8A-4147-A177-3AD203B41FA5}">
                      <a16:colId xmlns:a16="http://schemas.microsoft.com/office/drawing/2014/main" val="3463253176"/>
                    </a:ext>
                  </a:extLst>
                </a:gridCol>
                <a:gridCol w="3604881">
                  <a:extLst>
                    <a:ext uri="{9D8B030D-6E8A-4147-A177-3AD203B41FA5}">
                      <a16:colId xmlns:a16="http://schemas.microsoft.com/office/drawing/2014/main" val="579309860"/>
                    </a:ext>
                  </a:extLst>
                </a:gridCol>
                <a:gridCol w="3400372">
                  <a:extLst>
                    <a:ext uri="{9D8B030D-6E8A-4147-A177-3AD203B41FA5}">
                      <a16:colId xmlns:a16="http://schemas.microsoft.com/office/drawing/2014/main" val="2952079337"/>
                    </a:ext>
                  </a:extLst>
                </a:gridCol>
              </a:tblGrid>
              <a:tr h="3816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S.No.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Title of the paper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Inference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6850267"/>
                  </a:ext>
                </a:extLst>
              </a:tr>
              <a:tr h="5635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Chatbot and bullyfree chat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Implementation using Python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2429612"/>
                  </a:ext>
                </a:extLst>
              </a:tr>
              <a:tr h="6296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 platform for human-chatbot interaction using Python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Implementation using Python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0367133"/>
                  </a:ext>
                </a:extLst>
              </a:tr>
              <a:tr h="9428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 conversational smart home assistant built on telegram and Google </a:t>
                      </a:r>
                      <a:r>
                        <a:rPr lang="en-US" sz="1400" dirty="0" err="1">
                          <a:effectLst/>
                        </a:rPr>
                        <a:t>Dialogflow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Usage of Telegram as the user interface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626982"/>
                  </a:ext>
                </a:extLst>
              </a:tr>
              <a:tr h="12641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Design of E-Commerce chat robot for automatically answering customer questions</a:t>
                      </a:r>
                      <a:endParaRPr lang="en-IN" sz="16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Usage of Telegram as the web server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1144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3366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B527-05A3-4C35-847B-740A645FE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LITERATURE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9324D-4A55-42AE-907B-C24D4D5D2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70991"/>
            <a:ext cx="8915400" cy="44402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CHATBOT AND BULLYFREE CHAT:</a:t>
            </a:r>
          </a:p>
          <a:p>
            <a:r>
              <a:rPr lang="en-US" sz="2400" dirty="0"/>
              <a:t>created using python and trained using Machine Learning.</a:t>
            </a:r>
          </a:p>
          <a:p>
            <a:r>
              <a:rPr lang="en-US" sz="2400" dirty="0"/>
              <a:t>using natural language processing with the help of machine learning algorithm </a:t>
            </a:r>
          </a:p>
          <a:p>
            <a:r>
              <a:rPr lang="en-US" b="1" dirty="0"/>
              <a:t>A PLATFORM FOR HUMAN-CHATBOT INTERACTION USING PYTHON:</a:t>
            </a:r>
            <a:endParaRPr lang="en-IN" dirty="0"/>
          </a:p>
          <a:p>
            <a:pPr lvl="0"/>
            <a:r>
              <a:rPr lang="en-US" dirty="0"/>
              <a:t>web-based platform which will help in </a:t>
            </a:r>
            <a:r>
              <a:rPr lang="en-US" dirty="0" err="1"/>
              <a:t>analysing</a:t>
            </a:r>
            <a:r>
              <a:rPr lang="en-US" dirty="0"/>
              <a:t> Human-Chatbot interactions</a:t>
            </a:r>
            <a:endParaRPr lang="en-IN" dirty="0"/>
          </a:p>
          <a:p>
            <a:pPr lvl="0"/>
            <a:r>
              <a:rPr lang="en-US" dirty="0"/>
              <a:t>agents which depend upon natural expressions implemented in Python</a:t>
            </a:r>
            <a:endParaRPr lang="en-IN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754686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F01C5-3033-4F85-9AEC-D95C4146B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LITERATURE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FD5A8-6CB7-4705-A692-9B84DC0B8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06731"/>
            <a:ext cx="8915400" cy="43044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/>
              <a:t>A CONVERSATIONAL SMART HOME ASSISSTANT BUILT ON TELEGRAM AND GOOGLE DIALOG FLOW:</a:t>
            </a:r>
          </a:p>
          <a:p>
            <a:r>
              <a:rPr lang="en-US" sz="2400" dirty="0"/>
              <a:t>a very user-friendly interface “Telegram” along with other technologies like Natural Language Processing, Machine Learning. </a:t>
            </a:r>
          </a:p>
          <a:p>
            <a:pPr marL="0" indent="0">
              <a:buNone/>
            </a:pPr>
            <a:r>
              <a:rPr lang="en-US" sz="2400" b="1" dirty="0"/>
              <a:t>DESIGN OF E-COMMERCE CHAT ROBOT FOR AUTOMATICALLY ANSWERING CUSTOMER QUESTION:</a:t>
            </a:r>
          </a:p>
          <a:p>
            <a:r>
              <a:rPr lang="en-US" sz="2400" dirty="0"/>
              <a:t>Artificial Intelligence Chatbot by using Telegram Messenger</a:t>
            </a:r>
          </a:p>
          <a:p>
            <a:r>
              <a:rPr lang="en-US" sz="2400" dirty="0"/>
              <a:t>Periodically performs a request to Telegram server using a standard HTTP protocol(requests module in python).</a:t>
            </a:r>
          </a:p>
          <a:p>
            <a:endParaRPr lang="en-IN" sz="2400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180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3FBA0-CAA2-4E3D-A688-044EE6712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63F8F41-9C4F-480C-BB04-D4E0CBF9D8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5119" y="1395429"/>
            <a:ext cx="6827529" cy="483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47666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365</TotalTime>
  <Words>716</Words>
  <Application>Microsoft Office PowerPoint</Application>
  <PresentationFormat>Widescreen</PresentationFormat>
  <Paragraphs>92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Century Gothic</vt:lpstr>
      <vt:lpstr>Wingdings 3</vt:lpstr>
      <vt:lpstr>Wisp</vt:lpstr>
      <vt:lpstr>TELEGRAM CHATBOT FOR FIXING DOCTOR APPOINTMENTS USING PYTHON</vt:lpstr>
      <vt:lpstr>OVERVIEW:</vt:lpstr>
      <vt:lpstr>PROBLEM STATEMENT:</vt:lpstr>
      <vt:lpstr>ABSTRACT:</vt:lpstr>
      <vt:lpstr>INTRODUCTION</vt:lpstr>
      <vt:lpstr>LITERATURE SURVEY</vt:lpstr>
      <vt:lpstr>LITERATURE SURVEY</vt:lpstr>
      <vt:lpstr>LITERATURE SURVEY</vt:lpstr>
      <vt:lpstr>ARCHITECTURE</vt:lpstr>
      <vt:lpstr>MODULES</vt:lpstr>
      <vt:lpstr>UML DIAGRAMS: USE CASE DIAGRAM </vt:lpstr>
      <vt:lpstr>CLASS DIAGRAM:</vt:lpstr>
      <vt:lpstr>SEQUENCE DIAGRAM:</vt:lpstr>
      <vt:lpstr>COLLABORATION DIAGRAM:</vt:lpstr>
      <vt:lpstr>ACTIVITY DIAGRAM:</vt:lpstr>
      <vt:lpstr>STATE CHART DIAGRAM:</vt:lpstr>
      <vt:lpstr>COMPONENT DIAGRAM:</vt:lpstr>
      <vt:lpstr>PACKAGE DIAGRAM:</vt:lpstr>
      <vt:lpstr>DEPLOYMENT DIAGRAM:</vt:lpstr>
      <vt:lpstr>IMPLEMENTATION SCREENSHOTS:</vt:lpstr>
      <vt:lpstr>IMPLEMENTATION SCREENSHOTS:</vt:lpstr>
      <vt:lpstr>FUTURE ENHANCEMENT:</vt:lpstr>
      <vt:lpstr>CONCLUSION: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CHATBOT FOR FIXING DOCTOR APPOINTMENTS USING PYTHON</dc:title>
  <dc:creator>Sruti Sriram</dc:creator>
  <cp:lastModifiedBy>Sruti Sriram</cp:lastModifiedBy>
  <cp:revision>22</cp:revision>
  <dcterms:created xsi:type="dcterms:W3CDTF">2020-03-15T11:06:48Z</dcterms:created>
  <dcterms:modified xsi:type="dcterms:W3CDTF">2020-03-17T08:26:53Z</dcterms:modified>
</cp:coreProperties>
</file>