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62B810F-B2B4-4443-9FF6-7A2AD5C1CB9C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FF96D0-4FDE-4074-9280-EA891406DAE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4653136"/>
            <a:ext cx="6400800" cy="13925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 smtClean="0"/>
              <a:t>MIRA SOWNDARYA </a:t>
            </a:r>
            <a:r>
              <a:rPr lang="en-IN" dirty="0" smtClean="0"/>
              <a:t>R</a:t>
            </a:r>
          </a:p>
          <a:p>
            <a:pPr algn="r"/>
            <a:r>
              <a:rPr lang="en-IN" dirty="0" smtClean="0"/>
              <a:t>311517104023</a:t>
            </a:r>
            <a:endParaRPr lang="en-IN" dirty="0" smtClean="0"/>
          </a:p>
          <a:p>
            <a:pPr algn="r"/>
            <a:r>
              <a:rPr lang="en-IN" dirty="0" smtClean="0"/>
              <a:t>SRUTI </a:t>
            </a:r>
            <a:r>
              <a:rPr lang="en-IN" dirty="0" smtClean="0"/>
              <a:t>S</a:t>
            </a:r>
          </a:p>
          <a:p>
            <a:pPr algn="r"/>
            <a:r>
              <a:rPr lang="en-IN" dirty="0" smtClean="0"/>
              <a:t>311517104048</a:t>
            </a:r>
            <a:endParaRPr lang="en-IN" dirty="0" smtClean="0"/>
          </a:p>
          <a:p>
            <a:pPr algn="r"/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YEAR CSE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CHATBOT FOR FIXING APPOINTMENTS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31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smtClean="0"/>
              <a:t>The appointment booking process in any firm involves the presence of a personal assistant or a receptionist. This process is often carried out either by meeting the concerned staff in person or contacting them through a telephone call. This situation can be improvised by automating this process through the creation of a </a:t>
            </a:r>
            <a:r>
              <a:rPr lang="en-IN" dirty="0" err="1" smtClean="0"/>
              <a:t>chatbot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5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chatbot</a:t>
            </a:r>
            <a:r>
              <a:rPr lang="en-US" dirty="0"/>
              <a:t> is a piece of software that conducts a conversation via auditory or textual </a:t>
            </a:r>
            <a:r>
              <a:rPr lang="en-US" dirty="0" smtClean="0"/>
              <a:t>methods</a:t>
            </a:r>
            <a:r>
              <a:rPr lang="en-IN" dirty="0" smtClean="0"/>
              <a:t>.</a:t>
            </a:r>
          </a:p>
          <a:p>
            <a:r>
              <a:rPr lang="en-IN" dirty="0"/>
              <a:t>The proposed system is designed to automate the process of fixing appointments with doctors conveniently</a:t>
            </a:r>
            <a:r>
              <a:rPr lang="en-IN" dirty="0" smtClean="0"/>
              <a:t>.</a:t>
            </a:r>
          </a:p>
          <a:p>
            <a:r>
              <a:rPr lang="en-IN" dirty="0"/>
              <a:t>It takes in information such as the specialist they wish to consult and the date and time of the appointment. </a:t>
            </a:r>
            <a:endParaRPr lang="en-IN" dirty="0" smtClean="0"/>
          </a:p>
          <a:p>
            <a:r>
              <a:rPr lang="en-IN" dirty="0" smtClean="0"/>
              <a:t>Prior </a:t>
            </a:r>
            <a:r>
              <a:rPr lang="en-IN" dirty="0"/>
              <a:t>to the appointment, a message alert will be delivered to the patient as a remainder.</a:t>
            </a:r>
          </a:p>
        </p:txBody>
      </p:sp>
    </p:spTree>
    <p:extLst>
      <p:ext uri="{BB962C8B-B14F-4D97-AF65-F5344CB8AC3E}">
        <p14:creationId xmlns:p14="http://schemas.microsoft.com/office/powerpoint/2010/main" val="43752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Data structure- </a:t>
            </a:r>
            <a:r>
              <a:rPr lang="en-IN" dirty="0" smtClean="0"/>
              <a:t>tables.</a:t>
            </a:r>
          </a:p>
          <a:p>
            <a:r>
              <a:rPr lang="en-IN" dirty="0" smtClean="0"/>
              <a:t>Language: Python.</a:t>
            </a:r>
            <a:endParaRPr lang="en-IN" dirty="0" smtClean="0"/>
          </a:p>
          <a:p>
            <a:r>
              <a:rPr lang="en-IN" dirty="0" smtClean="0"/>
              <a:t>Modules: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Core module</a:t>
            </a:r>
            <a:r>
              <a:rPr lang="en-IN" dirty="0" smtClean="0"/>
              <a:t>: This module takes in key information- date, time and the doctor. It then checks the availability of the doctor and blocks the slot.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NLP module</a:t>
            </a:r>
            <a:r>
              <a:rPr lang="en-IN" dirty="0" smtClean="0"/>
              <a:t>: This module extracts the key information from the conversation and passes it to the core module.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Integration module</a:t>
            </a:r>
            <a:r>
              <a:rPr lang="en-IN" dirty="0" smtClean="0"/>
              <a:t>: This module is used to manage database connectivity, interface </a:t>
            </a:r>
            <a:r>
              <a:rPr lang="en-IN" dirty="0" err="1" smtClean="0"/>
              <a:t>integration,etc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97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PAPER</a:t>
            </a:r>
            <a:r>
              <a:rPr lang="en-IN" dirty="0" smtClean="0"/>
              <a:t>:CHATBOT FOR UNIVERSITY RELATED FAQ’s</a:t>
            </a:r>
          </a:p>
          <a:p>
            <a:pPr marL="0" indent="0">
              <a:buNone/>
            </a:pPr>
            <a:r>
              <a:rPr lang="en-IN" b="1" dirty="0" smtClean="0"/>
              <a:t>AUTHORS</a:t>
            </a:r>
            <a:r>
              <a:rPr lang="en-IN" dirty="0" smtClean="0"/>
              <a:t>: </a:t>
            </a:r>
            <a:r>
              <a:rPr lang="en-IN" dirty="0" err="1" smtClean="0"/>
              <a:t>Bhavika</a:t>
            </a:r>
            <a:r>
              <a:rPr lang="en-IN" dirty="0" smtClean="0"/>
              <a:t> </a:t>
            </a:r>
            <a:r>
              <a:rPr lang="en-IN" dirty="0" err="1" smtClean="0"/>
              <a:t>R.Ranoliya</a:t>
            </a:r>
            <a:r>
              <a:rPr lang="en-IN" dirty="0" smtClean="0"/>
              <a:t>, Nidhi </a:t>
            </a:r>
            <a:r>
              <a:rPr lang="en-IN" dirty="0" err="1" smtClean="0"/>
              <a:t>Raghuvamshi,Sanjey</a:t>
            </a:r>
            <a:r>
              <a:rPr lang="en-IN" dirty="0" smtClean="0"/>
              <a:t> Singh(</a:t>
            </a:r>
            <a:r>
              <a:rPr lang="en-IN" dirty="0" err="1" smtClean="0"/>
              <a:t>Manipal</a:t>
            </a:r>
            <a:r>
              <a:rPr lang="en-IN" dirty="0" smtClean="0"/>
              <a:t> </a:t>
            </a:r>
            <a:r>
              <a:rPr lang="en-IN" smtClean="0"/>
              <a:t>University,Karnataka)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PUBLISHER</a:t>
            </a:r>
            <a:r>
              <a:rPr lang="en-IN" dirty="0" smtClean="0"/>
              <a:t>:IEEE</a:t>
            </a:r>
          </a:p>
          <a:p>
            <a:pPr marL="0" indent="0">
              <a:buNone/>
            </a:pPr>
            <a:r>
              <a:rPr lang="en-IN" b="1" dirty="0" smtClean="0"/>
              <a:t>PUBLISHED IN</a:t>
            </a:r>
            <a:r>
              <a:rPr lang="en-IN" dirty="0" smtClean="0"/>
              <a:t>: 2017,Advances </a:t>
            </a:r>
            <a:r>
              <a:rPr lang="en-IN" dirty="0"/>
              <a:t>in Computing, Communications and Informatics (ICACCI), International </a:t>
            </a:r>
            <a:r>
              <a:rPr lang="en-IN" dirty="0" smtClean="0"/>
              <a:t>Conference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48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Thank You!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31387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</TotalTime>
  <Words>204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CHATBOT FOR FIXING APPOINTMENTS</vt:lpstr>
      <vt:lpstr>PROBLEM STATEMENT</vt:lpstr>
      <vt:lpstr>ABSTRACT</vt:lpstr>
      <vt:lpstr>IMPLEMENTATION PLAN</vt:lpstr>
      <vt:lpstr>LITERATURE SURVEY</vt:lpstr>
      <vt:lpstr>Thank You!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FIXING APPOINTMENTS</dc:title>
  <dc:creator>cse lab</dc:creator>
  <cp:lastModifiedBy>placement</cp:lastModifiedBy>
  <cp:revision>9</cp:revision>
  <dcterms:created xsi:type="dcterms:W3CDTF">2020-01-27T07:18:15Z</dcterms:created>
  <dcterms:modified xsi:type="dcterms:W3CDTF">2020-01-27T09:46:47Z</dcterms:modified>
</cp:coreProperties>
</file>