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미라 손" userId="1eb8e5771ac11141" providerId="LiveId" clId="{5DCA9F88-D0E9-46D5-A621-ABA25893FF7C}"/>
    <pc:docChg chg="modSld">
      <pc:chgData name="미라 손" userId="1eb8e5771ac11141" providerId="LiveId" clId="{5DCA9F88-D0E9-46D5-A621-ABA25893FF7C}" dt="2021-01-08T02:00:51.540" v="26" actId="1076"/>
      <pc:docMkLst>
        <pc:docMk/>
      </pc:docMkLst>
      <pc:sldChg chg="modSp mod">
        <pc:chgData name="미라 손" userId="1eb8e5771ac11141" providerId="LiveId" clId="{5DCA9F88-D0E9-46D5-A621-ABA25893FF7C}" dt="2021-01-08T02:00:51.540" v="26" actId="1076"/>
        <pc:sldMkLst>
          <pc:docMk/>
          <pc:sldMk cId="3305140656" sldId="256"/>
        </pc:sldMkLst>
        <pc:spChg chg="mod">
          <ac:chgData name="미라 손" userId="1eb8e5771ac11141" providerId="LiveId" clId="{5DCA9F88-D0E9-46D5-A621-ABA25893FF7C}" dt="2021-01-08T02:00:47.396" v="25" actId="1036"/>
          <ac:spMkLst>
            <pc:docMk/>
            <pc:sldMk cId="3305140656" sldId="256"/>
            <ac:spMk id="12" creationId="{00000000-0000-0000-0000-000000000000}"/>
          </ac:spMkLst>
        </pc:spChg>
        <pc:spChg chg="mod">
          <ac:chgData name="미라 손" userId="1eb8e5771ac11141" providerId="LiveId" clId="{5DCA9F88-D0E9-46D5-A621-ABA25893FF7C}" dt="2021-01-08T02:00:51.540" v="26" actId="1076"/>
          <ac:spMkLst>
            <pc:docMk/>
            <pc:sldMk cId="3305140656" sldId="256"/>
            <ac:spMk id="1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216B-80F1-4A84-B2DD-FE0A51915EB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F6CA-209F-4979-8DDF-164FF078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3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216B-80F1-4A84-B2DD-FE0A51915EB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F6CA-209F-4979-8DDF-164FF078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1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216B-80F1-4A84-B2DD-FE0A51915EB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F6CA-209F-4979-8DDF-164FF078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3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216B-80F1-4A84-B2DD-FE0A51915EB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F6CA-209F-4979-8DDF-164FF078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7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216B-80F1-4A84-B2DD-FE0A51915EB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F6CA-209F-4979-8DDF-164FF078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216B-80F1-4A84-B2DD-FE0A51915EB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F6CA-209F-4979-8DDF-164FF078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3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216B-80F1-4A84-B2DD-FE0A51915EB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F6CA-209F-4979-8DDF-164FF078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216B-80F1-4A84-B2DD-FE0A51915EB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F6CA-209F-4979-8DDF-164FF078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6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216B-80F1-4A84-B2DD-FE0A51915EB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F6CA-209F-4979-8DDF-164FF078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216B-80F1-4A84-B2DD-FE0A51915EB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F6CA-209F-4979-8DDF-164FF078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3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216B-80F1-4A84-B2DD-FE0A51915EB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F6CA-209F-4979-8DDF-164FF078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3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4216B-80F1-4A84-B2DD-FE0A51915EB0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4F6CA-209F-4979-8DDF-164FF078D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9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3577" y="673331"/>
            <a:ext cx="2726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https://www.r-project.org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37" y="1515522"/>
            <a:ext cx="11101379" cy="404569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719156" y="4693335"/>
            <a:ext cx="3524597" cy="224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396990" y="4917779"/>
            <a:ext cx="143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Install R 4.0.3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14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Install R</a:t>
            </a:r>
          </a:p>
        </p:txBody>
      </p:sp>
    </p:spTree>
    <p:extLst>
      <p:ext uri="{BB962C8B-B14F-4D97-AF65-F5344CB8AC3E}">
        <p14:creationId xmlns:p14="http://schemas.microsoft.com/office/powerpoint/2010/main" val="330514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83183" y="-16625"/>
            <a:ext cx="48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https://rstudio.com/products/rstudio/download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463" y="443916"/>
            <a:ext cx="9004572" cy="5986791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>
            <a:off x="3167149" y="4663440"/>
            <a:ext cx="270163" cy="1596044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37312" y="964277"/>
            <a:ext cx="2306783" cy="249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1929" y="894204"/>
            <a:ext cx="234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Install </a:t>
            </a:r>
            <a:r>
              <a:rPr lang="en-US" dirty="0" err="1">
                <a:solidFill>
                  <a:srgbClr val="FF0000"/>
                </a:solidFill>
              </a:rPr>
              <a:t>Rstudio</a:t>
            </a:r>
            <a:r>
              <a:rPr lang="en-US" dirty="0">
                <a:solidFill>
                  <a:srgbClr val="FF0000"/>
                </a:solidFill>
              </a:rPr>
              <a:t> Desktop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7661" y="5276796"/>
            <a:ext cx="19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Check out your OS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1745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Install </a:t>
            </a:r>
            <a:r>
              <a:rPr lang="en-US" dirty="0" err="1"/>
              <a:t>RStudio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3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7308" y="578766"/>
            <a:ext cx="7176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install.packages</a:t>
            </a:r>
            <a:r>
              <a:rPr lang="en-US" dirty="0">
                <a:solidFill>
                  <a:srgbClr val="FF0000"/>
                </a:solidFill>
              </a:rPr>
              <a:t>(c("</a:t>
            </a:r>
            <a:r>
              <a:rPr lang="en-US" dirty="0" err="1">
                <a:solidFill>
                  <a:srgbClr val="FF0000"/>
                </a:solidFill>
              </a:rPr>
              <a:t>tidyverse</a:t>
            </a:r>
            <a:r>
              <a:rPr lang="en-US" dirty="0">
                <a:solidFill>
                  <a:srgbClr val="FF0000"/>
                </a:solidFill>
              </a:rPr>
              <a:t>", "ggplot2", "</a:t>
            </a:r>
            <a:r>
              <a:rPr lang="en-US" dirty="0" err="1">
                <a:solidFill>
                  <a:srgbClr val="FF0000"/>
                </a:solidFill>
              </a:rPr>
              <a:t>pheatmap</a:t>
            </a:r>
            <a:r>
              <a:rPr lang="en-US" dirty="0">
                <a:solidFill>
                  <a:srgbClr val="FF0000"/>
                </a:solidFill>
              </a:rPr>
              <a:t>", "</a:t>
            </a:r>
            <a:r>
              <a:rPr lang="en-US" dirty="0" err="1">
                <a:solidFill>
                  <a:srgbClr val="FF0000"/>
                </a:solidFill>
              </a:rPr>
              <a:t>Rtsne</a:t>
            </a:r>
            <a:r>
              <a:rPr lang="en-US" dirty="0">
                <a:solidFill>
                  <a:srgbClr val="FF0000"/>
                </a:solidFill>
              </a:rPr>
              <a:t>“, “Seurat”))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74715" b="47532"/>
          <a:stretch/>
        </p:blipFill>
        <p:spPr>
          <a:xfrm>
            <a:off x="695497" y="948098"/>
            <a:ext cx="9786852" cy="57116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55962" y="5095703"/>
            <a:ext cx="6059980" cy="315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875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Install packages</a:t>
            </a:r>
          </a:p>
        </p:txBody>
      </p:sp>
      <p:sp>
        <p:nvSpPr>
          <p:cNvPr id="8" name="Rectangle 7"/>
          <p:cNvSpPr/>
          <p:nvPr/>
        </p:nvSpPr>
        <p:spPr>
          <a:xfrm>
            <a:off x="864524" y="2047703"/>
            <a:ext cx="532014" cy="279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7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-1" r="68117" b="4767"/>
          <a:stretch/>
        </p:blipFill>
        <p:spPr>
          <a:xfrm>
            <a:off x="2393756" y="85723"/>
            <a:ext cx="7988840" cy="67110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04858" y="4859741"/>
            <a:ext cx="2438401" cy="147732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library(</a:t>
            </a:r>
            <a:r>
              <a:rPr lang="en-US" dirty="0" err="1">
                <a:solidFill>
                  <a:srgbClr val="FF0000"/>
                </a:solidFill>
              </a:rPr>
              <a:t>tidyverse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library(ggplot2)</a:t>
            </a:r>
          </a:p>
          <a:p>
            <a:r>
              <a:rPr lang="en-US" dirty="0">
                <a:solidFill>
                  <a:srgbClr val="FF0000"/>
                </a:solidFill>
              </a:rPr>
              <a:t>library(</a:t>
            </a:r>
            <a:r>
              <a:rPr lang="en-US" dirty="0" err="1">
                <a:solidFill>
                  <a:srgbClr val="FF0000"/>
                </a:solidFill>
              </a:rPr>
              <a:t>pheatmap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library(</a:t>
            </a:r>
            <a:r>
              <a:rPr lang="en-US" dirty="0" err="1">
                <a:solidFill>
                  <a:srgbClr val="FF0000"/>
                </a:solidFill>
              </a:rPr>
              <a:t>Rtsne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library(Seurat)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71766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4. Test package loading:</a:t>
            </a:r>
          </a:p>
          <a:p>
            <a:r>
              <a:rPr lang="en-US" dirty="0">
                <a:solidFill>
                  <a:srgbClr val="FF0000"/>
                </a:solidFill>
              </a:rPr>
              <a:t>library(</a:t>
            </a:r>
            <a:r>
              <a:rPr lang="en-US" dirty="0" err="1">
                <a:solidFill>
                  <a:srgbClr val="FF0000"/>
                </a:solidFill>
              </a:rPr>
              <a:t>packagename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632662" y="5145578"/>
            <a:ext cx="3158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483033" y="6029499"/>
            <a:ext cx="3158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494117" y="6132022"/>
            <a:ext cx="3158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474720" y="6234546"/>
            <a:ext cx="3158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474720" y="6337069"/>
            <a:ext cx="3158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8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937645" y="527273"/>
            <a:ext cx="11140747" cy="62851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870576" y="3653219"/>
            <a:ext cx="207817" cy="1579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541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5. Set your working directory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006051" y="2838568"/>
            <a:ext cx="798021" cy="8312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343506" y="2064105"/>
            <a:ext cx="2335876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Change your working directory</a:t>
            </a:r>
          </a:p>
        </p:txBody>
      </p:sp>
    </p:spTree>
    <p:extLst>
      <p:ext uri="{BB962C8B-B14F-4D97-AF65-F5344CB8AC3E}">
        <p14:creationId xmlns:p14="http://schemas.microsoft.com/office/powerpoint/2010/main" val="4088743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83" y="328915"/>
            <a:ext cx="11004234" cy="620016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6159731" y="2751512"/>
            <a:ext cx="947651" cy="5486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190508" y="1997604"/>
            <a:ext cx="3532909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Choose your working directory in which raw data files are contained</a:t>
            </a:r>
          </a:p>
        </p:txBody>
      </p:sp>
    </p:spTree>
    <p:extLst>
      <p:ext uri="{BB962C8B-B14F-4D97-AF65-F5344CB8AC3E}">
        <p14:creationId xmlns:p14="http://schemas.microsoft.com/office/powerpoint/2010/main" val="191223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938" y="1502473"/>
            <a:ext cx="6102625" cy="440169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72548" y="1720735"/>
            <a:ext cx="638543" cy="191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39050" y="2471651"/>
            <a:ext cx="1395001" cy="188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20977" y="3908472"/>
            <a:ext cx="1594965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Your raw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3607725" y="4023358"/>
            <a:ext cx="548640" cy="1413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394813" y="4093138"/>
            <a:ext cx="89700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126085" y="2362304"/>
            <a:ext cx="2722726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Complete directory setting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492392" y="2546970"/>
            <a:ext cx="52355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72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75164" b="58142"/>
          <a:stretch/>
        </p:blipFill>
        <p:spPr>
          <a:xfrm>
            <a:off x="1566334" y="1390647"/>
            <a:ext cx="9069286" cy="429895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59466" y="2768600"/>
            <a:ext cx="4834467" cy="24807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08377" y="5223935"/>
            <a:ext cx="4292600" cy="1862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58242" y="5136139"/>
            <a:ext cx="236835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Check out this message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232079" y="5320805"/>
            <a:ext cx="89700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00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121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</dc:creator>
  <cp:lastModifiedBy>미라 손</cp:lastModifiedBy>
  <cp:revision>12</cp:revision>
  <dcterms:created xsi:type="dcterms:W3CDTF">2020-10-07T06:39:19Z</dcterms:created>
  <dcterms:modified xsi:type="dcterms:W3CDTF">2021-01-08T02:00:54Z</dcterms:modified>
</cp:coreProperties>
</file>