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216B-80F1-4A84-B2DD-FE0A51915EB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577" y="673331"/>
            <a:ext cx="272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https://www.r-project.org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7" y="1515522"/>
            <a:ext cx="11101379" cy="40456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19156" y="5062451"/>
            <a:ext cx="3524597" cy="22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04711" y="4990007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Install R 4.0.2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14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Install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83183" y="-16625"/>
            <a:ext cx="48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https://rstudio.com/products/rstudio/download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63" y="443916"/>
            <a:ext cx="9004572" cy="5986791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3167149" y="4663440"/>
            <a:ext cx="270163" cy="15960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7312" y="964277"/>
            <a:ext cx="2306783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929" y="894204"/>
            <a:ext cx="23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Install </a:t>
            </a:r>
            <a:r>
              <a:rPr lang="en-US" dirty="0" err="1" smtClean="0">
                <a:solidFill>
                  <a:srgbClr val="FF0000"/>
                </a:solidFill>
              </a:rPr>
              <a:t>Rstudio</a:t>
            </a:r>
            <a:r>
              <a:rPr lang="en-US" dirty="0" smtClean="0">
                <a:solidFill>
                  <a:srgbClr val="FF0000"/>
                </a:solidFill>
              </a:rPr>
              <a:t> Desktop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7661" y="5276796"/>
            <a:ext cx="19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out your 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74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Install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308" y="578766"/>
            <a:ext cx="717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(c("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", "ggplot2", "</a:t>
            </a:r>
            <a:r>
              <a:rPr lang="en-US" dirty="0" err="1" smtClean="0">
                <a:solidFill>
                  <a:srgbClr val="FF0000"/>
                </a:solidFill>
              </a:rPr>
              <a:t>pheatmap</a:t>
            </a:r>
            <a:r>
              <a:rPr lang="en-US" dirty="0" smtClean="0">
                <a:solidFill>
                  <a:srgbClr val="FF0000"/>
                </a:solidFill>
              </a:rPr>
              <a:t>", "</a:t>
            </a:r>
            <a:r>
              <a:rPr lang="en-US" dirty="0" err="1" smtClean="0">
                <a:solidFill>
                  <a:srgbClr val="FF0000"/>
                </a:solidFill>
              </a:rPr>
              <a:t>Rtsne</a:t>
            </a:r>
            <a:r>
              <a:rPr lang="en-US" dirty="0" smtClean="0">
                <a:solidFill>
                  <a:srgbClr val="FF0000"/>
                </a:solidFill>
              </a:rPr>
              <a:t>“, “Seurat”))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4715" b="47532"/>
          <a:stretch/>
        </p:blipFill>
        <p:spPr>
          <a:xfrm>
            <a:off x="695497" y="948098"/>
            <a:ext cx="9786852" cy="5711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5962" y="5095703"/>
            <a:ext cx="6059980" cy="315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8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Install packages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524" y="2047703"/>
            <a:ext cx="532014" cy="279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1" r="68117" b="4767"/>
          <a:stretch/>
        </p:blipFill>
        <p:spPr>
          <a:xfrm>
            <a:off x="2393756" y="85723"/>
            <a:ext cx="7988840" cy="67110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4858" y="4859741"/>
            <a:ext cx="2438401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library(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library(ggplot2)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library(</a:t>
            </a:r>
            <a:r>
              <a:rPr lang="en-US" dirty="0" err="1" smtClean="0">
                <a:solidFill>
                  <a:srgbClr val="FF0000"/>
                </a:solidFill>
              </a:rPr>
              <a:t>pheatmap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library(</a:t>
            </a:r>
            <a:r>
              <a:rPr lang="en-US" dirty="0" err="1" smtClean="0">
                <a:solidFill>
                  <a:srgbClr val="FF0000"/>
                </a:solidFill>
              </a:rPr>
              <a:t>Rtsne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library(Seurat)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76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Test package loading: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library(</a:t>
            </a:r>
            <a:r>
              <a:rPr lang="en-US" dirty="0" err="1" smtClean="0">
                <a:solidFill>
                  <a:srgbClr val="FF0000"/>
                </a:solidFill>
              </a:rPr>
              <a:t>packagename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32662" y="5145578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83033" y="6029499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94117" y="6132022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74720" y="6234546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74720" y="6337069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937645" y="527273"/>
            <a:ext cx="11140747" cy="6285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70576" y="3653219"/>
            <a:ext cx="207817" cy="15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54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5. Set your working directory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006051" y="2838568"/>
            <a:ext cx="798021" cy="831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43506" y="2064105"/>
            <a:ext cx="233587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your working directory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4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328915"/>
            <a:ext cx="11004234" cy="620016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9731" y="2751512"/>
            <a:ext cx="947651" cy="5486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90508" y="1997604"/>
            <a:ext cx="353290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Choose your working directory in which raw data files are contained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38" y="1502473"/>
            <a:ext cx="6102625" cy="4401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72548" y="1720735"/>
            <a:ext cx="638543" cy="19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9050" y="2471651"/>
            <a:ext cx="1395001" cy="188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0977" y="3908472"/>
            <a:ext cx="159496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raw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7725" y="4023358"/>
            <a:ext cx="548640" cy="14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94813" y="4093138"/>
            <a:ext cx="897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26085" y="2362304"/>
            <a:ext cx="272272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Complete directory setting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92392" y="2546970"/>
            <a:ext cx="523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5164" b="58142"/>
          <a:stretch/>
        </p:blipFill>
        <p:spPr>
          <a:xfrm>
            <a:off x="1566334" y="1390647"/>
            <a:ext cx="9069286" cy="42989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9466" y="2768600"/>
            <a:ext cx="4834467" cy="2480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8377" y="5223935"/>
            <a:ext cx="4292600" cy="186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58242" y="5136139"/>
            <a:ext cx="236835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out this message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32079" y="5320805"/>
            <a:ext cx="897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0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</dc:creator>
  <cp:lastModifiedBy>Mira</cp:lastModifiedBy>
  <cp:revision>12</cp:revision>
  <dcterms:created xsi:type="dcterms:W3CDTF">2020-10-07T06:39:19Z</dcterms:created>
  <dcterms:modified xsi:type="dcterms:W3CDTF">2020-10-08T01:41:20Z</dcterms:modified>
</cp:coreProperties>
</file>