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3" r:id="rId2"/>
    <p:sldMasterId id="2147483708" r:id="rId3"/>
  </p:sldMasterIdLst>
  <p:notesMasterIdLst>
    <p:notesMasterId r:id="rId18"/>
  </p:notesMasterIdLst>
  <p:sldIdLst>
    <p:sldId id="282" r:id="rId4"/>
    <p:sldId id="285" r:id="rId5"/>
    <p:sldId id="283" r:id="rId6"/>
    <p:sldId id="290" r:id="rId7"/>
    <p:sldId id="286" r:id="rId8"/>
    <p:sldId id="295" r:id="rId9"/>
    <p:sldId id="289" r:id="rId10"/>
    <p:sldId id="284" r:id="rId11"/>
    <p:sldId id="288" r:id="rId12"/>
    <p:sldId id="294" r:id="rId13"/>
    <p:sldId id="299" r:id="rId14"/>
    <p:sldId id="298" r:id="rId15"/>
    <p:sldId id="287" r:id="rId16"/>
    <p:sldId id="296"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975CE4AA-1404-8548-B6CE-4E34C77E5EEE}">
          <p14:sldIdLst>
            <p14:sldId id="282"/>
          </p14:sldIdLst>
        </p14:section>
        <p14:section name="Untitled Section" id="{0C5B2DB8-9158-674F-A602-1F465FF124B7}">
          <p14:sldIdLst>
            <p14:sldId id="285"/>
            <p14:sldId id="283"/>
            <p14:sldId id="290"/>
            <p14:sldId id="286"/>
            <p14:sldId id="295"/>
            <p14:sldId id="289"/>
            <p14:sldId id="284"/>
            <p14:sldId id="288"/>
            <p14:sldId id="294"/>
            <p14:sldId id="299"/>
            <p14:sldId id="298"/>
            <p14:sldId id="287"/>
            <p14:sldId id="29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F0F"/>
    <a:srgbClr val="990000"/>
    <a:srgbClr val="131A22"/>
    <a:srgbClr val="1E273B"/>
    <a:srgbClr val="ECECEC"/>
    <a:srgbClr val="0C3554"/>
    <a:srgbClr val="B3B14C"/>
    <a:srgbClr val="D3423B"/>
    <a:srgbClr val="121B2A"/>
    <a:srgbClr val="EC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53" autoAdjust="0"/>
  </p:normalViewPr>
  <p:slideViewPr>
    <p:cSldViewPr snapToGrid="0" showGuides="1">
      <p:cViewPr varScale="1">
        <p:scale>
          <a:sx n="119" d="100"/>
          <a:sy n="119" d="100"/>
        </p:scale>
        <p:origin x="144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331318-A15B-1847-AFFC-1D1D5C36CB6A}" type="doc">
      <dgm:prSet loTypeId="urn:microsoft.com/office/officeart/2005/8/layout/hProcess4" loCatId="" qsTypeId="urn:microsoft.com/office/officeart/2005/8/quickstyle/simple5" qsCatId="simple" csTypeId="urn:microsoft.com/office/officeart/2005/8/colors/colorful2" csCatId="colorful" phldr="1"/>
      <dgm:spPr/>
      <dgm:t>
        <a:bodyPr/>
        <a:lstStyle/>
        <a:p>
          <a:endParaRPr lang="en-US"/>
        </a:p>
      </dgm:t>
    </dgm:pt>
    <dgm:pt modelId="{AB424E4B-652E-7543-BE7F-B82D1B9BCD93}">
      <dgm:prSet phldrT="[Text]" custT="1"/>
      <dgm:spPr/>
      <dgm:t>
        <a:bodyPr/>
        <a:lstStyle/>
        <a:p>
          <a:r>
            <a:rPr lang="en-US" sz="1800" b="1" dirty="0">
              <a:latin typeface="Arial" panose="020B0604020202020204" pitchFamily="34" charset="0"/>
              <a:cs typeface="Arial" panose="020B0604020202020204" pitchFamily="34" charset="0"/>
            </a:rPr>
            <a:t>Introduction</a:t>
          </a:r>
          <a:r>
            <a:rPr lang="en-US" sz="18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p>
      </dgm:t>
    </dgm:pt>
    <dgm:pt modelId="{505612C2-D948-FC40-B0CA-D51D627634A4}" type="parTrans" cxnId="{FFEB9AB0-A41B-D84E-B73E-03A1C7C1DE2A}">
      <dgm:prSet/>
      <dgm:spPr/>
      <dgm:t>
        <a:bodyPr/>
        <a:lstStyle/>
        <a:p>
          <a:endParaRPr lang="en-US"/>
        </a:p>
      </dgm:t>
    </dgm:pt>
    <dgm:pt modelId="{FE59527E-614A-BA41-9D53-08B354BD3DD8}" type="sibTrans" cxnId="{FFEB9AB0-A41B-D84E-B73E-03A1C7C1DE2A}">
      <dgm:prSet/>
      <dgm:spPr/>
      <dgm:t>
        <a:bodyPr/>
        <a:lstStyle/>
        <a:p>
          <a:endParaRPr lang="en-US"/>
        </a:p>
      </dgm:t>
    </dgm:pt>
    <dgm:pt modelId="{616FAE21-7088-A648-8436-948C03E0B7AF}">
      <dgm:prSet phldrT="[Text]" custT="1"/>
      <dgm:spPr/>
      <dgm:t>
        <a:bodyPr/>
        <a:lstStyle/>
        <a:p>
          <a:r>
            <a:rPr lang="en-US" sz="1200" dirty="0">
              <a:latin typeface="Arial" panose="020B0604020202020204" pitchFamily="34" charset="0"/>
              <a:cs typeface="Arial" panose="020B0604020202020204" pitchFamily="34" charset="0"/>
            </a:rPr>
            <a:t>Introduction </a:t>
          </a:r>
        </a:p>
      </dgm:t>
    </dgm:pt>
    <dgm:pt modelId="{782C0F73-133C-1A47-942B-19391A678AA3}" type="parTrans" cxnId="{977690C7-1CCB-5448-8D91-08CE6B191F73}">
      <dgm:prSet/>
      <dgm:spPr/>
      <dgm:t>
        <a:bodyPr/>
        <a:lstStyle/>
        <a:p>
          <a:endParaRPr lang="en-US"/>
        </a:p>
      </dgm:t>
    </dgm:pt>
    <dgm:pt modelId="{B34C25C2-1716-5541-8CA4-026FFB5E0FFB}" type="sibTrans" cxnId="{977690C7-1CCB-5448-8D91-08CE6B191F73}">
      <dgm:prSet/>
      <dgm:spPr/>
      <dgm:t>
        <a:bodyPr/>
        <a:lstStyle/>
        <a:p>
          <a:endParaRPr lang="en-US"/>
        </a:p>
      </dgm:t>
    </dgm:pt>
    <dgm:pt modelId="{EF42EE80-42A4-AF4B-8F1D-811C3F113655}">
      <dgm:prSet phldrT="[Text]" custT="1"/>
      <dgm:spPr/>
      <dgm:t>
        <a:bodyPr/>
        <a:lstStyle/>
        <a:p>
          <a:r>
            <a:rPr lang="en-US" sz="1800" b="1" dirty="0">
              <a:latin typeface="Arial" panose="020B0604020202020204" pitchFamily="34" charset="0"/>
              <a:cs typeface="Arial" panose="020B0604020202020204" pitchFamily="34" charset="0"/>
            </a:rPr>
            <a:t>Exploratory Data</a:t>
          </a:r>
        </a:p>
      </dgm:t>
    </dgm:pt>
    <dgm:pt modelId="{920A6135-C287-E949-90DA-D3E72EBD249C}" type="parTrans" cxnId="{16E14C80-BBED-9344-995F-164CC738CC9C}">
      <dgm:prSet/>
      <dgm:spPr/>
      <dgm:t>
        <a:bodyPr/>
        <a:lstStyle/>
        <a:p>
          <a:endParaRPr lang="en-US"/>
        </a:p>
      </dgm:t>
    </dgm:pt>
    <dgm:pt modelId="{2536E362-CB9E-394A-B1A2-CC78E078F0D6}" type="sibTrans" cxnId="{16E14C80-BBED-9344-995F-164CC738CC9C}">
      <dgm:prSet/>
      <dgm:spPr/>
      <dgm:t>
        <a:bodyPr/>
        <a:lstStyle/>
        <a:p>
          <a:endParaRPr lang="en-US"/>
        </a:p>
      </dgm:t>
    </dgm:pt>
    <dgm:pt modelId="{9EF07561-8F33-0D48-9BE3-534E8922E8E3}">
      <dgm:prSet phldrT="[Text]" custT="1"/>
      <dgm:spPr/>
      <dgm:t>
        <a:bodyPr/>
        <a:lstStyle/>
        <a:p>
          <a:r>
            <a:rPr lang="en-US" sz="1200" dirty="0">
              <a:latin typeface="Arial" panose="020B0604020202020204" pitchFamily="34" charset="0"/>
              <a:cs typeface="Arial" panose="020B0604020202020204" pitchFamily="34" charset="0"/>
            </a:rPr>
            <a:t>Data wrangling</a:t>
          </a:r>
        </a:p>
      </dgm:t>
    </dgm:pt>
    <dgm:pt modelId="{79B2E34A-B1A2-7348-A652-6C7D72579404}" type="parTrans" cxnId="{B1DB326A-BDC2-B543-A0B1-B27D1407DB7F}">
      <dgm:prSet/>
      <dgm:spPr/>
      <dgm:t>
        <a:bodyPr/>
        <a:lstStyle/>
        <a:p>
          <a:endParaRPr lang="en-US"/>
        </a:p>
      </dgm:t>
    </dgm:pt>
    <dgm:pt modelId="{99315E5D-A57B-6347-B17C-B994454D26DB}" type="sibTrans" cxnId="{B1DB326A-BDC2-B543-A0B1-B27D1407DB7F}">
      <dgm:prSet/>
      <dgm:spPr/>
      <dgm:t>
        <a:bodyPr/>
        <a:lstStyle/>
        <a:p>
          <a:endParaRPr lang="en-US"/>
        </a:p>
      </dgm:t>
    </dgm:pt>
    <dgm:pt modelId="{C3729370-AA77-7E4D-A46C-3C8F6A525125}">
      <dgm:prSet phldrT="[Text]" custT="1"/>
      <dgm:spPr/>
      <dgm:t>
        <a:bodyPr/>
        <a:lstStyle/>
        <a:p>
          <a:endParaRPr lang="en-US" sz="1200" dirty="0">
            <a:latin typeface="Arial" panose="020B0604020202020204" pitchFamily="34" charset="0"/>
            <a:cs typeface="Arial" panose="020B0604020202020204" pitchFamily="34" charset="0"/>
          </a:endParaRPr>
        </a:p>
      </dgm:t>
    </dgm:pt>
    <dgm:pt modelId="{FA7C408A-FCE7-B642-A3E8-6FB6E7E98010}" type="parTrans" cxnId="{1A57356E-8963-CD4B-9C1A-0DA4DE798643}">
      <dgm:prSet/>
      <dgm:spPr/>
      <dgm:t>
        <a:bodyPr/>
        <a:lstStyle/>
        <a:p>
          <a:endParaRPr lang="en-US"/>
        </a:p>
      </dgm:t>
    </dgm:pt>
    <dgm:pt modelId="{BAB818F7-AEC3-E64B-8986-EAA5580DAB63}" type="sibTrans" cxnId="{1A57356E-8963-CD4B-9C1A-0DA4DE798643}">
      <dgm:prSet/>
      <dgm:spPr/>
      <dgm:t>
        <a:bodyPr/>
        <a:lstStyle/>
        <a:p>
          <a:endParaRPr lang="en-US"/>
        </a:p>
      </dgm:t>
    </dgm:pt>
    <dgm:pt modelId="{7CF1F04C-FCE7-5C49-871D-A1BCBA8B69A9}">
      <dgm:prSet phldrT="[Text]" custT="1"/>
      <dgm:spPr/>
      <dgm:t>
        <a:bodyPr/>
        <a:lstStyle/>
        <a:p>
          <a:r>
            <a:rPr lang="en-US" sz="1800" b="1" dirty="0">
              <a:latin typeface="Arial" panose="020B0604020202020204" pitchFamily="34" charset="0"/>
              <a:cs typeface="Arial" panose="020B0604020202020204" pitchFamily="34" charset="0"/>
            </a:rPr>
            <a:t>Modeling</a:t>
          </a:r>
        </a:p>
      </dgm:t>
    </dgm:pt>
    <dgm:pt modelId="{5A74424B-B970-A84F-8056-CE6F1ADA7441}" type="parTrans" cxnId="{5748EEAA-E4BD-FA4C-BC0D-B8E86D24905B}">
      <dgm:prSet/>
      <dgm:spPr/>
      <dgm:t>
        <a:bodyPr/>
        <a:lstStyle/>
        <a:p>
          <a:endParaRPr lang="en-US"/>
        </a:p>
      </dgm:t>
    </dgm:pt>
    <dgm:pt modelId="{AF433A0D-D2EF-9949-81A6-73F86BA41BA7}" type="sibTrans" cxnId="{5748EEAA-E4BD-FA4C-BC0D-B8E86D24905B}">
      <dgm:prSet/>
      <dgm:spPr/>
      <dgm:t>
        <a:bodyPr/>
        <a:lstStyle/>
        <a:p>
          <a:endParaRPr lang="en-US"/>
        </a:p>
      </dgm:t>
    </dgm:pt>
    <dgm:pt modelId="{CF9D4C16-BAB7-9449-BB68-B1B3A7978228}">
      <dgm:prSet phldrT="[Text]" custT="1"/>
      <dgm:spPr/>
      <dgm:t>
        <a:bodyPr/>
        <a:lstStyle/>
        <a:p>
          <a:r>
            <a:rPr lang="en-US" sz="1200" dirty="0">
              <a:latin typeface="Arial" panose="020B0604020202020204" pitchFamily="34" charset="0"/>
              <a:cs typeface="Arial" panose="020B0604020202020204" pitchFamily="34" charset="0"/>
            </a:rPr>
            <a:t>Methodology</a:t>
          </a:r>
        </a:p>
      </dgm:t>
    </dgm:pt>
    <dgm:pt modelId="{65B5FD2E-5C87-0D42-B0A7-477409D909C4}" type="parTrans" cxnId="{64CC1C31-1A9A-B44D-A332-0EDFECBFFA1F}">
      <dgm:prSet/>
      <dgm:spPr/>
      <dgm:t>
        <a:bodyPr/>
        <a:lstStyle/>
        <a:p>
          <a:endParaRPr lang="en-US"/>
        </a:p>
      </dgm:t>
    </dgm:pt>
    <dgm:pt modelId="{DDBE429C-607C-E640-A460-8932E8D81185}" type="sibTrans" cxnId="{64CC1C31-1A9A-B44D-A332-0EDFECBFFA1F}">
      <dgm:prSet/>
      <dgm:spPr/>
      <dgm:t>
        <a:bodyPr/>
        <a:lstStyle/>
        <a:p>
          <a:endParaRPr lang="en-US"/>
        </a:p>
      </dgm:t>
    </dgm:pt>
    <dgm:pt modelId="{A3684BBC-75C4-024B-9996-A04165BE110D}">
      <dgm:prSet phldrT="[Text]" custT="1"/>
      <dgm:spPr/>
      <dgm:t>
        <a:bodyPr/>
        <a:lstStyle/>
        <a:p>
          <a:r>
            <a:rPr lang="en-US" sz="1800" b="1" dirty="0">
              <a:latin typeface="Arial" panose="020B0604020202020204" pitchFamily="34" charset="0"/>
              <a:cs typeface="Arial" panose="020B0604020202020204" pitchFamily="34" charset="0"/>
            </a:rPr>
            <a:t>Conclusions</a:t>
          </a:r>
        </a:p>
      </dgm:t>
    </dgm:pt>
    <dgm:pt modelId="{8CAF1214-BCCE-EE46-B78E-B905E7F7FC56}" type="parTrans" cxnId="{4AC063D6-8FDF-8349-AC37-9E46C9076800}">
      <dgm:prSet/>
      <dgm:spPr/>
      <dgm:t>
        <a:bodyPr/>
        <a:lstStyle/>
        <a:p>
          <a:endParaRPr lang="en-US"/>
        </a:p>
      </dgm:t>
    </dgm:pt>
    <dgm:pt modelId="{C8E3F4E7-2B06-BB4A-99AD-746D17B7CA90}" type="sibTrans" cxnId="{4AC063D6-8FDF-8349-AC37-9E46C9076800}">
      <dgm:prSet/>
      <dgm:spPr/>
      <dgm:t>
        <a:bodyPr/>
        <a:lstStyle/>
        <a:p>
          <a:endParaRPr lang="en-US"/>
        </a:p>
      </dgm:t>
    </dgm:pt>
    <dgm:pt modelId="{19614E4D-D9F9-344A-9570-72B58177468A}">
      <dgm:prSet phldrT="[Text]" custT="1"/>
      <dgm:spPr/>
      <dgm:t>
        <a:bodyPr/>
        <a:lstStyle/>
        <a:p>
          <a:r>
            <a:rPr lang="en-US" sz="1200" dirty="0">
              <a:latin typeface="Arial" panose="020B0604020202020204" pitchFamily="34" charset="0"/>
              <a:cs typeface="Arial" panose="020B0604020202020204" pitchFamily="34" charset="0"/>
            </a:rPr>
            <a:t>Conclusions</a:t>
          </a:r>
        </a:p>
      </dgm:t>
    </dgm:pt>
    <dgm:pt modelId="{BA1F2492-30BF-3E47-A1E6-7FBF6A7AC316}" type="parTrans" cxnId="{F8992426-70B1-0043-9B4D-9DA54F79E99F}">
      <dgm:prSet/>
      <dgm:spPr/>
      <dgm:t>
        <a:bodyPr/>
        <a:lstStyle/>
        <a:p>
          <a:endParaRPr lang="en-US"/>
        </a:p>
      </dgm:t>
    </dgm:pt>
    <dgm:pt modelId="{27FBF04A-8B54-FD44-967D-AAA1E2EC322E}" type="sibTrans" cxnId="{F8992426-70B1-0043-9B4D-9DA54F79E99F}">
      <dgm:prSet/>
      <dgm:spPr/>
      <dgm:t>
        <a:bodyPr/>
        <a:lstStyle/>
        <a:p>
          <a:endParaRPr lang="en-US"/>
        </a:p>
      </dgm:t>
    </dgm:pt>
    <dgm:pt modelId="{E8B835A1-94BC-414B-8573-3EF828404644}">
      <dgm:prSet phldrT="[Text]" custT="1"/>
      <dgm:spPr/>
      <dgm:t>
        <a:bodyPr/>
        <a:lstStyle/>
        <a:p>
          <a:endParaRPr lang="en-US" sz="1200" dirty="0">
            <a:latin typeface="Arial" panose="020B0604020202020204" pitchFamily="34" charset="0"/>
            <a:cs typeface="Arial" panose="020B0604020202020204" pitchFamily="34" charset="0"/>
          </a:endParaRPr>
        </a:p>
      </dgm:t>
    </dgm:pt>
    <dgm:pt modelId="{96CCD0E3-E490-0F43-8649-85941F8D377F}" type="parTrans" cxnId="{5FCA1C01-808D-EE49-A21F-390B4D072AD6}">
      <dgm:prSet/>
      <dgm:spPr/>
      <dgm:t>
        <a:bodyPr/>
        <a:lstStyle/>
        <a:p>
          <a:endParaRPr lang="en-US"/>
        </a:p>
      </dgm:t>
    </dgm:pt>
    <dgm:pt modelId="{EF17ACEA-0837-6044-9330-EC400502E1F8}" type="sibTrans" cxnId="{5FCA1C01-808D-EE49-A21F-390B4D072AD6}">
      <dgm:prSet/>
      <dgm:spPr/>
      <dgm:t>
        <a:bodyPr/>
        <a:lstStyle/>
        <a:p>
          <a:endParaRPr lang="en-US"/>
        </a:p>
      </dgm:t>
    </dgm:pt>
    <dgm:pt modelId="{CAD1E825-2679-B043-BB98-8AAAD0D71636}">
      <dgm:prSet phldrT="[Text]" custT="1"/>
      <dgm:spPr/>
      <dgm:t>
        <a:bodyPr/>
        <a:lstStyle/>
        <a:p>
          <a:endParaRPr lang="en-US" sz="1200" dirty="0">
            <a:latin typeface="Arial" panose="020B0604020202020204" pitchFamily="34" charset="0"/>
            <a:cs typeface="Arial" panose="020B0604020202020204" pitchFamily="34" charset="0"/>
          </a:endParaRPr>
        </a:p>
      </dgm:t>
    </dgm:pt>
    <dgm:pt modelId="{39443039-7C3D-7E47-BE8C-9C0848335A08}" type="parTrans" cxnId="{5783F608-A27B-904D-8BF4-1D4FE92C1D21}">
      <dgm:prSet/>
      <dgm:spPr/>
      <dgm:t>
        <a:bodyPr/>
        <a:lstStyle/>
        <a:p>
          <a:endParaRPr lang="en-US"/>
        </a:p>
      </dgm:t>
    </dgm:pt>
    <dgm:pt modelId="{8C852FCD-D3D4-DA49-88FA-3C0E8B9B8AA2}" type="sibTrans" cxnId="{5783F608-A27B-904D-8BF4-1D4FE92C1D21}">
      <dgm:prSet/>
      <dgm:spPr/>
      <dgm:t>
        <a:bodyPr/>
        <a:lstStyle/>
        <a:p>
          <a:endParaRPr lang="en-US"/>
        </a:p>
      </dgm:t>
    </dgm:pt>
    <dgm:pt modelId="{3C26E873-AABD-B249-A029-6D506C556478}">
      <dgm:prSet phldrT="[Text]" custT="1"/>
      <dgm:spPr/>
      <dgm:t>
        <a:bodyPr/>
        <a:lstStyle/>
        <a:p>
          <a:endParaRPr lang="en-US" sz="1200" dirty="0">
            <a:latin typeface="Arial" panose="020B0604020202020204" pitchFamily="34" charset="0"/>
            <a:cs typeface="Arial" panose="020B0604020202020204" pitchFamily="34" charset="0"/>
          </a:endParaRPr>
        </a:p>
      </dgm:t>
    </dgm:pt>
    <dgm:pt modelId="{B803DF98-3BEF-9C47-A778-E3F2CBC01A18}" type="parTrans" cxnId="{FF3E63F2-87A7-4B40-8AF9-FFCD748B0E30}">
      <dgm:prSet/>
      <dgm:spPr/>
      <dgm:t>
        <a:bodyPr/>
        <a:lstStyle/>
        <a:p>
          <a:endParaRPr lang="en-US"/>
        </a:p>
      </dgm:t>
    </dgm:pt>
    <dgm:pt modelId="{68C3CB63-9112-9E4B-886C-AAB03D4E0EEB}" type="sibTrans" cxnId="{FF3E63F2-87A7-4B40-8AF9-FFCD748B0E30}">
      <dgm:prSet/>
      <dgm:spPr/>
      <dgm:t>
        <a:bodyPr/>
        <a:lstStyle/>
        <a:p>
          <a:endParaRPr lang="en-US"/>
        </a:p>
      </dgm:t>
    </dgm:pt>
    <dgm:pt modelId="{D1B50C1C-BD73-8A45-8F7D-BFC9D5A249D3}">
      <dgm:prSet phldrT="[Text]" custT="1"/>
      <dgm:spPr/>
      <dgm:t>
        <a:bodyPr/>
        <a:lstStyle/>
        <a:p>
          <a:endParaRPr lang="en-US" sz="1200" dirty="0">
            <a:latin typeface="Arial" panose="020B0604020202020204" pitchFamily="34" charset="0"/>
            <a:cs typeface="Arial" panose="020B0604020202020204" pitchFamily="34" charset="0"/>
          </a:endParaRPr>
        </a:p>
      </dgm:t>
    </dgm:pt>
    <dgm:pt modelId="{06F5EAA9-E882-564A-8013-A1AD48CEB2F2}" type="parTrans" cxnId="{95B9C1B8-3932-734E-ABB1-57C5EC598009}">
      <dgm:prSet/>
      <dgm:spPr/>
      <dgm:t>
        <a:bodyPr/>
        <a:lstStyle/>
        <a:p>
          <a:endParaRPr lang="en-US"/>
        </a:p>
      </dgm:t>
    </dgm:pt>
    <dgm:pt modelId="{835F94A4-EE4E-5B42-8E21-2B3A22289702}" type="sibTrans" cxnId="{95B9C1B8-3932-734E-ABB1-57C5EC598009}">
      <dgm:prSet/>
      <dgm:spPr/>
      <dgm:t>
        <a:bodyPr/>
        <a:lstStyle/>
        <a:p>
          <a:endParaRPr lang="en-US"/>
        </a:p>
      </dgm:t>
    </dgm:pt>
    <dgm:pt modelId="{A04B1682-8CEE-0F43-ACE1-AFA24664E6E7}">
      <dgm:prSet phldrT="[Text]" custT="1"/>
      <dgm:spPr/>
      <dgm:t>
        <a:bodyPr/>
        <a:lstStyle/>
        <a:p>
          <a:endParaRPr lang="en-US" sz="1200" dirty="0">
            <a:latin typeface="Arial" panose="020B0604020202020204" pitchFamily="34" charset="0"/>
            <a:cs typeface="Arial" panose="020B0604020202020204" pitchFamily="34" charset="0"/>
          </a:endParaRPr>
        </a:p>
      </dgm:t>
    </dgm:pt>
    <dgm:pt modelId="{0F035728-8856-2D4C-87C4-934A7A919EE2}" type="parTrans" cxnId="{524A4052-4432-184B-8B6A-44F1EB9C6E17}">
      <dgm:prSet/>
      <dgm:spPr/>
      <dgm:t>
        <a:bodyPr/>
        <a:lstStyle/>
        <a:p>
          <a:endParaRPr lang="en-US"/>
        </a:p>
      </dgm:t>
    </dgm:pt>
    <dgm:pt modelId="{1CCF1826-CF38-9944-AAF6-5E7C4B232BE2}" type="sibTrans" cxnId="{524A4052-4432-184B-8B6A-44F1EB9C6E17}">
      <dgm:prSet/>
      <dgm:spPr/>
      <dgm:t>
        <a:bodyPr/>
        <a:lstStyle/>
        <a:p>
          <a:endParaRPr lang="en-US"/>
        </a:p>
      </dgm:t>
    </dgm:pt>
    <dgm:pt modelId="{6B7FA460-7D65-9B4E-861A-B53CB8FAD468}">
      <dgm:prSet phldrT="[Text]" custT="1"/>
      <dgm:spPr/>
      <dgm:t>
        <a:bodyPr/>
        <a:lstStyle/>
        <a:p>
          <a:endParaRPr lang="en-US" sz="1200" dirty="0">
            <a:latin typeface="Arial" panose="020B0604020202020204" pitchFamily="34" charset="0"/>
            <a:cs typeface="Arial" panose="020B0604020202020204" pitchFamily="34" charset="0"/>
          </a:endParaRPr>
        </a:p>
      </dgm:t>
    </dgm:pt>
    <dgm:pt modelId="{87723D81-4F3D-B94F-AB70-2850C6813E95}" type="parTrans" cxnId="{474A4B2C-73A3-BC43-9A63-B7E521BA0557}">
      <dgm:prSet/>
      <dgm:spPr/>
      <dgm:t>
        <a:bodyPr/>
        <a:lstStyle/>
        <a:p>
          <a:endParaRPr lang="en-US"/>
        </a:p>
      </dgm:t>
    </dgm:pt>
    <dgm:pt modelId="{B948A2B4-72A4-D744-A886-90E6222BA84F}" type="sibTrans" cxnId="{474A4B2C-73A3-BC43-9A63-B7E521BA0557}">
      <dgm:prSet/>
      <dgm:spPr/>
      <dgm:t>
        <a:bodyPr/>
        <a:lstStyle/>
        <a:p>
          <a:endParaRPr lang="en-US"/>
        </a:p>
      </dgm:t>
    </dgm:pt>
    <dgm:pt modelId="{6C86E2E8-6D68-EE46-9110-811B1C704905}">
      <dgm:prSet phldrT="[Text]" custT="1"/>
      <dgm:spPr/>
      <dgm:t>
        <a:bodyPr/>
        <a:lstStyle/>
        <a:p>
          <a:r>
            <a:rPr lang="en-US" sz="1200" dirty="0">
              <a:latin typeface="Arial" panose="020B0604020202020204" pitchFamily="34" charset="0"/>
              <a:cs typeface="Arial" panose="020B0604020202020204" pitchFamily="34" charset="0"/>
            </a:rPr>
            <a:t>Motivation </a:t>
          </a:r>
        </a:p>
      </dgm:t>
    </dgm:pt>
    <dgm:pt modelId="{5706404C-5F62-424C-8499-B670581A3A53}" type="parTrans" cxnId="{694F72E8-1B4B-314F-BE9F-22245F7048BE}">
      <dgm:prSet/>
      <dgm:spPr/>
      <dgm:t>
        <a:bodyPr/>
        <a:lstStyle/>
        <a:p>
          <a:endParaRPr lang="en-US"/>
        </a:p>
      </dgm:t>
    </dgm:pt>
    <dgm:pt modelId="{DC4F0524-24FF-6741-BAD0-F0399AF30239}" type="sibTrans" cxnId="{694F72E8-1B4B-314F-BE9F-22245F7048BE}">
      <dgm:prSet/>
      <dgm:spPr/>
      <dgm:t>
        <a:bodyPr/>
        <a:lstStyle/>
        <a:p>
          <a:endParaRPr lang="en-US"/>
        </a:p>
      </dgm:t>
    </dgm:pt>
    <dgm:pt modelId="{AC1EF27F-D775-B448-BF68-BE2A60A081F2}">
      <dgm:prSet phldrT="[Text]" custT="1"/>
      <dgm:spPr/>
      <dgm:t>
        <a:bodyPr/>
        <a:lstStyle/>
        <a:p>
          <a:endParaRPr lang="en-US" sz="1200" dirty="0">
            <a:latin typeface="Arial" panose="020B0604020202020204" pitchFamily="34" charset="0"/>
            <a:cs typeface="Arial" panose="020B0604020202020204" pitchFamily="34" charset="0"/>
          </a:endParaRPr>
        </a:p>
      </dgm:t>
    </dgm:pt>
    <dgm:pt modelId="{7A2C5DD8-C848-A34F-A45A-0252ED559BD5}" type="parTrans" cxnId="{33032C1D-54D4-2D43-A249-49A0E5A270BB}">
      <dgm:prSet/>
      <dgm:spPr/>
      <dgm:t>
        <a:bodyPr/>
        <a:lstStyle/>
        <a:p>
          <a:endParaRPr lang="en-US"/>
        </a:p>
      </dgm:t>
    </dgm:pt>
    <dgm:pt modelId="{0EDC4592-D2E9-3849-B818-3F4ED0744CA5}" type="sibTrans" cxnId="{33032C1D-54D4-2D43-A249-49A0E5A270BB}">
      <dgm:prSet/>
      <dgm:spPr/>
      <dgm:t>
        <a:bodyPr/>
        <a:lstStyle/>
        <a:p>
          <a:endParaRPr lang="en-US"/>
        </a:p>
      </dgm:t>
    </dgm:pt>
    <dgm:pt modelId="{3727C1A6-0292-3C4B-8FF4-4E8BEA33430E}">
      <dgm:prSet phldrT="[Text]" custT="1"/>
      <dgm:spPr/>
      <dgm:t>
        <a:bodyPr/>
        <a:lstStyle/>
        <a:p>
          <a:r>
            <a:rPr lang="en-US" sz="1200" dirty="0">
              <a:latin typeface="Arial" panose="020B0604020202020204" pitchFamily="34" charset="0"/>
              <a:cs typeface="Arial" panose="020B0604020202020204" pitchFamily="34" charset="0"/>
            </a:rPr>
            <a:t>Data </a:t>
          </a:r>
        </a:p>
      </dgm:t>
    </dgm:pt>
    <dgm:pt modelId="{BA971F94-B5DE-4346-B411-30950F933D06}" type="parTrans" cxnId="{B8FCC955-3D4A-B446-AC32-FD0983893529}">
      <dgm:prSet/>
      <dgm:spPr/>
      <dgm:t>
        <a:bodyPr/>
        <a:lstStyle/>
        <a:p>
          <a:endParaRPr lang="en-US"/>
        </a:p>
      </dgm:t>
    </dgm:pt>
    <dgm:pt modelId="{2200714C-A638-7444-98A3-50A0D7118D99}" type="sibTrans" cxnId="{B8FCC955-3D4A-B446-AC32-FD0983893529}">
      <dgm:prSet/>
      <dgm:spPr/>
      <dgm:t>
        <a:bodyPr/>
        <a:lstStyle/>
        <a:p>
          <a:endParaRPr lang="en-US"/>
        </a:p>
      </dgm:t>
    </dgm:pt>
    <dgm:pt modelId="{44EE8428-9CE1-CE4A-887D-3529211EF1FC}">
      <dgm:prSet phldrT="[Text]" custT="1"/>
      <dgm:spPr/>
      <dgm:t>
        <a:bodyPr/>
        <a:lstStyle/>
        <a:p>
          <a:r>
            <a:rPr lang="en-US" sz="1200" b="0" i="0" u="none" dirty="0">
              <a:latin typeface="Arial" panose="020B0604020202020204" pitchFamily="34" charset="0"/>
              <a:cs typeface="Arial" panose="020B0604020202020204" pitchFamily="34" charset="0"/>
            </a:rPr>
            <a:t>Inferential statistics</a:t>
          </a:r>
          <a:endParaRPr lang="en-US" sz="1200" b="0" dirty="0">
            <a:latin typeface="Arial" panose="020B0604020202020204" pitchFamily="34" charset="0"/>
            <a:cs typeface="Arial" panose="020B0604020202020204" pitchFamily="34" charset="0"/>
          </a:endParaRPr>
        </a:p>
      </dgm:t>
    </dgm:pt>
    <dgm:pt modelId="{4251AFDC-11E6-124D-8CC2-071D5A421652}" type="parTrans" cxnId="{2B364ED6-2FAE-9841-BC47-115617345E27}">
      <dgm:prSet/>
      <dgm:spPr/>
      <dgm:t>
        <a:bodyPr/>
        <a:lstStyle/>
        <a:p>
          <a:endParaRPr lang="en-US"/>
        </a:p>
      </dgm:t>
    </dgm:pt>
    <dgm:pt modelId="{88B3B16A-56C6-174D-A43E-8DF2C43C76EA}" type="sibTrans" cxnId="{2B364ED6-2FAE-9841-BC47-115617345E27}">
      <dgm:prSet/>
      <dgm:spPr/>
      <dgm:t>
        <a:bodyPr/>
        <a:lstStyle/>
        <a:p>
          <a:endParaRPr lang="en-US"/>
        </a:p>
      </dgm:t>
    </dgm:pt>
    <dgm:pt modelId="{D50CD88F-CE9F-E940-A0AF-CE12B865BD27}">
      <dgm:prSet phldrT="[Text]" custT="1"/>
      <dgm:spPr/>
      <dgm:t>
        <a:bodyPr/>
        <a:lstStyle/>
        <a:p>
          <a:r>
            <a:rPr lang="en-US" sz="1200" b="0" dirty="0">
              <a:latin typeface="Arial" panose="020B0604020202020204" pitchFamily="34" charset="0"/>
              <a:cs typeface="Arial" panose="020B0604020202020204" pitchFamily="34" charset="0"/>
            </a:rPr>
            <a:t>Findings</a:t>
          </a:r>
        </a:p>
      </dgm:t>
    </dgm:pt>
    <dgm:pt modelId="{CD0A6360-5983-F044-91B7-02C658760B40}" type="parTrans" cxnId="{27225EEF-9E8F-7D49-ABCA-F68C5A5C6A67}">
      <dgm:prSet/>
      <dgm:spPr/>
      <dgm:t>
        <a:bodyPr/>
        <a:lstStyle/>
        <a:p>
          <a:endParaRPr lang="en-US"/>
        </a:p>
      </dgm:t>
    </dgm:pt>
    <dgm:pt modelId="{7C994D52-28B9-474D-B7EE-18F0FE6B572E}" type="sibTrans" cxnId="{27225EEF-9E8F-7D49-ABCA-F68C5A5C6A67}">
      <dgm:prSet/>
      <dgm:spPr/>
      <dgm:t>
        <a:bodyPr/>
        <a:lstStyle/>
        <a:p>
          <a:endParaRPr lang="en-US"/>
        </a:p>
      </dgm:t>
    </dgm:pt>
    <dgm:pt modelId="{EBA69995-69E6-E346-AFE8-0FC11D0BA5C0}">
      <dgm:prSet phldrT="[Text]" custT="1"/>
      <dgm:spPr/>
      <dgm:t>
        <a:bodyPr/>
        <a:lstStyle/>
        <a:p>
          <a:r>
            <a:rPr lang="en-US" sz="1200" dirty="0">
              <a:latin typeface="Arial" panose="020B0604020202020204" pitchFamily="34" charset="0"/>
              <a:cs typeface="Arial" panose="020B0604020202020204" pitchFamily="34" charset="0"/>
            </a:rPr>
            <a:t>Modeling framework </a:t>
          </a:r>
        </a:p>
      </dgm:t>
    </dgm:pt>
    <dgm:pt modelId="{60A847FD-411A-004C-A8BE-CE10A91553E3}" type="parTrans" cxnId="{FEAFA5A4-22EA-1440-940D-215053C2F851}">
      <dgm:prSet/>
      <dgm:spPr/>
      <dgm:t>
        <a:bodyPr/>
        <a:lstStyle/>
        <a:p>
          <a:endParaRPr lang="en-US"/>
        </a:p>
      </dgm:t>
    </dgm:pt>
    <dgm:pt modelId="{BE0369C4-B1F3-9040-9552-38669ABECC59}" type="sibTrans" cxnId="{FEAFA5A4-22EA-1440-940D-215053C2F851}">
      <dgm:prSet/>
      <dgm:spPr/>
      <dgm:t>
        <a:bodyPr/>
        <a:lstStyle/>
        <a:p>
          <a:endParaRPr lang="en-US"/>
        </a:p>
      </dgm:t>
    </dgm:pt>
    <dgm:pt modelId="{9827E2A3-5A92-4C4E-B986-BCE492244060}">
      <dgm:prSet phldrT="[Text]" custT="1"/>
      <dgm:spPr/>
      <dgm:t>
        <a:bodyPr/>
        <a:lstStyle/>
        <a:p>
          <a:r>
            <a:rPr lang="en-US" sz="1200" dirty="0">
              <a:latin typeface="Arial" panose="020B0604020202020204" pitchFamily="34" charset="0"/>
              <a:cs typeface="Arial" panose="020B0604020202020204" pitchFamily="34" charset="0"/>
            </a:rPr>
            <a:t>Modeling results  </a:t>
          </a:r>
        </a:p>
      </dgm:t>
    </dgm:pt>
    <dgm:pt modelId="{D04C54EF-DBE1-0F44-AB17-22C1D9AFE83E}" type="parTrans" cxnId="{2FB0C553-4E4F-3C48-8EFD-1E2D95916816}">
      <dgm:prSet/>
      <dgm:spPr/>
      <dgm:t>
        <a:bodyPr/>
        <a:lstStyle/>
        <a:p>
          <a:endParaRPr lang="en-US"/>
        </a:p>
      </dgm:t>
    </dgm:pt>
    <dgm:pt modelId="{3C9CEC1A-9C62-7A4B-8778-44BC79AADA8A}" type="sibTrans" cxnId="{2FB0C553-4E4F-3C48-8EFD-1E2D95916816}">
      <dgm:prSet/>
      <dgm:spPr/>
      <dgm:t>
        <a:bodyPr/>
        <a:lstStyle/>
        <a:p>
          <a:endParaRPr lang="en-US"/>
        </a:p>
      </dgm:t>
    </dgm:pt>
    <dgm:pt modelId="{9900A991-CCF1-F341-B797-657AEB5C92F8}">
      <dgm:prSet phldrT="[Text]" custT="1"/>
      <dgm:spPr/>
      <dgm:t>
        <a:bodyPr/>
        <a:lstStyle/>
        <a:p>
          <a:r>
            <a:rPr lang="en-US" sz="1200" dirty="0">
              <a:latin typeface="Arial" panose="020B0604020202020204" pitchFamily="34" charset="0"/>
              <a:cs typeface="Arial" panose="020B0604020202020204" pitchFamily="34" charset="0"/>
            </a:rPr>
            <a:t>Improvements  </a:t>
          </a:r>
        </a:p>
      </dgm:t>
    </dgm:pt>
    <dgm:pt modelId="{59803C90-04FC-9A4E-99B5-68D27F8E7A0A}" type="parTrans" cxnId="{3F6E3100-B5FB-A242-86FB-918A76CA40CF}">
      <dgm:prSet/>
      <dgm:spPr/>
      <dgm:t>
        <a:bodyPr/>
        <a:lstStyle/>
        <a:p>
          <a:endParaRPr lang="en-US"/>
        </a:p>
      </dgm:t>
    </dgm:pt>
    <dgm:pt modelId="{303B8764-24D3-A646-80F1-0A45DA2BC4B4}" type="sibTrans" cxnId="{3F6E3100-B5FB-A242-86FB-918A76CA40CF}">
      <dgm:prSet/>
      <dgm:spPr/>
      <dgm:t>
        <a:bodyPr/>
        <a:lstStyle/>
        <a:p>
          <a:endParaRPr lang="en-US"/>
        </a:p>
      </dgm:t>
    </dgm:pt>
    <dgm:pt modelId="{F3E7ED06-5D42-B145-BA72-C2C8C2373699}" type="pres">
      <dgm:prSet presAssocID="{23331318-A15B-1847-AFFC-1D1D5C36CB6A}" presName="Name0" presStyleCnt="0">
        <dgm:presLayoutVars>
          <dgm:dir/>
          <dgm:animLvl val="lvl"/>
          <dgm:resizeHandles val="exact"/>
        </dgm:presLayoutVars>
      </dgm:prSet>
      <dgm:spPr/>
    </dgm:pt>
    <dgm:pt modelId="{A0945959-3CBD-574A-8733-740AC6B64829}" type="pres">
      <dgm:prSet presAssocID="{23331318-A15B-1847-AFFC-1D1D5C36CB6A}" presName="tSp" presStyleCnt="0"/>
      <dgm:spPr/>
    </dgm:pt>
    <dgm:pt modelId="{807EC422-AF35-024D-B3EE-7750A1D44395}" type="pres">
      <dgm:prSet presAssocID="{23331318-A15B-1847-AFFC-1D1D5C36CB6A}" presName="bSp" presStyleCnt="0"/>
      <dgm:spPr/>
    </dgm:pt>
    <dgm:pt modelId="{E813701E-268D-5642-9BA1-2ECE7E65BEFF}" type="pres">
      <dgm:prSet presAssocID="{23331318-A15B-1847-AFFC-1D1D5C36CB6A}" presName="process" presStyleCnt="0"/>
      <dgm:spPr/>
    </dgm:pt>
    <dgm:pt modelId="{D6F2EFBF-0C5E-4449-9847-A0E6C7D986F3}" type="pres">
      <dgm:prSet presAssocID="{AB424E4B-652E-7543-BE7F-B82D1B9BCD93}" presName="composite1" presStyleCnt="0"/>
      <dgm:spPr/>
    </dgm:pt>
    <dgm:pt modelId="{51B5A3AD-6B97-1543-B4F3-9FA4CA18F44F}" type="pres">
      <dgm:prSet presAssocID="{AB424E4B-652E-7543-BE7F-B82D1B9BCD93}" presName="dummyNode1" presStyleLbl="node1" presStyleIdx="0" presStyleCnt="4"/>
      <dgm:spPr/>
    </dgm:pt>
    <dgm:pt modelId="{1EDB6347-BB55-2346-A41D-809347310A2E}" type="pres">
      <dgm:prSet presAssocID="{AB424E4B-652E-7543-BE7F-B82D1B9BCD93}" presName="childNode1" presStyleLbl="bgAcc1" presStyleIdx="0" presStyleCnt="4">
        <dgm:presLayoutVars>
          <dgm:bulletEnabled val="1"/>
        </dgm:presLayoutVars>
      </dgm:prSet>
      <dgm:spPr/>
    </dgm:pt>
    <dgm:pt modelId="{EE107C87-C52B-0940-ADCD-3E510A7B5E0B}" type="pres">
      <dgm:prSet presAssocID="{AB424E4B-652E-7543-BE7F-B82D1B9BCD93}" presName="childNode1tx" presStyleLbl="bgAcc1" presStyleIdx="0" presStyleCnt="4">
        <dgm:presLayoutVars>
          <dgm:bulletEnabled val="1"/>
        </dgm:presLayoutVars>
      </dgm:prSet>
      <dgm:spPr/>
    </dgm:pt>
    <dgm:pt modelId="{825F29B6-1372-A44B-9E71-C5777BF52A8F}" type="pres">
      <dgm:prSet presAssocID="{AB424E4B-652E-7543-BE7F-B82D1B9BCD93}" presName="parentNode1" presStyleLbl="node1" presStyleIdx="0" presStyleCnt="4" custScaleX="112372" custLinFactNeighborY="-975">
        <dgm:presLayoutVars>
          <dgm:chMax val="1"/>
          <dgm:bulletEnabled val="1"/>
        </dgm:presLayoutVars>
      </dgm:prSet>
      <dgm:spPr/>
    </dgm:pt>
    <dgm:pt modelId="{91E1E53B-BC3C-264F-A98E-CEE70146E5BB}" type="pres">
      <dgm:prSet presAssocID="{AB424E4B-652E-7543-BE7F-B82D1B9BCD93}" presName="connSite1" presStyleCnt="0"/>
      <dgm:spPr/>
    </dgm:pt>
    <dgm:pt modelId="{A760BF7A-AD11-8F4F-90F9-78987361B333}" type="pres">
      <dgm:prSet presAssocID="{FE59527E-614A-BA41-9D53-08B354BD3DD8}" presName="Name9" presStyleLbl="sibTrans2D1" presStyleIdx="0" presStyleCnt="3"/>
      <dgm:spPr/>
    </dgm:pt>
    <dgm:pt modelId="{AC0626F0-F7B4-D94D-A398-07F8C1710501}" type="pres">
      <dgm:prSet presAssocID="{EF42EE80-42A4-AF4B-8F1D-811C3F113655}" presName="composite2" presStyleCnt="0"/>
      <dgm:spPr/>
    </dgm:pt>
    <dgm:pt modelId="{A019CD36-BBD8-294A-A3C3-4732DB108C7B}" type="pres">
      <dgm:prSet presAssocID="{EF42EE80-42A4-AF4B-8F1D-811C3F113655}" presName="dummyNode2" presStyleLbl="node1" presStyleIdx="0" presStyleCnt="4"/>
      <dgm:spPr/>
    </dgm:pt>
    <dgm:pt modelId="{C1D20EEB-25EA-AC40-ABC8-381209F8FE50}" type="pres">
      <dgm:prSet presAssocID="{EF42EE80-42A4-AF4B-8F1D-811C3F113655}" presName="childNode2" presStyleLbl="bgAcc1" presStyleIdx="1" presStyleCnt="4">
        <dgm:presLayoutVars>
          <dgm:bulletEnabled val="1"/>
        </dgm:presLayoutVars>
      </dgm:prSet>
      <dgm:spPr/>
    </dgm:pt>
    <dgm:pt modelId="{341EFBEE-DAA8-1D45-A9CA-6B9AC3697270}" type="pres">
      <dgm:prSet presAssocID="{EF42EE80-42A4-AF4B-8F1D-811C3F113655}" presName="childNode2tx" presStyleLbl="bgAcc1" presStyleIdx="1" presStyleCnt="4">
        <dgm:presLayoutVars>
          <dgm:bulletEnabled val="1"/>
        </dgm:presLayoutVars>
      </dgm:prSet>
      <dgm:spPr/>
    </dgm:pt>
    <dgm:pt modelId="{70932E99-BC5B-D24C-B39E-0BF0D5E858B9}" type="pres">
      <dgm:prSet presAssocID="{EF42EE80-42A4-AF4B-8F1D-811C3F113655}" presName="parentNode2" presStyleLbl="node1" presStyleIdx="1" presStyleCnt="4" custLinFactNeighborX="-7032" custLinFactNeighborY="1475">
        <dgm:presLayoutVars>
          <dgm:chMax val="0"/>
          <dgm:bulletEnabled val="1"/>
        </dgm:presLayoutVars>
      </dgm:prSet>
      <dgm:spPr/>
    </dgm:pt>
    <dgm:pt modelId="{3F6AA3DB-F58D-7441-8A1A-40FEFB2C21EE}" type="pres">
      <dgm:prSet presAssocID="{EF42EE80-42A4-AF4B-8F1D-811C3F113655}" presName="connSite2" presStyleCnt="0"/>
      <dgm:spPr/>
    </dgm:pt>
    <dgm:pt modelId="{2D084DFB-3730-A74B-90DD-7D0A8A6469C5}" type="pres">
      <dgm:prSet presAssocID="{2536E362-CB9E-394A-B1A2-CC78E078F0D6}" presName="Name18" presStyleLbl="sibTrans2D1" presStyleIdx="1" presStyleCnt="3"/>
      <dgm:spPr/>
    </dgm:pt>
    <dgm:pt modelId="{3A8734EC-F0CC-174F-96E4-FE12A4A0D1A4}" type="pres">
      <dgm:prSet presAssocID="{7CF1F04C-FCE7-5C49-871D-A1BCBA8B69A9}" presName="composite1" presStyleCnt="0"/>
      <dgm:spPr/>
    </dgm:pt>
    <dgm:pt modelId="{5BDEE1B5-8F6A-224D-9DB0-6D6F9E4642AD}" type="pres">
      <dgm:prSet presAssocID="{7CF1F04C-FCE7-5C49-871D-A1BCBA8B69A9}" presName="dummyNode1" presStyleLbl="node1" presStyleIdx="1" presStyleCnt="4"/>
      <dgm:spPr/>
    </dgm:pt>
    <dgm:pt modelId="{7ABC6BC3-52E2-504A-A858-B38DD3FB20F5}" type="pres">
      <dgm:prSet presAssocID="{7CF1F04C-FCE7-5C49-871D-A1BCBA8B69A9}" presName="childNode1" presStyleLbl="bgAcc1" presStyleIdx="2" presStyleCnt="4">
        <dgm:presLayoutVars>
          <dgm:bulletEnabled val="1"/>
        </dgm:presLayoutVars>
      </dgm:prSet>
      <dgm:spPr/>
    </dgm:pt>
    <dgm:pt modelId="{93BFE56F-EAB0-914B-AC94-F8D5F9A13D03}" type="pres">
      <dgm:prSet presAssocID="{7CF1F04C-FCE7-5C49-871D-A1BCBA8B69A9}" presName="childNode1tx" presStyleLbl="bgAcc1" presStyleIdx="2" presStyleCnt="4">
        <dgm:presLayoutVars>
          <dgm:bulletEnabled val="1"/>
        </dgm:presLayoutVars>
      </dgm:prSet>
      <dgm:spPr/>
    </dgm:pt>
    <dgm:pt modelId="{C6BE3A87-FAD1-6444-A835-96F91FC24398}" type="pres">
      <dgm:prSet presAssocID="{7CF1F04C-FCE7-5C49-871D-A1BCBA8B69A9}" presName="parentNode1" presStyleLbl="node1" presStyleIdx="2" presStyleCnt="4" custLinFactNeighborX="-7032" custLinFactNeighborY="-1474">
        <dgm:presLayoutVars>
          <dgm:chMax val="1"/>
          <dgm:bulletEnabled val="1"/>
        </dgm:presLayoutVars>
      </dgm:prSet>
      <dgm:spPr/>
    </dgm:pt>
    <dgm:pt modelId="{512A413C-52C9-EE40-B635-1E2D17195806}" type="pres">
      <dgm:prSet presAssocID="{7CF1F04C-FCE7-5C49-871D-A1BCBA8B69A9}" presName="connSite1" presStyleCnt="0"/>
      <dgm:spPr/>
    </dgm:pt>
    <dgm:pt modelId="{0D39EDA2-6220-644D-BA0E-36DDEB01A0B9}" type="pres">
      <dgm:prSet presAssocID="{AF433A0D-D2EF-9949-81A6-73F86BA41BA7}" presName="Name9" presStyleLbl="sibTrans2D1" presStyleIdx="2" presStyleCnt="3"/>
      <dgm:spPr/>
    </dgm:pt>
    <dgm:pt modelId="{80A89504-1802-4045-97A0-A8B25F018C8C}" type="pres">
      <dgm:prSet presAssocID="{A3684BBC-75C4-024B-9996-A04165BE110D}" presName="composite2" presStyleCnt="0"/>
      <dgm:spPr/>
    </dgm:pt>
    <dgm:pt modelId="{30658DFD-790A-5A4F-8197-716761A7A95A}" type="pres">
      <dgm:prSet presAssocID="{A3684BBC-75C4-024B-9996-A04165BE110D}" presName="dummyNode2" presStyleLbl="node1" presStyleIdx="2" presStyleCnt="4"/>
      <dgm:spPr/>
    </dgm:pt>
    <dgm:pt modelId="{6675B229-D273-374C-AB4D-A5A20CA42E20}" type="pres">
      <dgm:prSet presAssocID="{A3684BBC-75C4-024B-9996-A04165BE110D}" presName="childNode2" presStyleLbl="bgAcc1" presStyleIdx="3" presStyleCnt="4">
        <dgm:presLayoutVars>
          <dgm:bulletEnabled val="1"/>
        </dgm:presLayoutVars>
      </dgm:prSet>
      <dgm:spPr/>
    </dgm:pt>
    <dgm:pt modelId="{BE5F1C89-4C06-8E49-A4EF-21C184BB9928}" type="pres">
      <dgm:prSet presAssocID="{A3684BBC-75C4-024B-9996-A04165BE110D}" presName="childNode2tx" presStyleLbl="bgAcc1" presStyleIdx="3" presStyleCnt="4">
        <dgm:presLayoutVars>
          <dgm:bulletEnabled val="1"/>
        </dgm:presLayoutVars>
      </dgm:prSet>
      <dgm:spPr/>
    </dgm:pt>
    <dgm:pt modelId="{8B6A868B-DC1E-9D47-B62B-D7FE9EED6688}" type="pres">
      <dgm:prSet presAssocID="{A3684BBC-75C4-024B-9996-A04165BE110D}" presName="parentNode2" presStyleLbl="node1" presStyleIdx="3" presStyleCnt="4" custScaleX="119223" custLinFactNeighborX="870" custLinFactNeighborY="1474">
        <dgm:presLayoutVars>
          <dgm:chMax val="0"/>
          <dgm:bulletEnabled val="1"/>
        </dgm:presLayoutVars>
      </dgm:prSet>
      <dgm:spPr/>
    </dgm:pt>
    <dgm:pt modelId="{B9E26959-9947-5A46-91A0-E0829E78B258}" type="pres">
      <dgm:prSet presAssocID="{A3684BBC-75C4-024B-9996-A04165BE110D}" presName="connSite2" presStyleCnt="0"/>
      <dgm:spPr/>
    </dgm:pt>
  </dgm:ptLst>
  <dgm:cxnLst>
    <dgm:cxn modelId="{3F6E3100-B5FB-A242-86FB-918A76CA40CF}" srcId="{A3684BBC-75C4-024B-9996-A04165BE110D}" destId="{9900A991-CCF1-F341-B797-657AEB5C92F8}" srcOrd="1" destOrd="0" parTransId="{59803C90-04FC-9A4E-99B5-68D27F8E7A0A}" sibTransId="{303B8764-24D3-A646-80F1-0A45DA2BC4B4}"/>
    <dgm:cxn modelId="{5FCA1C01-808D-EE49-A21F-390B4D072AD6}" srcId="{AB424E4B-652E-7543-BE7F-B82D1B9BCD93}" destId="{E8B835A1-94BC-414B-8573-3EF828404644}" srcOrd="5" destOrd="0" parTransId="{96CCD0E3-E490-0F43-8649-85941F8D377F}" sibTransId="{EF17ACEA-0837-6044-9330-EC400502E1F8}"/>
    <dgm:cxn modelId="{8BE64104-E88B-814A-933A-27039F8859AE}" type="presOf" srcId="{23331318-A15B-1847-AFFC-1D1D5C36CB6A}" destId="{F3E7ED06-5D42-B145-BA72-C2C8C2373699}" srcOrd="0" destOrd="0" presId="urn:microsoft.com/office/officeart/2005/8/layout/hProcess4"/>
    <dgm:cxn modelId="{84C0E105-0025-2D40-8D25-5646C1C8EE98}" type="presOf" srcId="{CAD1E825-2679-B043-BB98-8AAAD0D71636}" destId="{EE107C87-C52B-0940-ADCD-3E510A7B5E0B}" srcOrd="1" destOrd="4" presId="urn:microsoft.com/office/officeart/2005/8/layout/hProcess4"/>
    <dgm:cxn modelId="{5783F608-A27B-904D-8BF4-1D4FE92C1D21}" srcId="{AB424E4B-652E-7543-BE7F-B82D1B9BCD93}" destId="{CAD1E825-2679-B043-BB98-8AAAD0D71636}" srcOrd="4" destOrd="0" parTransId="{39443039-7C3D-7E47-BE8C-9C0848335A08}" sibTransId="{8C852FCD-D3D4-DA49-88FA-3C0E8B9B8AA2}"/>
    <dgm:cxn modelId="{EBE1640A-2DB2-024F-B66A-D2F610E0656C}" type="presOf" srcId="{D50CD88F-CE9F-E940-A0AF-CE12B865BD27}" destId="{C1D20EEB-25EA-AC40-ABC8-381209F8FE50}" srcOrd="0" destOrd="2" presId="urn:microsoft.com/office/officeart/2005/8/layout/hProcess4"/>
    <dgm:cxn modelId="{8E130E0B-1A97-AA4F-8270-F898942EB70A}" type="presOf" srcId="{CF9D4C16-BAB7-9449-BB68-B1B3A7978228}" destId="{7ABC6BC3-52E2-504A-A858-B38DD3FB20F5}" srcOrd="0" destOrd="0" presId="urn:microsoft.com/office/officeart/2005/8/layout/hProcess4"/>
    <dgm:cxn modelId="{6793CF10-CA08-8448-9930-FFD5AA13EF1E}" type="presOf" srcId="{6B7FA460-7D65-9B4E-861A-B53CB8FAD468}" destId="{93BFE56F-EAB0-914B-AC94-F8D5F9A13D03}" srcOrd="1" destOrd="3" presId="urn:microsoft.com/office/officeart/2005/8/layout/hProcess4"/>
    <dgm:cxn modelId="{43A8AC11-033E-2347-B15A-CB603A5FCE92}" type="presOf" srcId="{A3684BBC-75C4-024B-9996-A04165BE110D}" destId="{8B6A868B-DC1E-9D47-B62B-D7FE9EED6688}" srcOrd="0" destOrd="0" presId="urn:microsoft.com/office/officeart/2005/8/layout/hProcess4"/>
    <dgm:cxn modelId="{D8C29912-0B94-7443-B6E9-CE212C831A6E}" type="presOf" srcId="{2536E362-CB9E-394A-B1A2-CC78E078F0D6}" destId="{2D084DFB-3730-A74B-90DD-7D0A8A6469C5}" srcOrd="0" destOrd="0" presId="urn:microsoft.com/office/officeart/2005/8/layout/hProcess4"/>
    <dgm:cxn modelId="{17134214-CBF8-7F4C-8CB5-AA8F764E574B}" type="presOf" srcId="{AC1EF27F-D775-B448-BF68-BE2A60A081F2}" destId="{EE107C87-C52B-0940-ADCD-3E510A7B5E0B}" srcOrd="1" destOrd="3" presId="urn:microsoft.com/office/officeart/2005/8/layout/hProcess4"/>
    <dgm:cxn modelId="{79732415-5AE5-0146-8E5E-2BB66BF47158}" type="presOf" srcId="{3727C1A6-0292-3C4B-8FF4-4E8BEA33430E}" destId="{1EDB6347-BB55-2346-A41D-809347310A2E}" srcOrd="0" destOrd="2" presId="urn:microsoft.com/office/officeart/2005/8/layout/hProcess4"/>
    <dgm:cxn modelId="{33032C1D-54D4-2D43-A249-49A0E5A270BB}" srcId="{AB424E4B-652E-7543-BE7F-B82D1B9BCD93}" destId="{AC1EF27F-D775-B448-BF68-BE2A60A081F2}" srcOrd="3" destOrd="0" parTransId="{7A2C5DD8-C848-A34F-A45A-0252ED559BD5}" sibTransId="{0EDC4592-D2E9-3849-B818-3F4ED0744CA5}"/>
    <dgm:cxn modelId="{268B5820-370D-944C-ADC3-495416D81405}" type="presOf" srcId="{A04B1682-8CEE-0F43-ACE1-AFA24664E6E7}" destId="{7ABC6BC3-52E2-504A-A858-B38DD3FB20F5}" srcOrd="0" destOrd="4" presId="urn:microsoft.com/office/officeart/2005/8/layout/hProcess4"/>
    <dgm:cxn modelId="{F8992426-70B1-0043-9B4D-9DA54F79E99F}" srcId="{A3684BBC-75C4-024B-9996-A04165BE110D}" destId="{19614E4D-D9F9-344A-9570-72B58177468A}" srcOrd="0" destOrd="0" parTransId="{BA1F2492-30BF-3E47-A1E6-7FBF6A7AC316}" sibTransId="{27FBF04A-8B54-FD44-967D-AAA1E2EC322E}"/>
    <dgm:cxn modelId="{474A4B2C-73A3-BC43-9A63-B7E521BA0557}" srcId="{7CF1F04C-FCE7-5C49-871D-A1BCBA8B69A9}" destId="{6B7FA460-7D65-9B4E-861A-B53CB8FAD468}" srcOrd="3" destOrd="0" parTransId="{87723D81-4F3D-B94F-AB70-2850C6813E95}" sibTransId="{B948A2B4-72A4-D744-A886-90E6222BA84F}"/>
    <dgm:cxn modelId="{64CC1C31-1A9A-B44D-A332-0EDFECBFFA1F}" srcId="{7CF1F04C-FCE7-5C49-871D-A1BCBA8B69A9}" destId="{CF9D4C16-BAB7-9449-BB68-B1B3A7978228}" srcOrd="0" destOrd="0" parTransId="{65B5FD2E-5C87-0D42-B0A7-477409D909C4}" sibTransId="{DDBE429C-607C-E640-A460-8932E8D81185}"/>
    <dgm:cxn modelId="{3DF82133-FC00-7F4A-B6B5-D4EC2651CA86}" type="presOf" srcId="{616FAE21-7088-A648-8436-948C03E0B7AF}" destId="{EE107C87-C52B-0940-ADCD-3E510A7B5E0B}" srcOrd="1" destOrd="0" presId="urn:microsoft.com/office/officeart/2005/8/layout/hProcess4"/>
    <dgm:cxn modelId="{8354E337-F857-0040-B76A-A9A3F479D6A9}" type="presOf" srcId="{CF9D4C16-BAB7-9449-BB68-B1B3A7978228}" destId="{93BFE56F-EAB0-914B-AC94-F8D5F9A13D03}" srcOrd="1" destOrd="0" presId="urn:microsoft.com/office/officeart/2005/8/layout/hProcess4"/>
    <dgm:cxn modelId="{FC13B63F-671B-524A-BF8B-4D353DE10EDB}" type="presOf" srcId="{9827E2A3-5A92-4C4E-B986-BCE492244060}" destId="{93BFE56F-EAB0-914B-AC94-F8D5F9A13D03}" srcOrd="1" destOrd="2" presId="urn:microsoft.com/office/officeart/2005/8/layout/hProcess4"/>
    <dgm:cxn modelId="{70955B4C-8112-C942-8E18-B31F9368F86E}" type="presOf" srcId="{E8B835A1-94BC-414B-8573-3EF828404644}" destId="{1EDB6347-BB55-2346-A41D-809347310A2E}" srcOrd="0" destOrd="5" presId="urn:microsoft.com/office/officeart/2005/8/layout/hProcess4"/>
    <dgm:cxn modelId="{524A4052-4432-184B-8B6A-44F1EB9C6E17}" srcId="{7CF1F04C-FCE7-5C49-871D-A1BCBA8B69A9}" destId="{A04B1682-8CEE-0F43-ACE1-AFA24664E6E7}" srcOrd="4" destOrd="0" parTransId="{0F035728-8856-2D4C-87C4-934A7A919EE2}" sibTransId="{1CCF1826-CF38-9944-AAF6-5E7C4B232BE2}"/>
    <dgm:cxn modelId="{2FB0C553-4E4F-3C48-8EFD-1E2D95916816}" srcId="{7CF1F04C-FCE7-5C49-871D-A1BCBA8B69A9}" destId="{9827E2A3-5A92-4C4E-B986-BCE492244060}" srcOrd="2" destOrd="0" parTransId="{D04C54EF-DBE1-0F44-AB17-22C1D9AFE83E}" sibTransId="{3C9CEC1A-9C62-7A4B-8778-44BC79AADA8A}"/>
    <dgm:cxn modelId="{B8FCC955-3D4A-B446-AC32-FD0983893529}" srcId="{AB424E4B-652E-7543-BE7F-B82D1B9BCD93}" destId="{3727C1A6-0292-3C4B-8FF4-4E8BEA33430E}" srcOrd="2" destOrd="0" parTransId="{BA971F94-B5DE-4346-B411-30950F933D06}" sibTransId="{2200714C-A638-7444-98A3-50A0D7118D99}"/>
    <dgm:cxn modelId="{A17F7A56-CA2B-204E-B3D5-867B9298CBC6}" type="presOf" srcId="{C3729370-AA77-7E4D-A46C-3C8F6A525125}" destId="{C1D20EEB-25EA-AC40-ABC8-381209F8FE50}" srcOrd="0" destOrd="3" presId="urn:microsoft.com/office/officeart/2005/8/layout/hProcess4"/>
    <dgm:cxn modelId="{04316E5E-8710-244A-9F2A-D243EA0334A1}" type="presOf" srcId="{AB424E4B-652E-7543-BE7F-B82D1B9BCD93}" destId="{825F29B6-1372-A44B-9E71-C5777BF52A8F}" srcOrd="0" destOrd="0" presId="urn:microsoft.com/office/officeart/2005/8/layout/hProcess4"/>
    <dgm:cxn modelId="{84041E61-B9A7-4F45-978B-CA49000A720D}" type="presOf" srcId="{9900A991-CCF1-F341-B797-657AEB5C92F8}" destId="{BE5F1C89-4C06-8E49-A4EF-21C184BB9928}" srcOrd="1" destOrd="1" presId="urn:microsoft.com/office/officeart/2005/8/layout/hProcess4"/>
    <dgm:cxn modelId="{0B239E63-B461-5E4F-B624-9674EE8D1708}" type="presOf" srcId="{AF433A0D-D2EF-9949-81A6-73F86BA41BA7}" destId="{0D39EDA2-6220-644D-BA0E-36DDEB01A0B9}" srcOrd="0" destOrd="0" presId="urn:microsoft.com/office/officeart/2005/8/layout/hProcess4"/>
    <dgm:cxn modelId="{B1DB326A-BDC2-B543-A0B1-B27D1407DB7F}" srcId="{EF42EE80-42A4-AF4B-8F1D-811C3F113655}" destId="{9EF07561-8F33-0D48-9BE3-534E8922E8E3}" srcOrd="0" destOrd="0" parTransId="{79B2E34A-B1A2-7348-A652-6C7D72579404}" sibTransId="{99315E5D-A57B-6347-B17C-B994454D26DB}"/>
    <dgm:cxn modelId="{9FC7466D-FC0B-FD43-8E65-46E585E0CA3A}" type="presOf" srcId="{3C26E873-AABD-B249-A029-6D506C556478}" destId="{6675B229-D273-374C-AB4D-A5A20CA42E20}" srcOrd="0" destOrd="3" presId="urn:microsoft.com/office/officeart/2005/8/layout/hProcess4"/>
    <dgm:cxn modelId="{1A57356E-8963-CD4B-9C1A-0DA4DE798643}" srcId="{EF42EE80-42A4-AF4B-8F1D-811C3F113655}" destId="{C3729370-AA77-7E4D-A46C-3C8F6A525125}" srcOrd="3" destOrd="0" parTransId="{FA7C408A-FCE7-B642-A3E8-6FB6E7E98010}" sibTransId="{BAB818F7-AEC3-E64B-8986-EAA5580DAB63}"/>
    <dgm:cxn modelId="{D4A68870-7BC3-F24E-AD4C-BB91524BA290}" type="presOf" srcId="{D50CD88F-CE9F-E940-A0AF-CE12B865BD27}" destId="{341EFBEE-DAA8-1D45-A9CA-6B9AC3697270}" srcOrd="1" destOrd="2" presId="urn:microsoft.com/office/officeart/2005/8/layout/hProcess4"/>
    <dgm:cxn modelId="{E76ADE70-CFC6-EC49-A56E-2110DD36FF94}" type="presOf" srcId="{616FAE21-7088-A648-8436-948C03E0B7AF}" destId="{1EDB6347-BB55-2346-A41D-809347310A2E}" srcOrd="0" destOrd="0" presId="urn:microsoft.com/office/officeart/2005/8/layout/hProcess4"/>
    <dgm:cxn modelId="{9B6FA172-1F0B-B344-A903-4CDADC12B82D}" type="presOf" srcId="{44EE8428-9CE1-CE4A-887D-3529211EF1FC}" destId="{341EFBEE-DAA8-1D45-A9CA-6B9AC3697270}" srcOrd="1" destOrd="1" presId="urn:microsoft.com/office/officeart/2005/8/layout/hProcess4"/>
    <dgm:cxn modelId="{16E14C80-BBED-9344-995F-164CC738CC9C}" srcId="{23331318-A15B-1847-AFFC-1D1D5C36CB6A}" destId="{EF42EE80-42A4-AF4B-8F1D-811C3F113655}" srcOrd="1" destOrd="0" parTransId="{920A6135-C287-E949-90DA-D3E72EBD249C}" sibTransId="{2536E362-CB9E-394A-B1A2-CC78E078F0D6}"/>
    <dgm:cxn modelId="{22625483-5916-DD46-AC2E-52E9EDFCC9A1}" type="presOf" srcId="{AC1EF27F-D775-B448-BF68-BE2A60A081F2}" destId="{1EDB6347-BB55-2346-A41D-809347310A2E}" srcOrd="0" destOrd="3" presId="urn:microsoft.com/office/officeart/2005/8/layout/hProcess4"/>
    <dgm:cxn modelId="{3706EF83-CF75-3548-8424-E0329A4A3C14}" type="presOf" srcId="{3727C1A6-0292-3C4B-8FF4-4E8BEA33430E}" destId="{EE107C87-C52B-0940-ADCD-3E510A7B5E0B}" srcOrd="1" destOrd="2" presId="urn:microsoft.com/office/officeart/2005/8/layout/hProcess4"/>
    <dgm:cxn modelId="{1F793B86-CFB7-0047-9EBF-C6D598E1B9AD}" type="presOf" srcId="{CAD1E825-2679-B043-BB98-8AAAD0D71636}" destId="{1EDB6347-BB55-2346-A41D-809347310A2E}" srcOrd="0" destOrd="4" presId="urn:microsoft.com/office/officeart/2005/8/layout/hProcess4"/>
    <dgm:cxn modelId="{28332C9E-73AB-284A-B15E-0DA37B6F9659}" type="presOf" srcId="{44EE8428-9CE1-CE4A-887D-3529211EF1FC}" destId="{C1D20EEB-25EA-AC40-ABC8-381209F8FE50}" srcOrd="0" destOrd="1" presId="urn:microsoft.com/office/officeart/2005/8/layout/hProcess4"/>
    <dgm:cxn modelId="{39A0C29E-5C42-0E49-BA72-75A0A8920949}" type="presOf" srcId="{9EF07561-8F33-0D48-9BE3-534E8922E8E3}" destId="{C1D20EEB-25EA-AC40-ABC8-381209F8FE50}" srcOrd="0" destOrd="0" presId="urn:microsoft.com/office/officeart/2005/8/layout/hProcess4"/>
    <dgm:cxn modelId="{FEAFA5A4-22EA-1440-940D-215053C2F851}" srcId="{7CF1F04C-FCE7-5C49-871D-A1BCBA8B69A9}" destId="{EBA69995-69E6-E346-AFE8-0FC11D0BA5C0}" srcOrd="1" destOrd="0" parTransId="{60A847FD-411A-004C-A8BE-CE10A91553E3}" sibTransId="{BE0369C4-B1F3-9040-9552-38669ABECC59}"/>
    <dgm:cxn modelId="{9D4A4BA9-3D45-1048-9879-1359DDF2A795}" type="presOf" srcId="{A04B1682-8CEE-0F43-ACE1-AFA24664E6E7}" destId="{93BFE56F-EAB0-914B-AC94-F8D5F9A13D03}" srcOrd="1" destOrd="4" presId="urn:microsoft.com/office/officeart/2005/8/layout/hProcess4"/>
    <dgm:cxn modelId="{5748EEAA-E4BD-FA4C-BC0D-B8E86D24905B}" srcId="{23331318-A15B-1847-AFFC-1D1D5C36CB6A}" destId="{7CF1F04C-FCE7-5C49-871D-A1BCBA8B69A9}" srcOrd="2" destOrd="0" parTransId="{5A74424B-B970-A84F-8056-CE6F1ADA7441}" sibTransId="{AF433A0D-D2EF-9949-81A6-73F86BA41BA7}"/>
    <dgm:cxn modelId="{B82E32AB-6861-574F-ACC7-933D44508B99}" type="presOf" srcId="{6B7FA460-7D65-9B4E-861A-B53CB8FAD468}" destId="{7ABC6BC3-52E2-504A-A858-B38DD3FB20F5}" srcOrd="0" destOrd="3" presId="urn:microsoft.com/office/officeart/2005/8/layout/hProcess4"/>
    <dgm:cxn modelId="{FFEB9AB0-A41B-D84E-B73E-03A1C7C1DE2A}" srcId="{23331318-A15B-1847-AFFC-1D1D5C36CB6A}" destId="{AB424E4B-652E-7543-BE7F-B82D1B9BCD93}" srcOrd="0" destOrd="0" parTransId="{505612C2-D948-FC40-B0CA-D51D627634A4}" sibTransId="{FE59527E-614A-BA41-9D53-08B354BD3DD8}"/>
    <dgm:cxn modelId="{95B9C1B8-3932-734E-ABB1-57C5EC598009}" srcId="{A3684BBC-75C4-024B-9996-A04165BE110D}" destId="{D1B50C1C-BD73-8A45-8F7D-BFC9D5A249D3}" srcOrd="2" destOrd="0" parTransId="{06F5EAA9-E882-564A-8013-A1AD48CEB2F2}" sibTransId="{835F94A4-EE4E-5B42-8E21-2B3A22289702}"/>
    <dgm:cxn modelId="{002183B9-3384-D94E-8B58-F1837A2111CA}" type="presOf" srcId="{E8B835A1-94BC-414B-8573-3EF828404644}" destId="{EE107C87-C52B-0940-ADCD-3E510A7B5E0B}" srcOrd="1" destOrd="5" presId="urn:microsoft.com/office/officeart/2005/8/layout/hProcess4"/>
    <dgm:cxn modelId="{392263BA-BC70-3340-8440-DA4A9DD28FBC}" type="presOf" srcId="{D1B50C1C-BD73-8A45-8F7D-BFC9D5A249D3}" destId="{6675B229-D273-374C-AB4D-A5A20CA42E20}" srcOrd="0" destOrd="2" presId="urn:microsoft.com/office/officeart/2005/8/layout/hProcess4"/>
    <dgm:cxn modelId="{E1D7A4BC-98B2-894F-AD19-F1E10DB285B8}" type="presOf" srcId="{EBA69995-69E6-E346-AFE8-0FC11D0BA5C0}" destId="{93BFE56F-EAB0-914B-AC94-F8D5F9A13D03}" srcOrd="1" destOrd="1" presId="urn:microsoft.com/office/officeart/2005/8/layout/hProcess4"/>
    <dgm:cxn modelId="{71D9CAC6-1DCF-5743-BC61-09D0E06F5543}" type="presOf" srcId="{6C86E2E8-6D68-EE46-9110-811B1C704905}" destId="{EE107C87-C52B-0940-ADCD-3E510A7B5E0B}" srcOrd="1" destOrd="1" presId="urn:microsoft.com/office/officeart/2005/8/layout/hProcess4"/>
    <dgm:cxn modelId="{977690C7-1CCB-5448-8D91-08CE6B191F73}" srcId="{AB424E4B-652E-7543-BE7F-B82D1B9BCD93}" destId="{616FAE21-7088-A648-8436-948C03E0B7AF}" srcOrd="0" destOrd="0" parTransId="{782C0F73-133C-1A47-942B-19391A678AA3}" sibTransId="{B34C25C2-1716-5541-8CA4-026FFB5E0FFB}"/>
    <dgm:cxn modelId="{E13927C8-614B-494B-94AC-F2326F29DC38}" type="presOf" srcId="{EBA69995-69E6-E346-AFE8-0FC11D0BA5C0}" destId="{7ABC6BC3-52E2-504A-A858-B38DD3FB20F5}" srcOrd="0" destOrd="1" presId="urn:microsoft.com/office/officeart/2005/8/layout/hProcess4"/>
    <dgm:cxn modelId="{1C9CFAD4-4E99-074A-B626-A93C331FDDD2}" type="presOf" srcId="{D1B50C1C-BD73-8A45-8F7D-BFC9D5A249D3}" destId="{BE5F1C89-4C06-8E49-A4EF-21C184BB9928}" srcOrd="1" destOrd="2" presId="urn:microsoft.com/office/officeart/2005/8/layout/hProcess4"/>
    <dgm:cxn modelId="{2B364ED6-2FAE-9841-BC47-115617345E27}" srcId="{EF42EE80-42A4-AF4B-8F1D-811C3F113655}" destId="{44EE8428-9CE1-CE4A-887D-3529211EF1FC}" srcOrd="1" destOrd="0" parTransId="{4251AFDC-11E6-124D-8CC2-071D5A421652}" sibTransId="{88B3B16A-56C6-174D-A43E-8DF2C43C76EA}"/>
    <dgm:cxn modelId="{4AC063D6-8FDF-8349-AC37-9E46C9076800}" srcId="{23331318-A15B-1847-AFFC-1D1D5C36CB6A}" destId="{A3684BBC-75C4-024B-9996-A04165BE110D}" srcOrd="3" destOrd="0" parTransId="{8CAF1214-BCCE-EE46-B78E-B905E7F7FC56}" sibTransId="{C8E3F4E7-2B06-BB4A-99AD-746D17B7CA90}"/>
    <dgm:cxn modelId="{F9D303DE-A8B3-5740-B8CD-7037087910D8}" type="presOf" srcId="{9EF07561-8F33-0D48-9BE3-534E8922E8E3}" destId="{341EFBEE-DAA8-1D45-A9CA-6B9AC3697270}" srcOrd="1" destOrd="0" presId="urn:microsoft.com/office/officeart/2005/8/layout/hProcess4"/>
    <dgm:cxn modelId="{8E96D7E3-AD17-454B-80DF-7608F1664B3E}" type="presOf" srcId="{19614E4D-D9F9-344A-9570-72B58177468A}" destId="{BE5F1C89-4C06-8E49-A4EF-21C184BB9928}" srcOrd="1" destOrd="0" presId="urn:microsoft.com/office/officeart/2005/8/layout/hProcess4"/>
    <dgm:cxn modelId="{694F72E8-1B4B-314F-BE9F-22245F7048BE}" srcId="{AB424E4B-652E-7543-BE7F-B82D1B9BCD93}" destId="{6C86E2E8-6D68-EE46-9110-811B1C704905}" srcOrd="1" destOrd="0" parTransId="{5706404C-5F62-424C-8499-B670581A3A53}" sibTransId="{DC4F0524-24FF-6741-BAD0-F0399AF30239}"/>
    <dgm:cxn modelId="{4F1A08EB-87C2-A445-92F7-DE210758E895}" type="presOf" srcId="{EF42EE80-42A4-AF4B-8F1D-811C3F113655}" destId="{70932E99-BC5B-D24C-B39E-0BF0D5E858B9}" srcOrd="0" destOrd="0" presId="urn:microsoft.com/office/officeart/2005/8/layout/hProcess4"/>
    <dgm:cxn modelId="{B6764AEE-1593-4A41-AC12-D362D5CEDB4C}" type="presOf" srcId="{C3729370-AA77-7E4D-A46C-3C8F6A525125}" destId="{341EFBEE-DAA8-1D45-A9CA-6B9AC3697270}" srcOrd="1" destOrd="3" presId="urn:microsoft.com/office/officeart/2005/8/layout/hProcess4"/>
    <dgm:cxn modelId="{27225EEF-9E8F-7D49-ABCA-F68C5A5C6A67}" srcId="{EF42EE80-42A4-AF4B-8F1D-811C3F113655}" destId="{D50CD88F-CE9F-E940-A0AF-CE12B865BD27}" srcOrd="2" destOrd="0" parTransId="{CD0A6360-5983-F044-91B7-02C658760B40}" sibTransId="{7C994D52-28B9-474D-B7EE-18F0FE6B572E}"/>
    <dgm:cxn modelId="{35B779F0-BD93-D247-9E11-9B487C512A1B}" type="presOf" srcId="{7CF1F04C-FCE7-5C49-871D-A1BCBA8B69A9}" destId="{C6BE3A87-FAD1-6444-A835-96F91FC24398}" srcOrd="0" destOrd="0" presId="urn:microsoft.com/office/officeart/2005/8/layout/hProcess4"/>
    <dgm:cxn modelId="{FF3E63F2-87A7-4B40-8AF9-FFCD748B0E30}" srcId="{A3684BBC-75C4-024B-9996-A04165BE110D}" destId="{3C26E873-AABD-B249-A029-6D506C556478}" srcOrd="3" destOrd="0" parTransId="{B803DF98-3BEF-9C47-A778-E3F2CBC01A18}" sibTransId="{68C3CB63-9112-9E4B-886C-AAB03D4E0EEB}"/>
    <dgm:cxn modelId="{0519E4F3-4282-FE49-B329-F0BDDEEF7945}" type="presOf" srcId="{9827E2A3-5A92-4C4E-B986-BCE492244060}" destId="{7ABC6BC3-52E2-504A-A858-B38DD3FB20F5}" srcOrd="0" destOrd="2" presId="urn:microsoft.com/office/officeart/2005/8/layout/hProcess4"/>
    <dgm:cxn modelId="{D62DE0F9-0A88-C04E-B7F3-8E4AB4E43FAE}" type="presOf" srcId="{6C86E2E8-6D68-EE46-9110-811B1C704905}" destId="{1EDB6347-BB55-2346-A41D-809347310A2E}" srcOrd="0" destOrd="1" presId="urn:microsoft.com/office/officeart/2005/8/layout/hProcess4"/>
    <dgm:cxn modelId="{059273FB-B069-3A44-A3AE-42A874E1629F}" type="presOf" srcId="{FE59527E-614A-BA41-9D53-08B354BD3DD8}" destId="{A760BF7A-AD11-8F4F-90F9-78987361B333}" srcOrd="0" destOrd="0" presId="urn:microsoft.com/office/officeart/2005/8/layout/hProcess4"/>
    <dgm:cxn modelId="{440040FC-D9F8-AA41-846D-4A18B80FC0D1}" type="presOf" srcId="{9900A991-CCF1-F341-B797-657AEB5C92F8}" destId="{6675B229-D273-374C-AB4D-A5A20CA42E20}" srcOrd="0" destOrd="1" presId="urn:microsoft.com/office/officeart/2005/8/layout/hProcess4"/>
    <dgm:cxn modelId="{B3A7ECFC-EB90-EF4E-8809-55BF92254990}" type="presOf" srcId="{19614E4D-D9F9-344A-9570-72B58177468A}" destId="{6675B229-D273-374C-AB4D-A5A20CA42E20}" srcOrd="0" destOrd="0" presId="urn:microsoft.com/office/officeart/2005/8/layout/hProcess4"/>
    <dgm:cxn modelId="{0FA53FFE-28A3-7743-839F-E1D5503DCD33}" type="presOf" srcId="{3C26E873-AABD-B249-A029-6D506C556478}" destId="{BE5F1C89-4C06-8E49-A4EF-21C184BB9928}" srcOrd="1" destOrd="3" presId="urn:microsoft.com/office/officeart/2005/8/layout/hProcess4"/>
    <dgm:cxn modelId="{859EEDCE-6C91-614A-93A1-66E9A8E12247}" type="presParOf" srcId="{F3E7ED06-5D42-B145-BA72-C2C8C2373699}" destId="{A0945959-3CBD-574A-8733-740AC6B64829}" srcOrd="0" destOrd="0" presId="urn:microsoft.com/office/officeart/2005/8/layout/hProcess4"/>
    <dgm:cxn modelId="{7E5B21D8-9379-8C48-B97F-CCEEA74904FA}" type="presParOf" srcId="{F3E7ED06-5D42-B145-BA72-C2C8C2373699}" destId="{807EC422-AF35-024D-B3EE-7750A1D44395}" srcOrd="1" destOrd="0" presId="urn:microsoft.com/office/officeart/2005/8/layout/hProcess4"/>
    <dgm:cxn modelId="{6E46A93E-40BD-2749-AEFE-4D2DD20DA0AB}" type="presParOf" srcId="{F3E7ED06-5D42-B145-BA72-C2C8C2373699}" destId="{E813701E-268D-5642-9BA1-2ECE7E65BEFF}" srcOrd="2" destOrd="0" presId="urn:microsoft.com/office/officeart/2005/8/layout/hProcess4"/>
    <dgm:cxn modelId="{E5A43FA9-F9CF-EC4E-9E45-A264CEE7419B}" type="presParOf" srcId="{E813701E-268D-5642-9BA1-2ECE7E65BEFF}" destId="{D6F2EFBF-0C5E-4449-9847-A0E6C7D986F3}" srcOrd="0" destOrd="0" presId="urn:microsoft.com/office/officeart/2005/8/layout/hProcess4"/>
    <dgm:cxn modelId="{DECBC26D-D812-E94E-8315-95027E2B9EA5}" type="presParOf" srcId="{D6F2EFBF-0C5E-4449-9847-A0E6C7D986F3}" destId="{51B5A3AD-6B97-1543-B4F3-9FA4CA18F44F}" srcOrd="0" destOrd="0" presId="urn:microsoft.com/office/officeart/2005/8/layout/hProcess4"/>
    <dgm:cxn modelId="{BFB81AFB-5A64-644F-ABFD-96FF3BEFEADE}" type="presParOf" srcId="{D6F2EFBF-0C5E-4449-9847-A0E6C7D986F3}" destId="{1EDB6347-BB55-2346-A41D-809347310A2E}" srcOrd="1" destOrd="0" presId="urn:microsoft.com/office/officeart/2005/8/layout/hProcess4"/>
    <dgm:cxn modelId="{EF288575-F2EA-1A44-98C5-896D6F4F7215}" type="presParOf" srcId="{D6F2EFBF-0C5E-4449-9847-A0E6C7D986F3}" destId="{EE107C87-C52B-0940-ADCD-3E510A7B5E0B}" srcOrd="2" destOrd="0" presId="urn:microsoft.com/office/officeart/2005/8/layout/hProcess4"/>
    <dgm:cxn modelId="{92804D3A-0925-8542-8064-89A8A022E06A}" type="presParOf" srcId="{D6F2EFBF-0C5E-4449-9847-A0E6C7D986F3}" destId="{825F29B6-1372-A44B-9E71-C5777BF52A8F}" srcOrd="3" destOrd="0" presId="urn:microsoft.com/office/officeart/2005/8/layout/hProcess4"/>
    <dgm:cxn modelId="{5188EB11-4163-4749-BC60-33E7BA444230}" type="presParOf" srcId="{D6F2EFBF-0C5E-4449-9847-A0E6C7D986F3}" destId="{91E1E53B-BC3C-264F-A98E-CEE70146E5BB}" srcOrd="4" destOrd="0" presId="urn:microsoft.com/office/officeart/2005/8/layout/hProcess4"/>
    <dgm:cxn modelId="{8CEA2BB8-F5EF-0B42-A214-E40F0E728450}" type="presParOf" srcId="{E813701E-268D-5642-9BA1-2ECE7E65BEFF}" destId="{A760BF7A-AD11-8F4F-90F9-78987361B333}" srcOrd="1" destOrd="0" presId="urn:microsoft.com/office/officeart/2005/8/layout/hProcess4"/>
    <dgm:cxn modelId="{E37D774C-3EAC-7E44-88E2-EEAD6D093C19}" type="presParOf" srcId="{E813701E-268D-5642-9BA1-2ECE7E65BEFF}" destId="{AC0626F0-F7B4-D94D-A398-07F8C1710501}" srcOrd="2" destOrd="0" presId="urn:microsoft.com/office/officeart/2005/8/layout/hProcess4"/>
    <dgm:cxn modelId="{C36772A5-F528-6C4D-8E2E-80E9F99DAD7C}" type="presParOf" srcId="{AC0626F0-F7B4-D94D-A398-07F8C1710501}" destId="{A019CD36-BBD8-294A-A3C3-4732DB108C7B}" srcOrd="0" destOrd="0" presId="urn:microsoft.com/office/officeart/2005/8/layout/hProcess4"/>
    <dgm:cxn modelId="{729690CC-D1D0-4C46-9DD2-8D463DF87867}" type="presParOf" srcId="{AC0626F0-F7B4-D94D-A398-07F8C1710501}" destId="{C1D20EEB-25EA-AC40-ABC8-381209F8FE50}" srcOrd="1" destOrd="0" presId="urn:microsoft.com/office/officeart/2005/8/layout/hProcess4"/>
    <dgm:cxn modelId="{65D0B887-D562-6F44-B397-DD02D60D3201}" type="presParOf" srcId="{AC0626F0-F7B4-D94D-A398-07F8C1710501}" destId="{341EFBEE-DAA8-1D45-A9CA-6B9AC3697270}" srcOrd="2" destOrd="0" presId="urn:microsoft.com/office/officeart/2005/8/layout/hProcess4"/>
    <dgm:cxn modelId="{16400F9D-BEE6-0247-AE04-812DF3F69C93}" type="presParOf" srcId="{AC0626F0-F7B4-D94D-A398-07F8C1710501}" destId="{70932E99-BC5B-D24C-B39E-0BF0D5E858B9}" srcOrd="3" destOrd="0" presId="urn:microsoft.com/office/officeart/2005/8/layout/hProcess4"/>
    <dgm:cxn modelId="{A96CE1F4-77B1-AE46-86D7-6B0FC8CA0F3F}" type="presParOf" srcId="{AC0626F0-F7B4-D94D-A398-07F8C1710501}" destId="{3F6AA3DB-F58D-7441-8A1A-40FEFB2C21EE}" srcOrd="4" destOrd="0" presId="urn:microsoft.com/office/officeart/2005/8/layout/hProcess4"/>
    <dgm:cxn modelId="{A2DC836E-5D1E-3C4F-97CC-B7878BF48CA9}" type="presParOf" srcId="{E813701E-268D-5642-9BA1-2ECE7E65BEFF}" destId="{2D084DFB-3730-A74B-90DD-7D0A8A6469C5}" srcOrd="3" destOrd="0" presId="urn:microsoft.com/office/officeart/2005/8/layout/hProcess4"/>
    <dgm:cxn modelId="{523D6C14-9854-C14E-881F-A905594FB9CD}" type="presParOf" srcId="{E813701E-268D-5642-9BA1-2ECE7E65BEFF}" destId="{3A8734EC-F0CC-174F-96E4-FE12A4A0D1A4}" srcOrd="4" destOrd="0" presId="urn:microsoft.com/office/officeart/2005/8/layout/hProcess4"/>
    <dgm:cxn modelId="{08C610DB-1220-704A-94D1-AC0EE03AC38B}" type="presParOf" srcId="{3A8734EC-F0CC-174F-96E4-FE12A4A0D1A4}" destId="{5BDEE1B5-8F6A-224D-9DB0-6D6F9E4642AD}" srcOrd="0" destOrd="0" presId="urn:microsoft.com/office/officeart/2005/8/layout/hProcess4"/>
    <dgm:cxn modelId="{79F603F5-10FA-D945-A22C-B0CD7480BD4E}" type="presParOf" srcId="{3A8734EC-F0CC-174F-96E4-FE12A4A0D1A4}" destId="{7ABC6BC3-52E2-504A-A858-B38DD3FB20F5}" srcOrd="1" destOrd="0" presId="urn:microsoft.com/office/officeart/2005/8/layout/hProcess4"/>
    <dgm:cxn modelId="{B7CDCADB-3EED-2945-808C-AA43566A176E}" type="presParOf" srcId="{3A8734EC-F0CC-174F-96E4-FE12A4A0D1A4}" destId="{93BFE56F-EAB0-914B-AC94-F8D5F9A13D03}" srcOrd="2" destOrd="0" presId="urn:microsoft.com/office/officeart/2005/8/layout/hProcess4"/>
    <dgm:cxn modelId="{A1585393-C969-EE4C-9A99-71E36441D60A}" type="presParOf" srcId="{3A8734EC-F0CC-174F-96E4-FE12A4A0D1A4}" destId="{C6BE3A87-FAD1-6444-A835-96F91FC24398}" srcOrd="3" destOrd="0" presId="urn:microsoft.com/office/officeart/2005/8/layout/hProcess4"/>
    <dgm:cxn modelId="{E115D872-A95F-1B4E-81C7-EDE1EFF3FE82}" type="presParOf" srcId="{3A8734EC-F0CC-174F-96E4-FE12A4A0D1A4}" destId="{512A413C-52C9-EE40-B635-1E2D17195806}" srcOrd="4" destOrd="0" presId="urn:microsoft.com/office/officeart/2005/8/layout/hProcess4"/>
    <dgm:cxn modelId="{DB78DB78-589E-CD4E-8210-0EA31498C471}" type="presParOf" srcId="{E813701E-268D-5642-9BA1-2ECE7E65BEFF}" destId="{0D39EDA2-6220-644D-BA0E-36DDEB01A0B9}" srcOrd="5" destOrd="0" presId="urn:microsoft.com/office/officeart/2005/8/layout/hProcess4"/>
    <dgm:cxn modelId="{9A6C5083-21E1-B54C-A1D9-C4AF24ABEBC4}" type="presParOf" srcId="{E813701E-268D-5642-9BA1-2ECE7E65BEFF}" destId="{80A89504-1802-4045-97A0-A8B25F018C8C}" srcOrd="6" destOrd="0" presId="urn:microsoft.com/office/officeart/2005/8/layout/hProcess4"/>
    <dgm:cxn modelId="{9A775F8C-FCF5-A44F-B6E9-EEAFF3427C17}" type="presParOf" srcId="{80A89504-1802-4045-97A0-A8B25F018C8C}" destId="{30658DFD-790A-5A4F-8197-716761A7A95A}" srcOrd="0" destOrd="0" presId="urn:microsoft.com/office/officeart/2005/8/layout/hProcess4"/>
    <dgm:cxn modelId="{F4AD8A35-8BCE-DE44-93A7-8EDC3357EDC7}" type="presParOf" srcId="{80A89504-1802-4045-97A0-A8B25F018C8C}" destId="{6675B229-D273-374C-AB4D-A5A20CA42E20}" srcOrd="1" destOrd="0" presId="urn:microsoft.com/office/officeart/2005/8/layout/hProcess4"/>
    <dgm:cxn modelId="{40BACC3A-B9B0-764A-9A81-9353B133354C}" type="presParOf" srcId="{80A89504-1802-4045-97A0-A8B25F018C8C}" destId="{BE5F1C89-4C06-8E49-A4EF-21C184BB9928}" srcOrd="2" destOrd="0" presId="urn:microsoft.com/office/officeart/2005/8/layout/hProcess4"/>
    <dgm:cxn modelId="{ED16AC6A-2934-524E-9667-090EDCC853D2}" type="presParOf" srcId="{80A89504-1802-4045-97A0-A8B25F018C8C}" destId="{8B6A868B-DC1E-9D47-B62B-D7FE9EED6688}" srcOrd="3" destOrd="0" presId="urn:microsoft.com/office/officeart/2005/8/layout/hProcess4"/>
    <dgm:cxn modelId="{96AFB902-ACF5-7743-8E7C-17E9735FB4D1}" type="presParOf" srcId="{80A89504-1802-4045-97A0-A8B25F018C8C}" destId="{B9E26959-9947-5A46-91A0-E0829E78B25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B6347-BB55-2346-A41D-809347310A2E}">
      <dsp:nvSpPr>
        <dsp:cNvPr id="0" name=""/>
        <dsp:cNvSpPr/>
      </dsp:nvSpPr>
      <dsp:spPr>
        <a:xfrm>
          <a:off x="3919"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Introduction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Motivation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33404" y="1432774"/>
        <a:ext cx="1494434" cy="947713"/>
      </dsp:txXfrm>
    </dsp:sp>
    <dsp:sp modelId="{A760BF7A-AD11-8F4F-90F9-78987361B333}">
      <dsp:nvSpPr>
        <dsp:cNvPr id="0" name=""/>
        <dsp:cNvSpPr/>
      </dsp:nvSpPr>
      <dsp:spPr>
        <a:xfrm>
          <a:off x="873539" y="1637916"/>
          <a:ext cx="1803192" cy="1803192"/>
        </a:xfrm>
        <a:prstGeom prst="leftCircularArrow">
          <a:avLst>
            <a:gd name="adj1" fmla="val 2938"/>
            <a:gd name="adj2" fmla="val 359662"/>
            <a:gd name="adj3" fmla="val 2147709"/>
            <a:gd name="adj4" fmla="val 9037025"/>
            <a:gd name="adj5" fmla="val 342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5F29B6-1372-A44B-9E71-C5777BF52A8F}">
      <dsp:nvSpPr>
        <dsp:cNvPr id="0" name=""/>
        <dsp:cNvSpPr/>
      </dsp:nvSpPr>
      <dsp:spPr>
        <a:xfrm>
          <a:off x="263704" y="2404619"/>
          <a:ext cx="1551637" cy="5491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Introduction</a:t>
          </a:r>
          <a:r>
            <a:rPr lang="en-US" sz="1800" kern="1200" dirty="0">
              <a:latin typeface="Arial" panose="020B0604020202020204" pitchFamily="34" charset="0"/>
              <a:cs typeface="Arial" panose="020B0604020202020204" pitchFamily="34" charset="0"/>
            </a:rPr>
            <a:t> </a:t>
          </a:r>
          <a:r>
            <a:rPr lang="en-US" sz="2400" b="1" kern="1200" dirty="0">
              <a:latin typeface="Arial" panose="020B0604020202020204" pitchFamily="34" charset="0"/>
              <a:cs typeface="Arial" panose="020B0604020202020204" pitchFamily="34" charset="0"/>
            </a:rPr>
            <a:t> </a:t>
          </a:r>
        </a:p>
      </dsp:txBody>
      <dsp:txXfrm>
        <a:off x="279787" y="2420702"/>
        <a:ext cx="1519471" cy="516934"/>
      </dsp:txXfrm>
    </dsp:sp>
    <dsp:sp modelId="{C1D20EEB-25EA-AC40-ABC8-381209F8FE50}">
      <dsp:nvSpPr>
        <dsp:cNvPr id="0" name=""/>
        <dsp:cNvSpPr/>
      </dsp:nvSpPr>
      <dsp:spPr>
        <a:xfrm>
          <a:off x="2067577"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Data wrangling</a:t>
          </a:r>
        </a:p>
        <a:p>
          <a:pPr marL="114300" lvl="1" indent="-114300" algn="l" defTabSz="533400">
            <a:lnSpc>
              <a:spcPct val="90000"/>
            </a:lnSpc>
            <a:spcBef>
              <a:spcPct val="0"/>
            </a:spcBef>
            <a:spcAft>
              <a:spcPct val="15000"/>
            </a:spcAft>
            <a:buChar char="•"/>
          </a:pPr>
          <a:r>
            <a:rPr lang="en-US" sz="1200" b="0" i="0" u="none" kern="1200" dirty="0">
              <a:latin typeface="Arial" panose="020B0604020202020204" pitchFamily="34" charset="0"/>
              <a:cs typeface="Arial" panose="020B0604020202020204" pitchFamily="34" charset="0"/>
            </a:rPr>
            <a:t>Inferential statistics</a:t>
          </a:r>
          <a:endParaRPr lang="en-US" sz="1200" b="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n-US" sz="1200" b="0" kern="1200" dirty="0">
              <a:latin typeface="Arial" panose="020B0604020202020204" pitchFamily="34" charset="0"/>
              <a:cs typeface="Arial" panose="020B0604020202020204" pitchFamily="34" charset="0"/>
            </a:rPr>
            <a:t>Findings</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2097062" y="1707324"/>
        <a:ext cx="1494434" cy="947713"/>
      </dsp:txXfrm>
    </dsp:sp>
    <dsp:sp modelId="{2D084DFB-3730-A74B-90DD-7D0A8A6469C5}">
      <dsp:nvSpPr>
        <dsp:cNvPr id="0" name=""/>
        <dsp:cNvSpPr/>
      </dsp:nvSpPr>
      <dsp:spPr>
        <a:xfrm>
          <a:off x="2827051" y="594435"/>
          <a:ext cx="2015128" cy="2015128"/>
        </a:xfrm>
        <a:prstGeom prst="circularArrow">
          <a:avLst>
            <a:gd name="adj1" fmla="val 2629"/>
            <a:gd name="adj2" fmla="val 319521"/>
            <a:gd name="adj3" fmla="val 19488119"/>
            <a:gd name="adj4" fmla="val 12558661"/>
            <a:gd name="adj5" fmla="val 3067"/>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0932E99-BC5B-D24C-B39E-0BF0D5E858B9}">
      <dsp:nvSpPr>
        <dsp:cNvPr id="0" name=""/>
        <dsp:cNvSpPr/>
      </dsp:nvSpPr>
      <dsp:spPr>
        <a:xfrm>
          <a:off x="2315680" y="1136838"/>
          <a:ext cx="1380804" cy="549100"/>
        </a:xfrm>
        <a:prstGeom prst="roundRect">
          <a:avLst>
            <a:gd name="adj" fmla="val 10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Exploratory Data</a:t>
          </a:r>
        </a:p>
      </dsp:txBody>
      <dsp:txXfrm>
        <a:off x="2331763" y="1152921"/>
        <a:ext cx="1348638" cy="516934"/>
      </dsp:txXfrm>
    </dsp:sp>
    <dsp:sp modelId="{7ABC6BC3-52E2-504A-A858-B38DD3FB20F5}">
      <dsp:nvSpPr>
        <dsp:cNvPr id="0" name=""/>
        <dsp:cNvSpPr/>
      </dsp:nvSpPr>
      <dsp:spPr>
        <a:xfrm>
          <a:off x="4045818"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Methodology</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Modeling framework </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Modeling results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4075303" y="1432774"/>
        <a:ext cx="1494434" cy="947713"/>
      </dsp:txXfrm>
    </dsp:sp>
    <dsp:sp modelId="{0D39EDA2-6220-644D-BA0E-36DDEB01A0B9}">
      <dsp:nvSpPr>
        <dsp:cNvPr id="0" name=""/>
        <dsp:cNvSpPr/>
      </dsp:nvSpPr>
      <dsp:spPr>
        <a:xfrm>
          <a:off x="4818234" y="1626505"/>
          <a:ext cx="1816640" cy="1816640"/>
        </a:xfrm>
        <a:prstGeom prst="leftCircularArrow">
          <a:avLst>
            <a:gd name="adj1" fmla="val 2916"/>
            <a:gd name="adj2" fmla="val 356818"/>
            <a:gd name="adj3" fmla="val 2151130"/>
            <a:gd name="adj4" fmla="val 9043291"/>
            <a:gd name="adj5" fmla="val 340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6BE3A87-FAD1-6444-A835-96F91FC24398}">
      <dsp:nvSpPr>
        <dsp:cNvPr id="0" name=""/>
        <dsp:cNvSpPr/>
      </dsp:nvSpPr>
      <dsp:spPr>
        <a:xfrm>
          <a:off x="4293921" y="2401879"/>
          <a:ext cx="1380804" cy="549100"/>
        </a:xfrm>
        <a:prstGeom prst="roundRect">
          <a:avLst>
            <a:gd name="adj" fmla="val 10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Modeling</a:t>
          </a:r>
        </a:p>
      </dsp:txBody>
      <dsp:txXfrm>
        <a:off x="4310004" y="2417962"/>
        <a:ext cx="1348638" cy="516934"/>
      </dsp:txXfrm>
    </dsp:sp>
    <dsp:sp modelId="{6675B229-D273-374C-AB4D-A5A20CA42E20}">
      <dsp:nvSpPr>
        <dsp:cNvPr id="0" name=""/>
        <dsp:cNvSpPr/>
      </dsp:nvSpPr>
      <dsp:spPr>
        <a:xfrm>
          <a:off x="6024059" y="1403289"/>
          <a:ext cx="1553404" cy="1281233"/>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Conclusions</a:t>
          </a:r>
        </a:p>
        <a:p>
          <a:pPr marL="114300" lvl="1" indent="-114300" algn="l" defTabSz="533400">
            <a:lnSpc>
              <a:spcPct val="90000"/>
            </a:lnSpc>
            <a:spcBef>
              <a:spcPct val="0"/>
            </a:spcBef>
            <a:spcAft>
              <a:spcPct val="15000"/>
            </a:spcAft>
            <a:buChar char="•"/>
          </a:pPr>
          <a:r>
            <a:rPr lang="en-US" sz="1200" kern="1200" dirty="0">
              <a:latin typeface="Arial" panose="020B0604020202020204" pitchFamily="34" charset="0"/>
              <a:cs typeface="Arial" panose="020B0604020202020204" pitchFamily="34" charset="0"/>
            </a:rPr>
            <a:t>Improvements  </a:t>
          </a: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endParaRPr lang="en-US" sz="1200" kern="1200" dirty="0">
            <a:latin typeface="Arial" panose="020B0604020202020204" pitchFamily="34" charset="0"/>
            <a:cs typeface="Arial" panose="020B0604020202020204" pitchFamily="34" charset="0"/>
          </a:endParaRPr>
        </a:p>
      </dsp:txBody>
      <dsp:txXfrm>
        <a:off x="6053544" y="1707324"/>
        <a:ext cx="1494434" cy="947713"/>
      </dsp:txXfrm>
    </dsp:sp>
    <dsp:sp modelId="{8B6A868B-DC1E-9D47-B62B-D7FE9EED6688}">
      <dsp:nvSpPr>
        <dsp:cNvPr id="0" name=""/>
        <dsp:cNvSpPr/>
      </dsp:nvSpPr>
      <dsp:spPr>
        <a:xfrm>
          <a:off x="6240463" y="1136833"/>
          <a:ext cx="1646236" cy="549100"/>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Conclusions</a:t>
          </a:r>
        </a:p>
      </dsp:txBody>
      <dsp:txXfrm>
        <a:off x="6256546" y="1152916"/>
        <a:ext cx="1614070" cy="5169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615705094"/>
      </p:ext>
    </p:extLst>
  </p:cSld>
  <p:clrMap bg1="lt1" tx1="dk1" bg2="dk2" tx2="lt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library</a:t>
            </a:r>
          </a:p>
        </p:txBody>
      </p:sp>
    </p:spTree>
    <p:extLst>
      <p:ext uri="{BB962C8B-B14F-4D97-AF65-F5344CB8AC3E}">
        <p14:creationId xmlns:p14="http://schemas.microsoft.com/office/powerpoint/2010/main" val="3365983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 PresentationGO">
    <p:bg>
      <p:bgPr>
        <a:solidFill>
          <a:srgbClr val="FFFFFF"/>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9295"/>
          <a:stretch/>
        </p:blipFill>
        <p:spPr>
          <a:xfrm>
            <a:off x="1143000" y="904267"/>
            <a:ext cx="6858000" cy="4151075"/>
          </a:xfrm>
          <a:prstGeom prst="rect">
            <a:avLst/>
          </a:prstGeom>
        </p:spPr>
      </p:pic>
      <p:sp>
        <p:nvSpPr>
          <p:cNvPr id="14" name="Freeform 13"/>
          <p:cNvSpPr/>
          <p:nvPr userDrawn="1"/>
        </p:nvSpPr>
        <p:spPr>
          <a:xfrm>
            <a:off x="0" y="2816968"/>
            <a:ext cx="9144000" cy="4041033"/>
          </a:xfrm>
          <a:custGeom>
            <a:avLst/>
            <a:gdLst>
              <a:gd name="connsiteX0" fmla="*/ 0 w 9144000"/>
              <a:gd name="connsiteY0" fmla="*/ 0 h 4041033"/>
              <a:gd name="connsiteX1" fmla="*/ 3171549 w 9144000"/>
              <a:gd name="connsiteY1" fmla="*/ 0 h 4041033"/>
              <a:gd name="connsiteX2" fmla="*/ 3209378 w 9144000"/>
              <a:gd name="connsiteY2" fmla="*/ 33217 h 4041033"/>
              <a:gd name="connsiteX3" fmla="*/ 4199051 w 9144000"/>
              <a:gd name="connsiteY3" fmla="*/ 376464 h 4041033"/>
              <a:gd name="connsiteX4" fmla="*/ 4856521 w 9144000"/>
              <a:gd name="connsiteY4" fmla="*/ 236056 h 4041033"/>
              <a:gd name="connsiteX5" fmla="*/ 4969826 w 9144000"/>
              <a:gd name="connsiteY5" fmla="*/ 179155 h 4041033"/>
              <a:gd name="connsiteX6" fmla="*/ 4973767 w 9144000"/>
              <a:gd name="connsiteY6" fmla="*/ 203678 h 4041033"/>
              <a:gd name="connsiteX7" fmla="*/ 5028157 w 9144000"/>
              <a:gd name="connsiteY7" fmla="*/ 277384 h 4041033"/>
              <a:gd name="connsiteX8" fmla="*/ 5258756 w 9144000"/>
              <a:gd name="connsiteY8" fmla="*/ 49066 h 4041033"/>
              <a:gd name="connsiteX9" fmla="*/ 5271851 w 9144000"/>
              <a:gd name="connsiteY9" fmla="*/ 0 h 4041033"/>
              <a:gd name="connsiteX10" fmla="*/ 9144000 w 9144000"/>
              <a:gd name="connsiteY10" fmla="*/ 0 h 4041033"/>
              <a:gd name="connsiteX11" fmla="*/ 9144000 w 9144000"/>
              <a:gd name="connsiteY11" fmla="*/ 725725 h 4041033"/>
              <a:gd name="connsiteX12" fmla="*/ 9144000 w 9144000"/>
              <a:gd name="connsiteY12" fmla="*/ 1136965 h 4041033"/>
              <a:gd name="connsiteX13" fmla="*/ 9144000 w 9144000"/>
              <a:gd name="connsiteY13" fmla="*/ 1832350 h 4041033"/>
              <a:gd name="connsiteX14" fmla="*/ 9144000 w 9144000"/>
              <a:gd name="connsiteY14" fmla="*/ 2305050 h 4041033"/>
              <a:gd name="connsiteX15" fmla="*/ 9144000 w 9144000"/>
              <a:gd name="connsiteY15" fmla="*/ 3030775 h 4041033"/>
              <a:gd name="connsiteX16" fmla="*/ 9144000 w 9144000"/>
              <a:gd name="connsiteY16" fmla="*/ 3345648 h 4041033"/>
              <a:gd name="connsiteX17" fmla="*/ 9144000 w 9144000"/>
              <a:gd name="connsiteY17" fmla="*/ 4041033 h 4041033"/>
              <a:gd name="connsiteX18" fmla="*/ 0 w 9144000"/>
              <a:gd name="connsiteY18" fmla="*/ 4041033 h 4041033"/>
              <a:gd name="connsiteX19" fmla="*/ 0 w 9144000"/>
              <a:gd name="connsiteY19" fmla="*/ 3345648 h 4041033"/>
              <a:gd name="connsiteX20" fmla="*/ 0 w 9144000"/>
              <a:gd name="connsiteY20" fmla="*/ 3030775 h 4041033"/>
              <a:gd name="connsiteX21" fmla="*/ 0 w 9144000"/>
              <a:gd name="connsiteY21" fmla="*/ 2305050 h 4041033"/>
              <a:gd name="connsiteX22" fmla="*/ 0 w 9144000"/>
              <a:gd name="connsiteY22" fmla="*/ 1832350 h 4041033"/>
              <a:gd name="connsiteX23" fmla="*/ 0 w 9144000"/>
              <a:gd name="connsiteY23" fmla="*/ 1136965 h 4041033"/>
              <a:gd name="connsiteX24" fmla="*/ 0 w 9144000"/>
              <a:gd name="connsiteY24" fmla="*/ 725725 h 404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44000" h="4041033">
                <a:moveTo>
                  <a:pt x="0" y="0"/>
                </a:moveTo>
                <a:lnTo>
                  <a:pt x="3171549" y="0"/>
                </a:lnTo>
                <a:lnTo>
                  <a:pt x="3209378" y="33217"/>
                </a:lnTo>
                <a:cubicBezTo>
                  <a:pt x="3478323" y="247651"/>
                  <a:pt x="3823117" y="376464"/>
                  <a:pt x="4199051" y="376464"/>
                </a:cubicBezTo>
                <a:cubicBezTo>
                  <a:pt x="4434011" y="376464"/>
                  <a:pt x="4656806" y="326147"/>
                  <a:pt x="4856521" y="236056"/>
                </a:cubicBezTo>
                <a:lnTo>
                  <a:pt x="4969826" y="179155"/>
                </a:lnTo>
                <a:lnTo>
                  <a:pt x="4973767" y="203678"/>
                </a:lnTo>
                <a:cubicBezTo>
                  <a:pt x="4983260" y="241015"/>
                  <a:pt x="5001549" y="267535"/>
                  <a:pt x="5028157" y="277384"/>
                </a:cubicBezTo>
                <a:cubicBezTo>
                  <a:pt x="5099111" y="303650"/>
                  <a:pt x="5202354" y="201429"/>
                  <a:pt x="5258756" y="49066"/>
                </a:cubicBezTo>
                <a:lnTo>
                  <a:pt x="5271851" y="0"/>
                </a:lnTo>
                <a:lnTo>
                  <a:pt x="9144000" y="0"/>
                </a:lnTo>
                <a:lnTo>
                  <a:pt x="9144000" y="725725"/>
                </a:lnTo>
                <a:lnTo>
                  <a:pt x="9144000" y="1136965"/>
                </a:lnTo>
                <a:lnTo>
                  <a:pt x="9144000" y="1832350"/>
                </a:lnTo>
                <a:lnTo>
                  <a:pt x="9144000" y="2305050"/>
                </a:lnTo>
                <a:lnTo>
                  <a:pt x="9144000" y="3030775"/>
                </a:lnTo>
                <a:lnTo>
                  <a:pt x="9144000" y="3345648"/>
                </a:lnTo>
                <a:lnTo>
                  <a:pt x="9144000" y="4041033"/>
                </a:lnTo>
                <a:lnTo>
                  <a:pt x="0" y="4041033"/>
                </a:lnTo>
                <a:lnTo>
                  <a:pt x="0" y="3345648"/>
                </a:lnTo>
                <a:lnTo>
                  <a:pt x="0" y="3030775"/>
                </a:lnTo>
                <a:lnTo>
                  <a:pt x="0" y="2305050"/>
                </a:lnTo>
                <a:lnTo>
                  <a:pt x="0" y="1832350"/>
                </a:lnTo>
                <a:lnTo>
                  <a:pt x="0" y="1136965"/>
                </a:lnTo>
                <a:lnTo>
                  <a:pt x="0" y="725725"/>
                </a:lnTo>
                <a:close/>
              </a:path>
            </a:pathLst>
          </a:cu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28650" y="3747187"/>
            <a:ext cx="7886700" cy="1199727"/>
          </a:xfrm>
        </p:spPr>
        <p:txBody>
          <a:bodyPr anchor="b">
            <a:noAutofit/>
          </a:bodyPr>
          <a:lstStyle>
            <a:lvl1pPr algn="l">
              <a:defRPr sz="4800">
                <a:solidFill>
                  <a:schemeClr val="bg1"/>
                </a:solidFill>
                <a:latin typeface="+mn-lt"/>
              </a:defRPr>
            </a:lvl1pPr>
          </a:lstStyle>
          <a:p>
            <a:r>
              <a:rPr lang="en-US"/>
              <a:t>Click to edit Master title style</a:t>
            </a:r>
          </a:p>
        </p:txBody>
      </p:sp>
      <p:sp>
        <p:nvSpPr>
          <p:cNvPr id="3" name="Subtitle 2"/>
          <p:cNvSpPr>
            <a:spLocks noGrp="1"/>
          </p:cNvSpPr>
          <p:nvPr>
            <p:ph type="subTitle" idx="1"/>
          </p:nvPr>
        </p:nvSpPr>
        <p:spPr>
          <a:xfrm>
            <a:off x="628650" y="5162813"/>
            <a:ext cx="7886700" cy="953771"/>
          </a:xfrm>
        </p:spPr>
        <p:txBody>
          <a:bodyPr/>
          <a:lstStyle>
            <a:lvl1pPr marL="0" indent="0" algn="l">
              <a:buNone/>
              <a:defRPr sz="2400">
                <a:solidFill>
                  <a:srgbClr val="CCCCCC"/>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69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PresentationGO">
    <p:spTree>
      <p:nvGrpSpPr>
        <p:cNvPr id="1" name=""/>
        <p:cNvGrpSpPr/>
        <p:nvPr/>
      </p:nvGrpSpPr>
      <p:grpSpPr>
        <a:xfrm>
          <a:off x="0" y="0"/>
          <a:ext cx="0" cy="0"/>
          <a:chOff x="0" y="0"/>
          <a:chExt cx="0" cy="0"/>
        </a:xfrm>
      </p:grpSpPr>
      <p:sp>
        <p:nvSpPr>
          <p:cNvPr id="7" name="Rectangle 6"/>
          <p:cNvSpPr/>
          <p:nvPr userDrawn="1"/>
        </p:nvSpPr>
        <p:spPr>
          <a:xfrm>
            <a:off x="0" y="6019800"/>
            <a:ext cx="9144000" cy="8382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2" name="Title 1"/>
          <p:cNvSpPr>
            <a:spLocks noGrp="1"/>
          </p:cNvSpPr>
          <p:nvPr>
            <p:ph type="title"/>
          </p:nvPr>
        </p:nvSpPr>
        <p:spPr>
          <a:xfrm>
            <a:off x="628650" y="135469"/>
            <a:ext cx="7886700" cy="1325033"/>
          </a:xfrm>
        </p:spPr>
        <p:txBody>
          <a:bodyPr/>
          <a:lstStyle>
            <a:lvl1pPr>
              <a:defRPr b="1">
                <a:solidFill>
                  <a:srgbClr val="131A22"/>
                </a:solidFill>
                <a:latin typeface="+mn-lt"/>
              </a:defRPr>
            </a:lvl1pPr>
          </a:lstStyle>
          <a:p>
            <a:r>
              <a:rPr lang="en-US"/>
              <a:t>Click to edit Master title style</a:t>
            </a:r>
          </a:p>
        </p:txBody>
      </p:sp>
      <p:sp>
        <p:nvSpPr>
          <p:cNvPr id="3" name="Content Placeholder 2"/>
          <p:cNvSpPr>
            <a:spLocks noGrp="1"/>
          </p:cNvSpPr>
          <p:nvPr>
            <p:ph idx="1"/>
          </p:nvPr>
        </p:nvSpPr>
        <p:spPr>
          <a:xfrm>
            <a:off x="628650" y="1797053"/>
            <a:ext cx="7886700" cy="4087281"/>
          </a:xfrm>
        </p:spPr>
        <p:txBody>
          <a:bodyPr/>
          <a:lstStyle>
            <a:lvl1pPr>
              <a:defRPr>
                <a:solidFill>
                  <a:srgbClr val="131A22"/>
                </a:solidFill>
              </a:defRPr>
            </a:lvl1pPr>
            <a:lvl2pPr>
              <a:defRPr>
                <a:solidFill>
                  <a:srgbClr val="131A22"/>
                </a:solidFill>
              </a:defRPr>
            </a:lvl2pPr>
            <a:lvl3pPr>
              <a:defRPr>
                <a:solidFill>
                  <a:srgbClr val="131A22"/>
                </a:solidFill>
              </a:defRPr>
            </a:lvl3pPr>
            <a:lvl4pPr>
              <a:defRPr>
                <a:solidFill>
                  <a:srgbClr val="131A22"/>
                </a:solidFill>
              </a:defRPr>
            </a:lvl4pPr>
            <a:lvl5pPr>
              <a:defRPr>
                <a:solidFill>
                  <a:srgbClr val="131A2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28650" y="6168002"/>
            <a:ext cx="3086100" cy="366183"/>
          </a:xfrm>
        </p:spPr>
        <p:txBody>
          <a:bodyPr/>
          <a:lstStyle>
            <a:lvl1pPr algn="l">
              <a:defRPr>
                <a:solidFill>
                  <a:srgbClr val="CCCCCC"/>
                </a:solidFill>
              </a:defRPr>
            </a:lvl1pPr>
          </a:lstStyle>
          <a:p>
            <a:endParaRPr lang="en-US"/>
          </a:p>
        </p:txBody>
      </p:sp>
      <p:sp>
        <p:nvSpPr>
          <p:cNvPr id="6" name="Slide Number Placeholder 5"/>
          <p:cNvSpPr>
            <a:spLocks noGrp="1"/>
          </p:cNvSpPr>
          <p:nvPr>
            <p:ph type="sldNum" sz="quarter" idx="12"/>
          </p:nvPr>
        </p:nvSpPr>
        <p:spPr>
          <a:xfrm>
            <a:off x="6457950" y="6168002"/>
            <a:ext cx="2057400" cy="366183"/>
          </a:xfrm>
        </p:spPr>
        <p:txBody>
          <a:bodyPr/>
          <a:lstStyle>
            <a:lvl1pPr>
              <a:defRPr>
                <a:solidFill>
                  <a:srgbClr val="CCCCCC"/>
                </a:solidFill>
              </a:defRPr>
            </a:lvl1pPr>
          </a:lstStyle>
          <a:p>
            <a:fld id="{035B257D-CA60-43FB-8693-D95F29EB1A45}"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0208" y="6225118"/>
            <a:ext cx="1243584" cy="365760"/>
          </a:xfrm>
          <a:prstGeom prst="rect">
            <a:avLst/>
          </a:prstGeom>
        </p:spPr>
      </p:pic>
    </p:spTree>
    <p:extLst>
      <p:ext uri="{BB962C8B-B14F-4D97-AF65-F5344CB8AC3E}">
        <p14:creationId xmlns:p14="http://schemas.microsoft.com/office/powerpoint/2010/main" val="1124711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www.presentationgo.com/" TargetMode="Externa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392B6-3E0B-4583-A4D5-7F190AD860A4}" type="slidenum">
              <a:rPr lang="en-US" smtClean="0"/>
              <a:t>‹#›</a:t>
            </a:fld>
            <a:endParaRPr lang="en-US"/>
          </a:p>
        </p:txBody>
      </p:sp>
      <p:sp>
        <p:nvSpPr>
          <p:cNvPr id="7" name="Rectangle 6"/>
          <p:cNvSpPr/>
          <p:nvPr userDrawn="1"/>
        </p:nvSpPr>
        <p:spPr>
          <a:xfrm>
            <a:off x="-88899" y="6959601"/>
            <a:ext cx="1625766"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grpSp>
        <p:nvGrpSpPr>
          <p:cNvPr id="8" name="Group 7"/>
          <p:cNvGrpSpPr/>
          <p:nvPr userDrawn="1"/>
        </p:nvGrpSpPr>
        <p:grpSpPr>
          <a:xfrm>
            <a:off x="-1654908" y="-73804"/>
            <a:ext cx="1569183" cy="612144"/>
            <a:chOff x="-2096383" y="21447"/>
            <a:chExt cx="1569183" cy="612144"/>
          </a:xfrm>
        </p:grpSpPr>
        <p:sp>
          <p:nvSpPr>
            <p:cNvPr id="9" name="TextBox 8"/>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5"/>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312730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a:t>
            </a: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5F34-DAA2-455F-8047-F996DA87F05F}" type="slidenum">
              <a:rPr lang="en-US" smtClean="0"/>
              <a:t>‹#›</a:t>
            </a:fld>
            <a:endParaRPr lang="en-US"/>
          </a:p>
        </p:txBody>
      </p:sp>
    </p:spTree>
    <p:extLst>
      <p:ext uri="{BB962C8B-B14F-4D97-AF65-F5344CB8AC3E}">
        <p14:creationId xmlns:p14="http://schemas.microsoft.com/office/powerpoint/2010/main" val="4097375834"/>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185"/>
            <a:ext cx="7886700" cy="13250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6684"/>
            <a:ext cx="78867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E198D554-23A8-4EB2-B8BE-BA3D17196C40}" type="datetime1">
              <a:rPr lang="en-US" smtClean="0">
                <a:solidFill>
                  <a:prstClr val="black">
                    <a:tint val="75000"/>
                  </a:prstClr>
                </a:solidFill>
              </a:rPr>
              <a:pPr/>
              <a:t>6/10/18</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1C0DB9A4-7C00-41BB-B303-4E91C20728DD}"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66675" y="6959600"/>
            <a:ext cx="1263487" cy="215444"/>
          </a:xfrm>
          <a:prstGeom prst="rect">
            <a:avLst/>
          </a:prstGeom>
        </p:spPr>
        <p:txBody>
          <a:bodyPr wrap="none">
            <a:spAutoFit/>
          </a:bodyPr>
          <a:lstStyle/>
          <a:p>
            <a:r>
              <a:rPr lang="en-US" sz="800" dirty="0">
                <a:solidFill>
                  <a:srgbClr val="555555"/>
                </a:solidFill>
                <a:latin typeface="Open Sans" panose="020B0606030504020204" pitchFamily="34" charset="0"/>
              </a:rPr>
              <a:t>© </a:t>
            </a:r>
            <a:r>
              <a:rPr lang="en-US" sz="800" dirty="0">
                <a:solidFill>
                  <a:srgbClr val="A5CD28"/>
                </a:solidFill>
                <a:latin typeface="Open Sans" panose="020B0606030504020204" pitchFamily="34" charset="0"/>
                <a:hlinkClick r:id="rId2" tooltip="PresentationGo!"/>
              </a:rPr>
              <a:t>presentationgo.com</a:t>
            </a:r>
            <a:endParaRPr lang="en-US" sz="800" dirty="0"/>
          </a:p>
        </p:txBody>
      </p:sp>
      <p:grpSp>
        <p:nvGrpSpPr>
          <p:cNvPr id="8" name="Group 7"/>
          <p:cNvGrpSpPr/>
          <p:nvPr userDrawn="1"/>
        </p:nvGrpSpPr>
        <p:grpSpPr>
          <a:xfrm>
            <a:off x="-1654908" y="-98405"/>
            <a:ext cx="1569183" cy="734119"/>
            <a:chOff x="-2096383" y="21447"/>
            <a:chExt cx="1569183" cy="550589"/>
          </a:xfrm>
        </p:grpSpPr>
        <p:sp>
          <p:nvSpPr>
            <p:cNvPr id="9" name="TextBox 8"/>
            <p:cNvSpPr txBox="1"/>
            <p:nvPr userDrawn="1"/>
          </p:nvSpPr>
          <p:spPr>
            <a:xfrm>
              <a:off x="-2096383" y="21447"/>
              <a:ext cx="365806"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p:cNvSpPr txBox="1"/>
            <p:nvPr userDrawn="1"/>
          </p:nvSpPr>
          <p:spPr>
            <a:xfrm>
              <a:off x="-1002010" y="387370"/>
              <a:ext cx="474810" cy="184666"/>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p:cNvPicPr>
              <a:picLocks noChangeAspect="1"/>
            </p:cNvPicPr>
            <p:nvPr userDrawn="1"/>
          </p:nvPicPr>
          <p:blipFill>
            <a:blip r:embed="rId3"/>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3224532978"/>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nap/amazon-fine-food-reviews/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28650" y="3704157"/>
            <a:ext cx="7886700" cy="1199727"/>
          </a:xfrm>
        </p:spPr>
        <p:txBody>
          <a:bodyPr>
            <a:noAutofit/>
          </a:bodyPr>
          <a:lstStyle/>
          <a:p>
            <a:r>
              <a:rPr lang="en-US" sz="3600" b="1" cap="all" dirty="0">
                <a:latin typeface="Arial" panose="020B0604020202020204" pitchFamily="34" charset="0"/>
                <a:cs typeface="Arial" panose="020B0604020202020204" pitchFamily="34" charset="0"/>
              </a:rPr>
              <a:t>amazon fine FOOD reviews sentiment analysis</a:t>
            </a:r>
          </a:p>
        </p:txBody>
      </p:sp>
      <p:sp>
        <p:nvSpPr>
          <p:cNvPr id="6" name="Subtitle 5"/>
          <p:cNvSpPr>
            <a:spLocks noGrp="1"/>
          </p:cNvSpPr>
          <p:nvPr>
            <p:ph type="subTitle" idx="1"/>
          </p:nvPr>
        </p:nvSpPr>
        <p:spPr/>
        <p:txBody>
          <a:bodyPr/>
          <a:lstStyle/>
          <a:p>
            <a:r>
              <a:rPr lang="en-US" dirty="0"/>
              <a:t>Mira Havens</a:t>
            </a:r>
          </a:p>
        </p:txBody>
      </p:sp>
    </p:spTree>
    <p:extLst>
      <p:ext uri="{BB962C8B-B14F-4D97-AF65-F5344CB8AC3E}">
        <p14:creationId xmlns:p14="http://schemas.microsoft.com/office/powerpoint/2010/main" val="314241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Conclusions</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10</a:t>
            </a:fld>
            <a:endParaRPr lang="en-US"/>
          </a:p>
        </p:txBody>
      </p:sp>
    </p:spTree>
    <p:extLst>
      <p:ext uri="{BB962C8B-B14F-4D97-AF65-F5344CB8AC3E}">
        <p14:creationId xmlns:p14="http://schemas.microsoft.com/office/powerpoint/2010/main" val="9171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latin typeface="Arial" panose="020B0604020202020204" pitchFamily="34" charset="0"/>
                <a:cs typeface="Arial" panose="020B0604020202020204" pitchFamily="34" charset="0"/>
              </a:rPr>
              <a:t>Conclusions </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886700" cy="4830184"/>
          </a:xfrm>
        </p:spPr>
        <p:txBody>
          <a:bodyPr>
            <a:normAutofit/>
          </a:bodyPr>
          <a:lstStyle/>
          <a:p>
            <a:pPr marL="0" indent="0">
              <a:buNone/>
            </a:pPr>
            <a:endParaRPr lang="en-US" b="1" dirty="0"/>
          </a:p>
          <a:p>
            <a:pPr marL="0" indent="0">
              <a:buNone/>
            </a:pPr>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11</a:t>
            </a:fld>
            <a:endParaRPr lang="en-US"/>
          </a:p>
        </p:txBody>
      </p:sp>
      <p:pic>
        <p:nvPicPr>
          <p:cNvPr id="7" name="Picture 6">
            <a:extLst>
              <a:ext uri="{FF2B5EF4-FFF2-40B4-BE49-F238E27FC236}">
                <a16:creationId xmlns:a16="http://schemas.microsoft.com/office/drawing/2014/main" id="{F09CA2A5-C215-7F44-B185-D67C7EF515ED}"/>
              </a:ext>
            </a:extLst>
          </p:cNvPr>
          <p:cNvPicPr>
            <a:picLocks noChangeAspect="1"/>
          </p:cNvPicPr>
          <p:nvPr/>
        </p:nvPicPr>
        <p:blipFill>
          <a:blip r:embed="rId2"/>
          <a:stretch>
            <a:fillRect/>
          </a:stretch>
        </p:blipFill>
        <p:spPr>
          <a:xfrm>
            <a:off x="1752600" y="1118795"/>
            <a:ext cx="5003800" cy="3530600"/>
          </a:xfrm>
          <a:prstGeom prst="rect">
            <a:avLst/>
          </a:prstGeom>
        </p:spPr>
      </p:pic>
      <p:sp>
        <p:nvSpPr>
          <p:cNvPr id="10" name="TextBox 9">
            <a:extLst>
              <a:ext uri="{FF2B5EF4-FFF2-40B4-BE49-F238E27FC236}">
                <a16:creationId xmlns:a16="http://schemas.microsoft.com/office/drawing/2014/main" id="{FA40100E-C05A-2349-AA08-F8B65CC14836}"/>
              </a:ext>
            </a:extLst>
          </p:cNvPr>
          <p:cNvSpPr txBox="1"/>
          <p:nvPr/>
        </p:nvSpPr>
        <p:spPr>
          <a:xfrm>
            <a:off x="687897" y="4778486"/>
            <a:ext cx="782745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 observe that the area under the curve(AUC) is equal to 0.89.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result shows that our Logistic Regression model has better performance to distinguish helpful and not helpful reviews. </a:t>
            </a:r>
          </a:p>
        </p:txBody>
      </p:sp>
    </p:spTree>
    <p:extLst>
      <p:ext uri="{BB962C8B-B14F-4D97-AF65-F5344CB8AC3E}">
        <p14:creationId xmlns:p14="http://schemas.microsoft.com/office/powerpoint/2010/main" val="297086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latin typeface="Arial" panose="020B0604020202020204" pitchFamily="34" charset="0"/>
                <a:cs typeface="Arial" panose="020B0604020202020204" pitchFamily="34" charset="0"/>
              </a:rPr>
              <a:t>Conclusions (cont.)</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986844" cy="4830184"/>
          </a:xfrm>
        </p:spPr>
        <p:txBody>
          <a:bodyPr>
            <a:normAutofit/>
          </a:bodyPr>
          <a:lstStyle/>
          <a:p>
            <a:pPr marL="0" indent="0">
              <a:buNone/>
            </a:pPr>
            <a:r>
              <a:rPr lang="en-US" b="1" dirty="0"/>
              <a:t>Results:  </a:t>
            </a:r>
          </a:p>
          <a:p>
            <a:r>
              <a:rPr lang="en-US" sz="2400" dirty="0">
                <a:latin typeface="Arial" panose="020B0604020202020204" pitchFamily="34" charset="0"/>
                <a:cs typeface="Arial" panose="020B0604020202020204" pitchFamily="34" charset="0"/>
              </a:rPr>
              <a:t>The average ROC score for 100 </a:t>
            </a:r>
            <a:r>
              <a:rPr lang="en-US" sz="2400" dirty="0">
                <a:solidFill>
                  <a:schemeClr val="tx1"/>
                </a:solidFill>
                <a:latin typeface="Arial" panose="020B0604020202020204" pitchFamily="34" charset="0"/>
                <a:cs typeface="Arial" panose="020B0604020202020204" pitchFamily="34" charset="0"/>
              </a:rPr>
              <a:t>different random states </a:t>
            </a:r>
            <a:r>
              <a:rPr lang="en-US" sz="2400" dirty="0">
                <a:latin typeface="Arial" panose="020B0604020202020204" pitchFamily="34" charset="0"/>
                <a:cs typeface="Arial" panose="020B0604020202020204" pitchFamily="34" charset="0"/>
              </a:rPr>
              <a:t>is equal to 0.89, the same as our optimum solution. We can consider this model robust. </a:t>
            </a:r>
          </a:p>
          <a:p>
            <a:r>
              <a:rPr lang="en-US" sz="2400" dirty="0">
                <a:latin typeface="Arial" panose="020B0604020202020204" pitchFamily="34" charset="0"/>
                <a:cs typeface="Arial" panose="020B0604020202020204" pitchFamily="34" charset="0"/>
              </a:rPr>
              <a:t>The final F1 score is equal to 0.83 and the precision and recall are also very close.  This indicates our model has a good balance between sensitivity and specificity.</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12</a:t>
            </a:fld>
            <a:endParaRPr lang="en-US"/>
          </a:p>
        </p:txBody>
      </p:sp>
      <p:graphicFrame>
        <p:nvGraphicFramePr>
          <p:cNvPr id="10" name="Table 9">
            <a:extLst>
              <a:ext uri="{FF2B5EF4-FFF2-40B4-BE49-F238E27FC236}">
                <a16:creationId xmlns:a16="http://schemas.microsoft.com/office/drawing/2014/main" id="{364DD989-FE74-4448-B00C-4F038A9A9448}"/>
              </a:ext>
            </a:extLst>
          </p:cNvPr>
          <p:cNvGraphicFramePr>
            <a:graphicFrameLocks noGrp="1"/>
          </p:cNvGraphicFramePr>
          <p:nvPr>
            <p:extLst>
              <p:ext uri="{D42A27DB-BD31-4B8C-83A1-F6EECF244321}">
                <p14:modId xmlns:p14="http://schemas.microsoft.com/office/powerpoint/2010/main" val="2369576860"/>
              </p:ext>
            </p:extLst>
          </p:nvPr>
        </p:nvGraphicFramePr>
        <p:xfrm>
          <a:off x="1454325" y="4133560"/>
          <a:ext cx="6096000" cy="1483360"/>
        </p:xfrm>
        <a:graphic>
          <a:graphicData uri="http://schemas.openxmlformats.org/drawingml/2006/table">
            <a:tbl>
              <a:tblPr firstRow="1" bandRow="1">
                <a:tableStyleId>{1FECB4D8-DB02-4DC6-A0A2-4F2EBAE1DC90}</a:tableStyleId>
              </a:tblPr>
              <a:tblGrid>
                <a:gridCol w="1219200">
                  <a:extLst>
                    <a:ext uri="{9D8B030D-6E8A-4147-A177-3AD203B41FA5}">
                      <a16:colId xmlns:a16="http://schemas.microsoft.com/office/drawing/2014/main" val="2314110273"/>
                    </a:ext>
                  </a:extLst>
                </a:gridCol>
                <a:gridCol w="1219200">
                  <a:extLst>
                    <a:ext uri="{9D8B030D-6E8A-4147-A177-3AD203B41FA5}">
                      <a16:colId xmlns:a16="http://schemas.microsoft.com/office/drawing/2014/main" val="2655220152"/>
                    </a:ext>
                  </a:extLst>
                </a:gridCol>
                <a:gridCol w="1219200">
                  <a:extLst>
                    <a:ext uri="{9D8B030D-6E8A-4147-A177-3AD203B41FA5}">
                      <a16:colId xmlns:a16="http://schemas.microsoft.com/office/drawing/2014/main" val="2955944156"/>
                    </a:ext>
                  </a:extLst>
                </a:gridCol>
                <a:gridCol w="1219200">
                  <a:extLst>
                    <a:ext uri="{9D8B030D-6E8A-4147-A177-3AD203B41FA5}">
                      <a16:colId xmlns:a16="http://schemas.microsoft.com/office/drawing/2014/main" val="3369304127"/>
                    </a:ext>
                  </a:extLst>
                </a:gridCol>
                <a:gridCol w="1219200">
                  <a:extLst>
                    <a:ext uri="{9D8B030D-6E8A-4147-A177-3AD203B41FA5}">
                      <a16:colId xmlns:a16="http://schemas.microsoft.com/office/drawing/2014/main" val="224332222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precision</a:t>
                      </a:r>
                    </a:p>
                  </a:txBody>
                  <a:tcPr/>
                </a:tc>
                <a:tc>
                  <a:txBody>
                    <a:bodyPr/>
                    <a:lstStyle/>
                    <a:p>
                      <a:r>
                        <a:rPr lang="en-US" sz="1600" dirty="0">
                          <a:latin typeface="Arial" panose="020B0604020202020204" pitchFamily="34" charset="0"/>
                          <a:cs typeface="Arial" panose="020B0604020202020204" pitchFamily="34" charset="0"/>
                        </a:rPr>
                        <a:t>recall</a:t>
                      </a:r>
                    </a:p>
                  </a:txBody>
                  <a:tcPr/>
                </a:tc>
                <a:tc>
                  <a:txBody>
                    <a:bodyPr/>
                    <a:lstStyle/>
                    <a:p>
                      <a:r>
                        <a:rPr lang="en-US" sz="1600" dirty="0">
                          <a:latin typeface="Arial" panose="020B0604020202020204" pitchFamily="34" charset="0"/>
                          <a:cs typeface="Arial" panose="020B0604020202020204" pitchFamily="34" charset="0"/>
                        </a:rPr>
                        <a:t>F1-score</a:t>
                      </a:r>
                    </a:p>
                  </a:txBody>
                  <a:tcPr/>
                </a:tc>
                <a:tc>
                  <a:txBody>
                    <a:bodyPr/>
                    <a:lstStyle/>
                    <a:p>
                      <a:r>
                        <a:rPr lang="en-US" sz="1600" dirty="0">
                          <a:latin typeface="Arial" panose="020B0604020202020204" pitchFamily="34" charset="0"/>
                          <a:cs typeface="Arial" panose="020B0604020202020204" pitchFamily="34" charset="0"/>
                        </a:rPr>
                        <a:t>Support</a:t>
                      </a:r>
                    </a:p>
                  </a:txBody>
                  <a:tcPr/>
                </a:tc>
                <a:extLst>
                  <a:ext uri="{0D108BD9-81ED-4DB2-BD59-A6C34878D82A}">
                    <a16:rowId xmlns:a16="http://schemas.microsoft.com/office/drawing/2014/main" val="1877616899"/>
                  </a:ext>
                </a:extLst>
              </a:tr>
              <a:tr h="370840">
                <a:tc>
                  <a:txBody>
                    <a:bodyPr/>
                    <a:lstStyle/>
                    <a:p>
                      <a:r>
                        <a:rPr lang="en-US" sz="1600" dirty="0">
                          <a:latin typeface="Arial" panose="020B0604020202020204" pitchFamily="34" charset="0"/>
                          <a:cs typeface="Arial" panose="020B0604020202020204" pitchFamily="34" charset="0"/>
                        </a:rPr>
                        <a:t>0</a:t>
                      </a:r>
                    </a:p>
                  </a:txBody>
                  <a:tcPr/>
                </a:tc>
                <a:tc>
                  <a:txBody>
                    <a:bodyPr/>
                    <a:lstStyle/>
                    <a:p>
                      <a:r>
                        <a:rPr lang="en-US" sz="1600" dirty="0">
                          <a:latin typeface="Arial" panose="020B0604020202020204" pitchFamily="34" charset="0"/>
                          <a:cs typeface="Arial" panose="020B0604020202020204" pitchFamily="34" charset="0"/>
                        </a:rPr>
                        <a:t>81%</a:t>
                      </a:r>
                    </a:p>
                  </a:txBody>
                  <a:tcPr/>
                </a:tc>
                <a:tc>
                  <a:txBody>
                    <a:bodyPr/>
                    <a:lstStyle/>
                    <a:p>
                      <a:r>
                        <a:rPr lang="en-US" sz="1600" dirty="0">
                          <a:latin typeface="Arial" panose="020B0604020202020204" pitchFamily="34" charset="0"/>
                          <a:cs typeface="Arial" panose="020B0604020202020204" pitchFamily="34" charset="0"/>
                        </a:rPr>
                        <a:t>62%</a:t>
                      </a:r>
                    </a:p>
                  </a:txBody>
                  <a:tcPr/>
                </a:tc>
                <a:tc>
                  <a:txBody>
                    <a:bodyPr/>
                    <a:lstStyle/>
                    <a:p>
                      <a:r>
                        <a:rPr lang="en-US" sz="1600" dirty="0">
                          <a:latin typeface="Arial" panose="020B0604020202020204" pitchFamily="34" charset="0"/>
                          <a:cs typeface="Arial" panose="020B0604020202020204" pitchFamily="34" charset="0"/>
                        </a:rPr>
                        <a:t>70%</a:t>
                      </a:r>
                    </a:p>
                  </a:txBody>
                  <a:tcPr/>
                </a:tc>
                <a:tc>
                  <a:txBody>
                    <a:bodyPr/>
                    <a:lstStyle/>
                    <a:p>
                      <a:r>
                        <a:rPr lang="en-US" sz="1600" dirty="0">
                          <a:latin typeface="Arial" panose="020B0604020202020204" pitchFamily="34" charset="0"/>
                          <a:cs typeface="Arial" panose="020B0604020202020204" pitchFamily="34" charset="0"/>
                        </a:rPr>
                        <a:t>4,148</a:t>
                      </a:r>
                    </a:p>
                  </a:txBody>
                  <a:tcPr/>
                </a:tc>
                <a:extLst>
                  <a:ext uri="{0D108BD9-81ED-4DB2-BD59-A6C34878D82A}">
                    <a16:rowId xmlns:a16="http://schemas.microsoft.com/office/drawing/2014/main" val="1541098215"/>
                  </a:ext>
                </a:extLst>
              </a:tr>
              <a:tr h="370840">
                <a:tc>
                  <a:txBody>
                    <a:bodyPr/>
                    <a:lstStyle/>
                    <a:p>
                      <a:r>
                        <a:rPr lang="en-US" sz="1600" dirty="0">
                          <a:latin typeface="Arial" panose="020B0604020202020204" pitchFamily="34" charset="0"/>
                          <a:cs typeface="Arial" panose="020B0604020202020204" pitchFamily="34" charset="0"/>
                        </a:rPr>
                        <a:t>1</a:t>
                      </a:r>
                    </a:p>
                  </a:txBody>
                  <a:tcPr/>
                </a:tc>
                <a:tc>
                  <a:txBody>
                    <a:bodyPr/>
                    <a:lstStyle/>
                    <a:p>
                      <a:r>
                        <a:rPr lang="en-US" sz="1600" dirty="0">
                          <a:latin typeface="Arial" panose="020B0604020202020204" pitchFamily="34" charset="0"/>
                          <a:cs typeface="Arial" panose="020B0604020202020204" pitchFamily="34" charset="0"/>
                        </a:rPr>
                        <a:t>85%</a:t>
                      </a:r>
                    </a:p>
                  </a:txBody>
                  <a:tcPr/>
                </a:tc>
                <a:tc>
                  <a:txBody>
                    <a:bodyPr/>
                    <a:lstStyle/>
                    <a:p>
                      <a:r>
                        <a:rPr lang="en-US" sz="1600" dirty="0">
                          <a:latin typeface="Arial" panose="020B0604020202020204" pitchFamily="34" charset="0"/>
                          <a:cs typeface="Arial" panose="020B0604020202020204" pitchFamily="34" charset="0"/>
                        </a:rPr>
                        <a:t>93%</a:t>
                      </a:r>
                    </a:p>
                  </a:txBody>
                  <a:tcPr/>
                </a:tc>
                <a:tc>
                  <a:txBody>
                    <a:bodyPr/>
                    <a:lstStyle/>
                    <a:p>
                      <a:r>
                        <a:rPr lang="en-US" sz="1600" dirty="0">
                          <a:latin typeface="Arial" panose="020B0604020202020204" pitchFamily="34" charset="0"/>
                          <a:cs typeface="Arial" panose="020B0604020202020204" pitchFamily="34" charset="0"/>
                        </a:rPr>
                        <a:t>89%</a:t>
                      </a:r>
                    </a:p>
                  </a:txBody>
                  <a:tcPr/>
                </a:tc>
                <a:tc>
                  <a:txBody>
                    <a:bodyPr/>
                    <a:lstStyle/>
                    <a:p>
                      <a:r>
                        <a:rPr lang="en-US" sz="1600" dirty="0">
                          <a:latin typeface="Arial" panose="020B0604020202020204" pitchFamily="34" charset="0"/>
                          <a:cs typeface="Arial" panose="020B0604020202020204" pitchFamily="34" charset="0"/>
                        </a:rPr>
                        <a:t>9,255</a:t>
                      </a:r>
                    </a:p>
                  </a:txBody>
                  <a:tcPr/>
                </a:tc>
                <a:extLst>
                  <a:ext uri="{0D108BD9-81ED-4DB2-BD59-A6C34878D82A}">
                    <a16:rowId xmlns:a16="http://schemas.microsoft.com/office/drawing/2014/main" val="3345471192"/>
                  </a:ext>
                </a:extLst>
              </a:tr>
              <a:tr h="370840">
                <a:tc>
                  <a:txBody>
                    <a:bodyPr/>
                    <a:lstStyle/>
                    <a:p>
                      <a:r>
                        <a:rPr lang="en-US" sz="1600" dirty="0">
                          <a:latin typeface="Arial" panose="020B0604020202020204" pitchFamily="34" charset="0"/>
                          <a:cs typeface="Arial" panose="020B0604020202020204" pitchFamily="34" charset="0"/>
                        </a:rPr>
                        <a:t>Avg./Total</a:t>
                      </a:r>
                    </a:p>
                  </a:txBody>
                  <a:tcPr/>
                </a:tc>
                <a:tc>
                  <a:txBody>
                    <a:bodyPr/>
                    <a:lstStyle/>
                    <a:p>
                      <a:r>
                        <a:rPr lang="en-US" sz="1600" dirty="0">
                          <a:latin typeface="Arial" panose="020B0604020202020204" pitchFamily="34" charset="0"/>
                          <a:cs typeface="Arial" panose="020B0604020202020204" pitchFamily="34" charset="0"/>
                        </a:rPr>
                        <a:t>83%</a:t>
                      </a:r>
                    </a:p>
                  </a:txBody>
                  <a:tcPr/>
                </a:tc>
                <a:tc>
                  <a:txBody>
                    <a:bodyPr/>
                    <a:lstStyle/>
                    <a:p>
                      <a:r>
                        <a:rPr lang="en-US" sz="1600" dirty="0">
                          <a:latin typeface="Arial" panose="020B0604020202020204" pitchFamily="34" charset="0"/>
                          <a:cs typeface="Arial" panose="020B0604020202020204" pitchFamily="34" charset="0"/>
                        </a:rPr>
                        <a:t>84%</a:t>
                      </a:r>
                    </a:p>
                  </a:txBody>
                  <a:tcPr/>
                </a:tc>
                <a:tc>
                  <a:txBody>
                    <a:bodyPr/>
                    <a:lstStyle/>
                    <a:p>
                      <a:r>
                        <a:rPr lang="en-US" sz="1600" dirty="0">
                          <a:latin typeface="Arial" panose="020B0604020202020204" pitchFamily="34" charset="0"/>
                          <a:cs typeface="Arial" panose="020B0604020202020204" pitchFamily="34" charset="0"/>
                        </a:rPr>
                        <a:t>83%</a:t>
                      </a:r>
                    </a:p>
                  </a:txBody>
                  <a:tcPr/>
                </a:tc>
                <a:tc>
                  <a:txBody>
                    <a:bodyPr/>
                    <a:lstStyle/>
                    <a:p>
                      <a:r>
                        <a:rPr lang="en-US" sz="1600" dirty="0">
                          <a:latin typeface="Arial" panose="020B0604020202020204" pitchFamily="34" charset="0"/>
                          <a:cs typeface="Arial" panose="020B0604020202020204" pitchFamily="34" charset="0"/>
                        </a:rPr>
                        <a:t>13,403</a:t>
                      </a:r>
                    </a:p>
                  </a:txBody>
                  <a:tcPr/>
                </a:tc>
                <a:extLst>
                  <a:ext uri="{0D108BD9-81ED-4DB2-BD59-A6C34878D82A}">
                    <a16:rowId xmlns:a16="http://schemas.microsoft.com/office/drawing/2014/main" val="813481351"/>
                  </a:ext>
                </a:extLst>
              </a:tr>
            </a:tbl>
          </a:graphicData>
        </a:graphic>
      </p:graphicFrame>
    </p:spTree>
    <p:extLst>
      <p:ext uri="{BB962C8B-B14F-4D97-AF65-F5344CB8AC3E}">
        <p14:creationId xmlns:p14="http://schemas.microsoft.com/office/powerpoint/2010/main" val="257159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Conclusions</a:t>
            </a:r>
            <a:r>
              <a:rPr lang="en-US" dirty="0"/>
              <a:t> (cont.)</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365253"/>
            <a:ext cx="7762315" cy="4514847"/>
          </a:xfrm>
        </p:spPr>
        <p:txBody>
          <a:bodyPr>
            <a:normAutofit fontScale="25000" lnSpcReduction="20000"/>
          </a:bodyPr>
          <a:lstStyle/>
          <a:p>
            <a:pPr marL="0" indent="0">
              <a:buNone/>
            </a:pPr>
            <a:r>
              <a:rPr lang="en-US" sz="11200" b="1" dirty="0">
                <a:latin typeface="Arial" panose="020B0604020202020204" pitchFamily="34" charset="0"/>
                <a:cs typeface="Arial" panose="020B0604020202020204" pitchFamily="34" charset="0"/>
              </a:rPr>
              <a:t>Improvement:</a:t>
            </a:r>
          </a:p>
          <a:p>
            <a:pPr marL="0" indent="0">
              <a:buNone/>
            </a:pPr>
            <a:endParaRPr lang="en-US" sz="2400" b="1" dirty="0">
              <a:latin typeface="Arial" panose="020B0604020202020204" pitchFamily="34" charset="0"/>
              <a:cs typeface="Arial" panose="020B0604020202020204" pitchFamily="34" charset="0"/>
            </a:endParaRPr>
          </a:p>
          <a:p>
            <a:pPr marL="0" indent="0">
              <a:buNone/>
            </a:pPr>
            <a:r>
              <a:rPr lang="en-US" sz="9600" b="1" dirty="0">
                <a:latin typeface="Arial" panose="020B0604020202020204" pitchFamily="34" charset="0"/>
                <a:cs typeface="Arial" panose="020B0604020202020204" pitchFamily="34" charset="0"/>
              </a:rPr>
              <a:t>To improve the accuracy of our model, the following actions could be taken:</a:t>
            </a:r>
          </a:p>
          <a:p>
            <a:pPr marL="914400" indent="-457200">
              <a:buFont typeface="+mj-lt"/>
              <a:buAutoNum type="arabicPeriod"/>
            </a:pPr>
            <a:r>
              <a:rPr lang="en-US" sz="9600" dirty="0">
                <a:latin typeface="Arial" panose="020B0604020202020204" pitchFamily="34" charset="0"/>
                <a:cs typeface="Arial" panose="020B0604020202020204" pitchFamily="34" charset="0"/>
              </a:rPr>
              <a:t>Text cleaning: Conducting different ways to clean text will help to reduce noise.</a:t>
            </a:r>
          </a:p>
          <a:p>
            <a:pPr marL="914400" indent="-457200">
              <a:buFont typeface="+mj-lt"/>
              <a:buAutoNum type="arabicPeriod"/>
            </a:pPr>
            <a:r>
              <a:rPr lang="en-US" sz="9600" dirty="0">
                <a:latin typeface="Arial" panose="020B0604020202020204" pitchFamily="34" charset="0"/>
                <a:cs typeface="Arial" panose="020B0604020202020204" pitchFamily="34" charset="0"/>
              </a:rPr>
              <a:t>Feature engineering: Generate different feature vectors (Ex: Character Level TF-IDF) or add  NLP based features (Average Word Density of the reviews, Word Count of the reviews).</a:t>
            </a:r>
          </a:p>
          <a:p>
            <a:pPr marL="914400" indent="-457200">
              <a:buFont typeface="+mj-lt"/>
              <a:buAutoNum type="arabicPeriod"/>
            </a:pPr>
            <a:r>
              <a:rPr lang="en-US" sz="9600" dirty="0">
                <a:solidFill>
                  <a:schemeClr val="tx1"/>
                </a:solidFill>
                <a:latin typeface="Arial" panose="020B0604020202020204" pitchFamily="34" charset="0"/>
                <a:cs typeface="Arial" panose="020B0604020202020204" pitchFamily="34" charset="0"/>
              </a:rPr>
              <a:t>Training data: try a variety of classifiers  </a:t>
            </a:r>
            <a:r>
              <a:rPr lang="en-US" sz="9600" dirty="0">
                <a:latin typeface="Arial" panose="020B0604020202020204" pitchFamily="34" charset="0"/>
                <a:cs typeface="Arial" panose="020B0604020202020204" pitchFamily="34" charset="0"/>
              </a:rPr>
              <a:t>(Ex : Deep Neural Networks Convolutional Neural Network (CNN) / Recurrent neural networks (RNN)).</a:t>
            </a:r>
          </a:p>
          <a:p>
            <a:pPr marL="0"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13</a:t>
            </a:fld>
            <a:endParaRPr lang="en-US"/>
          </a:p>
        </p:txBody>
      </p:sp>
      <p:sp>
        <p:nvSpPr>
          <p:cNvPr id="6" name="Footer Placeholder 3">
            <a:extLst>
              <a:ext uri="{FF2B5EF4-FFF2-40B4-BE49-F238E27FC236}">
                <a16:creationId xmlns:a16="http://schemas.microsoft.com/office/drawing/2014/main" id="{531D5409-835F-2F43-8138-8F8670E5FBE7}"/>
              </a:ext>
            </a:extLst>
          </p:cNvPr>
          <p:cNvSpPr>
            <a:spLocks noGrp="1"/>
          </p:cNvSpPr>
          <p:nvPr>
            <p:ph type="ftr" sz="quarter" idx="11"/>
          </p:nvPr>
        </p:nvSpPr>
        <p:spPr/>
        <p:txBody>
          <a:bodyPr/>
          <a:lstStyle/>
          <a:p>
            <a:r>
              <a:rPr lang="en-US" dirty="0"/>
              <a:t>"Earth's Most Customer-centric Company”</a:t>
            </a:r>
          </a:p>
        </p:txBody>
      </p:sp>
    </p:spTree>
    <p:extLst>
      <p:ext uri="{BB962C8B-B14F-4D97-AF65-F5344CB8AC3E}">
        <p14:creationId xmlns:p14="http://schemas.microsoft.com/office/powerpoint/2010/main" val="387975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Thank You</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14</a:t>
            </a:fld>
            <a:endParaRPr lang="en-US"/>
          </a:p>
        </p:txBody>
      </p:sp>
    </p:spTree>
    <p:extLst>
      <p:ext uri="{BB962C8B-B14F-4D97-AF65-F5344CB8AC3E}">
        <p14:creationId xmlns:p14="http://schemas.microsoft.com/office/powerpoint/2010/main" val="157339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0B5E-9D1C-7C44-89AA-422198A03BD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 </a:t>
            </a:r>
          </a:p>
        </p:txBody>
      </p:sp>
      <p:sp>
        <p:nvSpPr>
          <p:cNvPr id="4" name="Footer Placeholder 3">
            <a:extLst>
              <a:ext uri="{FF2B5EF4-FFF2-40B4-BE49-F238E27FC236}">
                <a16:creationId xmlns:a16="http://schemas.microsoft.com/office/drawing/2014/main" id="{4BF54359-65B8-D24B-97DF-46B1C18ED609}"/>
              </a:ext>
            </a:extLst>
          </p:cNvPr>
          <p:cNvSpPr>
            <a:spLocks noGrp="1"/>
          </p:cNvSpPr>
          <p:nvPr>
            <p:ph type="ftr" sz="quarter" idx="11"/>
          </p:nvPr>
        </p:nvSpPr>
        <p:spPr/>
        <p:txBody>
          <a:bodyPr/>
          <a:lstStyle/>
          <a:p>
            <a:r>
              <a:rPr lang="en-US" dirty="0"/>
              <a:t>“Earth's Most Customer- centric Company”</a:t>
            </a:r>
          </a:p>
        </p:txBody>
      </p:sp>
      <p:sp>
        <p:nvSpPr>
          <p:cNvPr id="5" name="Slide Number Placeholder 4">
            <a:extLst>
              <a:ext uri="{FF2B5EF4-FFF2-40B4-BE49-F238E27FC236}">
                <a16:creationId xmlns:a16="http://schemas.microsoft.com/office/drawing/2014/main" id="{80F546E3-14E6-E142-804B-2806DD55C454}"/>
              </a:ext>
            </a:extLst>
          </p:cNvPr>
          <p:cNvSpPr>
            <a:spLocks noGrp="1"/>
          </p:cNvSpPr>
          <p:nvPr>
            <p:ph type="sldNum" sz="quarter" idx="12"/>
          </p:nvPr>
        </p:nvSpPr>
        <p:spPr/>
        <p:txBody>
          <a:bodyPr/>
          <a:lstStyle/>
          <a:p>
            <a:fld id="{035B257D-CA60-43FB-8693-D95F29EB1A45}" type="slidenum">
              <a:rPr lang="en-US" smtClean="0"/>
              <a:pPr/>
              <a:t>2</a:t>
            </a:fld>
            <a:endParaRPr lang="en-US"/>
          </a:p>
        </p:txBody>
      </p:sp>
      <p:graphicFrame>
        <p:nvGraphicFramePr>
          <p:cNvPr id="10" name="Content Placeholder 9">
            <a:extLst>
              <a:ext uri="{FF2B5EF4-FFF2-40B4-BE49-F238E27FC236}">
                <a16:creationId xmlns:a16="http://schemas.microsoft.com/office/drawing/2014/main" id="{3E4240C7-2D16-344C-A816-5F001B45BB98}"/>
              </a:ext>
            </a:extLst>
          </p:cNvPr>
          <p:cNvGraphicFramePr>
            <a:graphicFrameLocks noGrp="1"/>
          </p:cNvGraphicFramePr>
          <p:nvPr>
            <p:ph idx="1"/>
            <p:extLst>
              <p:ext uri="{D42A27DB-BD31-4B8C-83A1-F6EECF244321}">
                <p14:modId xmlns:p14="http://schemas.microsoft.com/office/powerpoint/2010/main" val="932515586"/>
              </p:ext>
            </p:extLst>
          </p:nvPr>
        </p:nvGraphicFramePr>
        <p:xfrm>
          <a:off x="628650" y="1248410"/>
          <a:ext cx="7886700" cy="4087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94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5469"/>
            <a:ext cx="7886700" cy="843477"/>
          </a:xfrm>
        </p:spPr>
        <p:txBody>
          <a:bodyPr/>
          <a:lstStyle/>
          <a:p>
            <a:r>
              <a:rPr lang="en-US" dirty="0"/>
              <a:t>Introduction</a:t>
            </a:r>
          </a:p>
        </p:txBody>
      </p:sp>
      <p:sp>
        <p:nvSpPr>
          <p:cNvPr id="3" name="Content Placeholder 2"/>
          <p:cNvSpPr>
            <a:spLocks noGrp="1"/>
          </p:cNvSpPr>
          <p:nvPr>
            <p:ph idx="1"/>
          </p:nvPr>
        </p:nvSpPr>
        <p:spPr>
          <a:xfrm>
            <a:off x="628649" y="1140312"/>
            <a:ext cx="8121067" cy="4496696"/>
          </a:xfrm>
        </p:spPr>
        <p:txBody>
          <a:bodyPr vert="horz" lIns="91440" tIns="45720" rIns="91440" bIns="45720" rtlCol="0">
            <a:noAutofit/>
          </a:bodyPr>
          <a:lstStyle/>
          <a:p>
            <a:pPr marL="0" indent="0" algn="just">
              <a:buNone/>
            </a:pPr>
            <a:r>
              <a:rPr lang="en-US" b="1" dirty="0"/>
              <a:t>Motivation</a:t>
            </a:r>
            <a:r>
              <a:rPr lang="en-US" b="1"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Customer reviews play a crucial role in online shopping. As a customer centric company, we want to provide best shopping experience, so our goal of the analysis is to classify reviews as helpful or not helpful. Customers can then have more information to make purchasing decisions. </a:t>
            </a:r>
          </a:p>
          <a:p>
            <a:pPr marL="0" indent="0" algn="just">
              <a:buNone/>
            </a:pPr>
            <a:r>
              <a:rPr lang="en-US" b="1" dirty="0">
                <a:latin typeface="Arial" panose="020B0604020202020204" pitchFamily="34" charset="0"/>
                <a:cs typeface="Arial" panose="020B0604020202020204" pitchFamily="34" charset="0"/>
              </a:rPr>
              <a:t>Data: </a:t>
            </a:r>
          </a:p>
          <a:p>
            <a:pPr marL="457200" lvl="1" indent="0" algn="just">
              <a:buNone/>
            </a:pPr>
            <a:r>
              <a:rPr lang="en-US" sz="2000" dirty="0">
                <a:latin typeface="Arial" panose="020B0604020202020204" pitchFamily="34" charset="0"/>
                <a:cs typeface="Arial" panose="020B0604020202020204" pitchFamily="34" charset="0"/>
              </a:rPr>
              <a:t>   1. Time Frame : 2002-2012</a:t>
            </a:r>
          </a:p>
          <a:p>
            <a:pPr marL="457200" lvl="1" indent="0" algn="just">
              <a:buNone/>
            </a:pPr>
            <a:r>
              <a:rPr lang="en-US" sz="2000" dirty="0">
                <a:latin typeface="Arial" panose="020B0604020202020204" pitchFamily="34" charset="0"/>
                <a:cs typeface="Arial" panose="020B0604020202020204" pitchFamily="34" charset="0"/>
              </a:rPr>
              <a:t>   2. Observations : </a:t>
            </a:r>
            <a:r>
              <a:rPr lang="en-US" sz="2000" dirty="0"/>
              <a:t>568,454</a:t>
            </a:r>
          </a:p>
          <a:p>
            <a:pPr marL="457200" lvl="1" indent="0" algn="just">
              <a:buNone/>
            </a:pPr>
            <a:r>
              <a:rPr lang="en-US" sz="2000" dirty="0">
                <a:latin typeface="Arial" panose="020B0604020202020204" pitchFamily="34" charset="0"/>
                <a:cs typeface="Arial" panose="020B0604020202020204" pitchFamily="34" charset="0"/>
              </a:rPr>
              <a:t>   3. Variables : 9</a:t>
            </a:r>
          </a:p>
          <a:p>
            <a:pPr marL="0" indent="0" algn="just">
              <a:buNone/>
            </a:pPr>
            <a:r>
              <a:rPr lang="en-US" sz="1600" dirty="0">
                <a:latin typeface="Arial" panose="020B0604020202020204" pitchFamily="34" charset="0"/>
                <a:cs typeface="Arial" panose="020B0604020202020204" pitchFamily="34" charset="0"/>
              </a:rPr>
              <a:t>    Data Sources : </a:t>
            </a:r>
            <a:r>
              <a:rPr lang="en-US" sz="1600" dirty="0">
                <a:latin typeface="Arial" panose="020B0604020202020204" pitchFamily="34" charset="0"/>
                <a:cs typeface="Arial" panose="020B0604020202020204" pitchFamily="34" charset="0"/>
                <a:hlinkClick r:id="rId2"/>
              </a:rPr>
              <a:t>Link</a:t>
            </a:r>
            <a:endParaRPr lang="en-US" sz="1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a:t>"Earth's Most Customer-centric Company”</a:t>
            </a:r>
          </a:p>
        </p:txBody>
      </p:sp>
      <p:sp>
        <p:nvSpPr>
          <p:cNvPr id="5" name="Slide Number Placeholder 4"/>
          <p:cNvSpPr>
            <a:spLocks noGrp="1"/>
          </p:cNvSpPr>
          <p:nvPr>
            <p:ph type="sldNum" sz="quarter" idx="12"/>
          </p:nvPr>
        </p:nvSpPr>
        <p:spPr/>
        <p:txBody>
          <a:bodyPr/>
          <a:lstStyle/>
          <a:p>
            <a:fld id="{035B257D-CA60-43FB-8693-D95F29EB1A45}" type="slidenum">
              <a:rPr lang="en-US" smtClean="0"/>
              <a:pPr/>
              <a:t>3</a:t>
            </a:fld>
            <a:endParaRPr lang="en-US"/>
          </a:p>
        </p:txBody>
      </p:sp>
    </p:spTree>
    <p:extLst>
      <p:ext uri="{BB962C8B-B14F-4D97-AF65-F5344CB8AC3E}">
        <p14:creationId xmlns:p14="http://schemas.microsoft.com/office/powerpoint/2010/main" val="6485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Exploratory Data</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4</a:t>
            </a:fld>
            <a:endParaRPr lang="en-US"/>
          </a:p>
        </p:txBody>
      </p:sp>
      <p:pic>
        <p:nvPicPr>
          <p:cNvPr id="7" name="Picture 6">
            <a:extLst>
              <a:ext uri="{FF2B5EF4-FFF2-40B4-BE49-F238E27FC236}">
                <a16:creationId xmlns:a16="http://schemas.microsoft.com/office/drawing/2014/main" id="{6764A02A-1584-0042-B092-8D6D3C9DE275}"/>
              </a:ext>
            </a:extLst>
          </p:cNvPr>
          <p:cNvPicPr>
            <a:picLocks noChangeAspect="1"/>
          </p:cNvPicPr>
          <p:nvPr/>
        </p:nvPicPr>
        <p:blipFill>
          <a:blip r:embed="rId2">
            <a:alphaModFix amt="85000"/>
          </a:blip>
          <a:stretch>
            <a:fillRect/>
          </a:stretch>
        </p:blipFill>
        <p:spPr>
          <a:xfrm rot="21091342">
            <a:off x="6180455" y="4062006"/>
            <a:ext cx="2612390" cy="18271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864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71F8-BCEA-D544-AD56-FBDCE1F7156D}"/>
              </a:ext>
            </a:extLst>
          </p:cNvPr>
          <p:cNvSpPr>
            <a:spLocks noGrp="1"/>
          </p:cNvSpPr>
          <p:nvPr>
            <p:ph type="title"/>
          </p:nvPr>
        </p:nvSpPr>
        <p:spPr>
          <a:xfrm>
            <a:off x="628650" y="135469"/>
            <a:ext cx="7886700" cy="854235"/>
          </a:xfrm>
        </p:spPr>
        <p:txBody>
          <a:bodyPr/>
          <a:lstStyle/>
          <a:p>
            <a:r>
              <a:rPr lang="en-US" dirty="0"/>
              <a:t>Exploratory Data</a:t>
            </a:r>
          </a:p>
        </p:txBody>
      </p:sp>
      <p:sp>
        <p:nvSpPr>
          <p:cNvPr id="3" name="Content Placeholder 2">
            <a:extLst>
              <a:ext uri="{FF2B5EF4-FFF2-40B4-BE49-F238E27FC236}">
                <a16:creationId xmlns:a16="http://schemas.microsoft.com/office/drawing/2014/main" id="{FBCAA963-24DD-5743-893A-F0C1AF0F83EF}"/>
              </a:ext>
            </a:extLst>
          </p:cNvPr>
          <p:cNvSpPr>
            <a:spLocks noGrp="1"/>
          </p:cNvSpPr>
          <p:nvPr>
            <p:ph idx="1"/>
          </p:nvPr>
        </p:nvSpPr>
        <p:spPr>
          <a:xfrm>
            <a:off x="628650" y="1118795"/>
            <a:ext cx="7886700" cy="4830184"/>
          </a:xfrm>
        </p:spPr>
        <p:txBody>
          <a:bodyPr/>
          <a:lstStyle/>
          <a:p>
            <a:pPr marL="0" indent="0">
              <a:buNone/>
            </a:pPr>
            <a:r>
              <a:rPr lang="en-US" b="1" dirty="0">
                <a:latin typeface="Arial" panose="020B0604020202020204" pitchFamily="34" charset="0"/>
                <a:cs typeface="Arial" panose="020B0604020202020204" pitchFamily="34" charset="0"/>
              </a:rPr>
              <a:t>Insights :  </a:t>
            </a:r>
          </a:p>
          <a:p>
            <a:r>
              <a:rPr lang="en-US" sz="2400" dirty="0">
                <a:latin typeface="Arial" panose="020B0604020202020204" pitchFamily="34" charset="0"/>
                <a:cs typeface="Arial" panose="020B0604020202020204" pitchFamily="34" charset="0"/>
              </a:rPr>
              <a:t>Over 80% of reviews are rated as 4 or 5 stars, so positive reviews are very common.</a:t>
            </a:r>
          </a:p>
          <a:p>
            <a:r>
              <a:rPr lang="en-US" sz="2400" dirty="0">
                <a:latin typeface="Arial" panose="020B0604020202020204" pitchFamily="34" charset="0"/>
                <a:cs typeface="Arial" panose="020B0604020202020204" pitchFamily="34" charset="0"/>
              </a:rPr>
              <a:t>Each review contains approximately 80 words.</a:t>
            </a:r>
          </a:p>
          <a:p>
            <a:r>
              <a:rPr lang="en-US" sz="2400" dirty="0">
                <a:latin typeface="Arial" panose="020B0604020202020204" pitchFamily="34" charset="0"/>
                <a:cs typeface="Arial" panose="020B0604020202020204" pitchFamily="34" charset="0"/>
              </a:rPr>
              <a:t>Reviews with more words are more helpful.  </a:t>
            </a:r>
          </a:p>
          <a:p>
            <a:r>
              <a:rPr lang="en-US" sz="2400" dirty="0">
                <a:latin typeface="Arial" panose="020B0604020202020204" pitchFamily="34" charset="0"/>
                <a:cs typeface="Arial" panose="020B0604020202020204" pitchFamily="34" charset="0"/>
              </a:rPr>
              <a:t>Score rating will impact the reviews' helpfulness.</a:t>
            </a:r>
          </a:p>
          <a:p>
            <a:r>
              <a:rPr lang="en-US" sz="2400" dirty="0">
                <a:latin typeface="Arial" panose="020B0604020202020204" pitchFamily="34" charset="0"/>
                <a:cs typeface="Arial" panose="020B0604020202020204" pitchFamily="34" charset="0"/>
              </a:rPr>
              <a:t>Top 5 most frequently used words in review summary.</a:t>
            </a:r>
          </a:p>
          <a:p>
            <a:pPr marL="0" indent="0">
              <a:buNone/>
            </a:pPr>
            <a:r>
              <a:rPr lang="en-US" sz="2400" b="1" dirty="0">
                <a:latin typeface="Arial" panose="020B0604020202020204" pitchFamily="34" charset="0"/>
                <a:cs typeface="Arial" panose="020B0604020202020204" pitchFamily="34" charset="0"/>
              </a:rPr>
              <a:t>   1. Great   2. Good   3. Best   4. Love   5. Coffee</a:t>
            </a:r>
          </a:p>
          <a:p>
            <a:r>
              <a:rPr lang="en-US" sz="2400" dirty="0">
                <a:latin typeface="Arial" panose="020B0604020202020204" pitchFamily="34" charset="0"/>
                <a:cs typeface="Arial" panose="020B0604020202020204" pitchFamily="34" charset="0"/>
              </a:rPr>
              <a:t>Top 5 most frequently used words in review text.</a:t>
            </a:r>
          </a:p>
          <a:p>
            <a:pPr marL="0" indent="0">
              <a:buNone/>
            </a:pPr>
            <a:r>
              <a:rPr lang="en-US" sz="2400" b="1" dirty="0">
                <a:latin typeface="Arial" panose="020B0604020202020204" pitchFamily="34" charset="0"/>
                <a:cs typeface="Arial" panose="020B0604020202020204" pitchFamily="34" charset="0"/>
              </a:rPr>
              <a:t>   1. Like   2. Taste   3. Good   4. One   5. Flavor </a:t>
            </a: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
        <p:nvSpPr>
          <p:cNvPr id="4" name="Footer Placeholder 3">
            <a:extLst>
              <a:ext uri="{FF2B5EF4-FFF2-40B4-BE49-F238E27FC236}">
                <a16:creationId xmlns:a16="http://schemas.microsoft.com/office/drawing/2014/main" id="{EA381077-C8FE-E046-A864-5B4F62E25B00}"/>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CF42EF47-A05B-4D49-B9FC-8CA266D91734}"/>
              </a:ext>
            </a:extLst>
          </p:cNvPr>
          <p:cNvSpPr>
            <a:spLocks noGrp="1"/>
          </p:cNvSpPr>
          <p:nvPr>
            <p:ph type="sldNum" sz="quarter" idx="12"/>
          </p:nvPr>
        </p:nvSpPr>
        <p:spPr/>
        <p:txBody>
          <a:bodyPr/>
          <a:lstStyle/>
          <a:p>
            <a:fld id="{035B257D-CA60-43FB-8693-D95F29EB1A45}" type="slidenum">
              <a:rPr lang="en-US" smtClean="0"/>
              <a:pPr/>
              <a:t>5</a:t>
            </a:fld>
            <a:endParaRPr lang="en-US"/>
          </a:p>
        </p:txBody>
      </p:sp>
    </p:spTree>
    <p:extLst>
      <p:ext uri="{BB962C8B-B14F-4D97-AF65-F5344CB8AC3E}">
        <p14:creationId xmlns:p14="http://schemas.microsoft.com/office/powerpoint/2010/main" val="148287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8F0F">
            <a:alpha val="82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BF42B-F598-EA46-894C-265869500421}"/>
              </a:ext>
            </a:extLst>
          </p:cNvPr>
          <p:cNvSpPr>
            <a:spLocks noGrp="1"/>
          </p:cNvSpPr>
          <p:nvPr>
            <p:ph idx="1"/>
          </p:nvPr>
        </p:nvSpPr>
        <p:spPr>
          <a:xfrm>
            <a:off x="628650" y="311973"/>
            <a:ext cx="7886700" cy="5572362"/>
          </a:xfrm>
        </p:spPr>
        <p:txBody>
          <a:bodyPr/>
          <a:lstStyle/>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marL="0" indent="0" algn="ctr">
              <a:buNone/>
            </a:pPr>
            <a:r>
              <a:rPr lang="en-US" sz="4800" b="1" dirty="0">
                <a:solidFill>
                  <a:schemeClr val="bg1"/>
                </a:solidFill>
                <a:latin typeface="Arial" panose="020B0604020202020204" pitchFamily="34" charset="0"/>
                <a:cs typeface="Arial" panose="020B0604020202020204" pitchFamily="34" charset="0"/>
              </a:rPr>
              <a:t>Modeling</a:t>
            </a:r>
          </a:p>
          <a:p>
            <a:pPr marL="0" indent="0" algn="ctr">
              <a:buNone/>
            </a:pPr>
            <a:endParaRPr lang="en-US" sz="4400" b="1"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4"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E4B9C4EC-2DE7-2346-AF93-7249CB17F8D4}"/>
              </a:ext>
            </a:extLst>
          </p:cNvPr>
          <p:cNvSpPr>
            <a:spLocks noGrp="1"/>
          </p:cNvSpPr>
          <p:nvPr>
            <p:ph type="sldNum" sz="quarter" idx="12"/>
          </p:nvPr>
        </p:nvSpPr>
        <p:spPr/>
        <p:txBody>
          <a:bodyPr/>
          <a:lstStyle/>
          <a:p>
            <a:fld id="{035B257D-CA60-43FB-8693-D95F29EB1A45}" type="slidenum">
              <a:rPr lang="en-US" smtClean="0"/>
              <a:pPr/>
              <a:t>6</a:t>
            </a:fld>
            <a:endParaRPr lang="en-US"/>
          </a:p>
        </p:txBody>
      </p:sp>
    </p:spTree>
    <p:extLst>
      <p:ext uri="{BB962C8B-B14F-4D97-AF65-F5344CB8AC3E}">
        <p14:creationId xmlns:p14="http://schemas.microsoft.com/office/powerpoint/2010/main" val="273291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54AE-CC3A-464D-8EDB-51540864D82B}"/>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7B187EF-E641-9E4E-A903-057ABDEDEC81}"/>
              </a:ext>
            </a:extLst>
          </p:cNvPr>
          <p:cNvSpPr>
            <a:spLocks noGrp="1"/>
          </p:cNvSpPr>
          <p:nvPr>
            <p:ph idx="1"/>
          </p:nvPr>
        </p:nvSpPr>
        <p:spPr>
          <a:xfrm>
            <a:off x="628650" y="1377505"/>
            <a:ext cx="7886700" cy="4647300"/>
          </a:xfrm>
        </p:spPr>
        <p:txBody>
          <a:bodyPr/>
          <a:lstStyle/>
          <a:p>
            <a:pPr marL="0" indent="0" algn="just">
              <a:buNone/>
            </a:pPr>
            <a:r>
              <a:rPr lang="en-US" b="1" dirty="0">
                <a:latin typeface="Arial" panose="020B0604020202020204" pitchFamily="34" charset="0"/>
                <a:cs typeface="Arial" panose="020B0604020202020204" pitchFamily="34" charset="0"/>
              </a:rPr>
              <a:t>Methodology: </a:t>
            </a:r>
          </a:p>
          <a:p>
            <a:pPr marL="0" indent="0" algn="just">
              <a:buNone/>
            </a:pPr>
            <a:r>
              <a:rPr lang="en-US" sz="2400" dirty="0">
                <a:latin typeface="Arial" panose="020B0604020202020204" pitchFamily="34" charset="0"/>
                <a:cs typeface="Arial" panose="020B0604020202020204" pitchFamily="34" charset="0"/>
              </a:rPr>
              <a:t>The text classification uses a labelled dataset containing text and their label which is used to train a classifier.  Our goal is to build a prediction model that is able to predict whether a review is helpful or not helpful.</a:t>
            </a:r>
          </a:p>
          <a:p>
            <a:pPr marL="0" indent="0" algn="just">
              <a:buNone/>
            </a:pPr>
            <a:r>
              <a:rPr lang="en-US" dirty="0"/>
              <a:t> </a:t>
            </a:r>
          </a:p>
          <a:p>
            <a:endParaRPr lang="en-US" dirty="0"/>
          </a:p>
        </p:txBody>
      </p:sp>
      <p:sp>
        <p:nvSpPr>
          <p:cNvPr id="4" name="Footer Placeholder 3">
            <a:extLst>
              <a:ext uri="{FF2B5EF4-FFF2-40B4-BE49-F238E27FC236}">
                <a16:creationId xmlns:a16="http://schemas.microsoft.com/office/drawing/2014/main" id="{397DB0A3-8B51-9443-8B5B-868092190114}"/>
              </a:ext>
            </a:extLst>
          </p:cNvPr>
          <p:cNvSpPr>
            <a:spLocks noGrp="1"/>
          </p:cNvSpPr>
          <p:nvPr>
            <p:ph type="ftr" sz="quarter" idx="11"/>
          </p:nvPr>
        </p:nvSpPr>
        <p:spPr/>
        <p:txBody>
          <a:bodyPr/>
          <a:lstStyle/>
          <a:p>
            <a:r>
              <a:rPr lang="en-US" dirty="0"/>
              <a:t>“Earth's Most Customer-centric Company”</a:t>
            </a:r>
          </a:p>
        </p:txBody>
      </p:sp>
      <p:sp>
        <p:nvSpPr>
          <p:cNvPr id="5" name="Slide Number Placeholder 4">
            <a:extLst>
              <a:ext uri="{FF2B5EF4-FFF2-40B4-BE49-F238E27FC236}">
                <a16:creationId xmlns:a16="http://schemas.microsoft.com/office/drawing/2014/main" id="{560EFFDD-F6B0-714B-87DC-090542FAC2BD}"/>
              </a:ext>
            </a:extLst>
          </p:cNvPr>
          <p:cNvSpPr>
            <a:spLocks noGrp="1"/>
          </p:cNvSpPr>
          <p:nvPr>
            <p:ph type="sldNum" sz="quarter" idx="12"/>
          </p:nvPr>
        </p:nvSpPr>
        <p:spPr/>
        <p:txBody>
          <a:bodyPr/>
          <a:lstStyle/>
          <a:p>
            <a:fld id="{035B257D-CA60-43FB-8693-D95F29EB1A45}" type="slidenum">
              <a:rPr lang="en-US" smtClean="0"/>
              <a:pPr/>
              <a:t>7</a:t>
            </a:fld>
            <a:endParaRPr lang="en-US"/>
          </a:p>
        </p:txBody>
      </p:sp>
      <p:pic>
        <p:nvPicPr>
          <p:cNvPr id="7" name="Picture 6">
            <a:extLst>
              <a:ext uri="{FF2B5EF4-FFF2-40B4-BE49-F238E27FC236}">
                <a16:creationId xmlns:a16="http://schemas.microsoft.com/office/drawing/2014/main" id="{AC85FF78-B092-ED4A-B2DE-250B8AB8F83C}"/>
              </a:ext>
            </a:extLst>
          </p:cNvPr>
          <p:cNvPicPr>
            <a:picLocks noChangeAspect="1"/>
          </p:cNvPicPr>
          <p:nvPr/>
        </p:nvPicPr>
        <p:blipFill>
          <a:blip r:embed="rId2"/>
          <a:stretch>
            <a:fillRect/>
          </a:stretch>
        </p:blipFill>
        <p:spPr>
          <a:xfrm>
            <a:off x="2231427" y="3320155"/>
            <a:ext cx="4241800" cy="2222500"/>
          </a:xfrm>
          <a:prstGeom prst="rect">
            <a:avLst/>
          </a:prstGeom>
        </p:spPr>
      </p:pic>
    </p:spTree>
    <p:extLst>
      <p:ext uri="{BB962C8B-B14F-4D97-AF65-F5344CB8AC3E}">
        <p14:creationId xmlns:p14="http://schemas.microsoft.com/office/powerpoint/2010/main" val="272646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Modeling</a:t>
            </a:r>
            <a:endParaRPr lang="en-US" dirty="0"/>
          </a:p>
        </p:txBody>
      </p:sp>
      <p:pic>
        <p:nvPicPr>
          <p:cNvPr id="7" name="Content Placeholder 6">
            <a:extLst>
              <a:ext uri="{FF2B5EF4-FFF2-40B4-BE49-F238E27FC236}">
                <a16:creationId xmlns:a16="http://schemas.microsoft.com/office/drawing/2014/main" id="{8CE47ED6-5061-CC4B-A124-72E0347582A2}"/>
              </a:ext>
            </a:extLst>
          </p:cNvPr>
          <p:cNvPicPr>
            <a:picLocks noGrp="1" noChangeAspect="1"/>
          </p:cNvPicPr>
          <p:nvPr>
            <p:ph idx="1"/>
          </p:nvPr>
        </p:nvPicPr>
        <p:blipFill>
          <a:blip r:embed="rId2"/>
          <a:stretch>
            <a:fillRect/>
          </a:stretch>
        </p:blipFill>
        <p:spPr>
          <a:xfrm>
            <a:off x="628650" y="1739900"/>
            <a:ext cx="7886700" cy="4046027"/>
          </a:xfrm>
        </p:spPr>
      </p:pic>
      <p:sp>
        <p:nvSpPr>
          <p:cNvPr id="5" name="Slide Number Placeholder 4"/>
          <p:cNvSpPr>
            <a:spLocks noGrp="1"/>
          </p:cNvSpPr>
          <p:nvPr>
            <p:ph type="sldNum" sz="quarter" idx="12"/>
          </p:nvPr>
        </p:nvSpPr>
        <p:spPr/>
        <p:txBody>
          <a:bodyPr/>
          <a:lstStyle/>
          <a:p>
            <a:fld id="{035B257D-CA60-43FB-8693-D95F29EB1A45}" type="slidenum">
              <a:rPr lang="en-US" smtClean="0"/>
              <a:pPr/>
              <a:t>8</a:t>
            </a:fld>
            <a:endParaRPr lang="en-US"/>
          </a:p>
        </p:txBody>
      </p:sp>
      <p:sp>
        <p:nvSpPr>
          <p:cNvPr id="8" name="TextBox 7">
            <a:extLst>
              <a:ext uri="{FF2B5EF4-FFF2-40B4-BE49-F238E27FC236}">
                <a16:creationId xmlns:a16="http://schemas.microsoft.com/office/drawing/2014/main" id="{C45BC3DA-91DA-BF4D-A857-EA8C9A38F612}"/>
              </a:ext>
            </a:extLst>
          </p:cNvPr>
          <p:cNvSpPr txBox="1"/>
          <p:nvPr/>
        </p:nvSpPr>
        <p:spPr>
          <a:xfrm>
            <a:off x="628650" y="1231900"/>
            <a:ext cx="7886700" cy="523220"/>
          </a:xfrm>
          <a:prstGeom prst="rect">
            <a:avLst/>
          </a:prstGeom>
          <a:noFill/>
        </p:spPr>
        <p:txBody>
          <a:bodyPr wrap="square" rtlCol="0">
            <a:spAutoFit/>
          </a:bodyPr>
          <a:lstStyle/>
          <a:p>
            <a:r>
              <a:rPr lang="en-US" sz="2800" b="1" dirty="0"/>
              <a:t>Framework:</a:t>
            </a:r>
          </a:p>
        </p:txBody>
      </p:sp>
      <p:sp>
        <p:nvSpPr>
          <p:cNvPr id="9" name="Footer Placeholder 3">
            <a:extLst>
              <a:ext uri="{FF2B5EF4-FFF2-40B4-BE49-F238E27FC236}">
                <a16:creationId xmlns:a16="http://schemas.microsoft.com/office/drawing/2014/main" id="{9261FCD5-3F4A-4549-8C0D-59F170DAA0AB}"/>
              </a:ext>
            </a:extLst>
          </p:cNvPr>
          <p:cNvSpPr>
            <a:spLocks noGrp="1"/>
          </p:cNvSpPr>
          <p:nvPr>
            <p:ph type="ftr" sz="quarter" idx="11"/>
          </p:nvPr>
        </p:nvSpPr>
        <p:spPr>
          <a:xfrm>
            <a:off x="628650" y="6168002"/>
            <a:ext cx="3086100" cy="366183"/>
          </a:xfrm>
        </p:spPr>
        <p:txBody>
          <a:bodyPr/>
          <a:lstStyle/>
          <a:p>
            <a:r>
              <a:rPr lang="en-US" dirty="0"/>
              <a:t>"Earth's Most Customer-centric Company”</a:t>
            </a:r>
          </a:p>
        </p:txBody>
      </p:sp>
    </p:spTree>
    <p:extLst>
      <p:ext uri="{BB962C8B-B14F-4D97-AF65-F5344CB8AC3E}">
        <p14:creationId xmlns:p14="http://schemas.microsoft.com/office/powerpoint/2010/main" val="369100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5469"/>
            <a:ext cx="7886700" cy="931331"/>
          </a:xfrm>
        </p:spPr>
        <p:txBody>
          <a:bodyPr/>
          <a:lstStyle/>
          <a:p>
            <a:r>
              <a:rPr lang="en-US" dirty="0"/>
              <a:t>Modeling</a:t>
            </a:r>
          </a:p>
        </p:txBody>
      </p:sp>
      <p:sp>
        <p:nvSpPr>
          <p:cNvPr id="4" name="Footer Placeholder 3"/>
          <p:cNvSpPr>
            <a:spLocks noGrp="1"/>
          </p:cNvSpPr>
          <p:nvPr>
            <p:ph type="ftr" sz="quarter" idx="11"/>
          </p:nvPr>
        </p:nvSpPr>
        <p:spPr/>
        <p:txBody>
          <a:bodyPr/>
          <a:lstStyle/>
          <a:p>
            <a:r>
              <a:rPr lang="en-US" dirty="0"/>
              <a:t>“Earth's Most Customer-centric Company”</a:t>
            </a:r>
          </a:p>
        </p:txBody>
      </p:sp>
      <p:sp>
        <p:nvSpPr>
          <p:cNvPr id="5" name="Slide Number Placeholder 4"/>
          <p:cNvSpPr>
            <a:spLocks noGrp="1"/>
          </p:cNvSpPr>
          <p:nvPr>
            <p:ph type="sldNum" sz="quarter" idx="12"/>
          </p:nvPr>
        </p:nvSpPr>
        <p:spPr/>
        <p:txBody>
          <a:bodyPr/>
          <a:lstStyle/>
          <a:p>
            <a:fld id="{035B257D-CA60-43FB-8693-D95F29EB1A45}" type="slidenum">
              <a:rPr lang="en-US" smtClean="0"/>
              <a:pPr/>
              <a:t>9</a:t>
            </a:fld>
            <a:endParaRPr lang="en-US"/>
          </a:p>
        </p:txBody>
      </p:sp>
      <p:sp>
        <p:nvSpPr>
          <p:cNvPr id="7" name="Content Placeholder 2">
            <a:extLst>
              <a:ext uri="{FF2B5EF4-FFF2-40B4-BE49-F238E27FC236}">
                <a16:creationId xmlns:a16="http://schemas.microsoft.com/office/drawing/2014/main" id="{9FDD787F-388E-DE45-B791-930434218612}"/>
              </a:ext>
            </a:extLst>
          </p:cNvPr>
          <p:cNvSpPr>
            <a:spLocks noGrp="1"/>
          </p:cNvSpPr>
          <p:nvPr>
            <p:ph idx="1"/>
          </p:nvPr>
        </p:nvSpPr>
        <p:spPr>
          <a:xfrm>
            <a:off x="571500" y="1066800"/>
            <a:ext cx="7886700" cy="4826000"/>
          </a:xfrm>
        </p:spPr>
        <p:txBody>
          <a:bodyPr>
            <a:noAutofit/>
          </a:bodyPr>
          <a:lstStyle/>
          <a:p>
            <a:pPr marL="0" indent="0">
              <a:buNone/>
            </a:pPr>
            <a:r>
              <a:rPr lang="en-US" sz="2000" b="1" dirty="0">
                <a:latin typeface="Arial" panose="020B0604020202020204" pitchFamily="34" charset="0"/>
                <a:cs typeface="Arial" panose="020B0604020202020204" pitchFamily="34" charset="0"/>
              </a:rPr>
              <a:t>1. Dataset Preparation: </a:t>
            </a:r>
          </a:p>
          <a:p>
            <a:pPr lvl="1"/>
            <a:r>
              <a:rPr lang="en-US" sz="2000" dirty="0">
                <a:latin typeface="Arial" panose="020B0604020202020204" pitchFamily="34" charset="0"/>
                <a:cs typeface="Arial" panose="020B0604020202020204" pitchFamily="34" charset="0"/>
              </a:rPr>
              <a:t>Binary encoding where 1 = helpful and 0 = not helpful.</a:t>
            </a:r>
          </a:p>
          <a:p>
            <a:pPr lvl="1"/>
            <a:r>
              <a:rPr lang="en-US" sz="2000" dirty="0">
                <a:solidFill>
                  <a:schemeClr val="tx1"/>
                </a:solidFill>
                <a:latin typeface="Arial" panose="020B0604020202020204" pitchFamily="34" charset="0"/>
                <a:cs typeface="Arial" panose="020B0604020202020204" pitchFamily="34" charset="0"/>
              </a:rPr>
              <a:t>Split dataset into 80% training, 20% validation, 20% testing.</a:t>
            </a:r>
          </a:p>
          <a:p>
            <a:pPr marL="0" indent="0">
              <a:buNone/>
            </a:pPr>
            <a:r>
              <a:rPr lang="en-US" sz="2000" b="1" dirty="0">
                <a:latin typeface="Arial" panose="020B0604020202020204" pitchFamily="34" charset="0"/>
                <a:cs typeface="Arial" panose="020B0604020202020204" pitchFamily="34" charset="0"/>
              </a:rPr>
              <a:t>2. Feature Engineering: </a:t>
            </a:r>
          </a:p>
          <a:p>
            <a:pPr lvl="1"/>
            <a:r>
              <a:rPr lang="en-US" sz="2000" dirty="0">
                <a:latin typeface="Arial" panose="020B0604020202020204" pitchFamily="34" charset="0"/>
                <a:cs typeface="Arial" panose="020B0604020202020204" pitchFamily="34" charset="0"/>
              </a:rPr>
              <a:t>Create sample pipeline for text feature extraction and evaluation</a:t>
            </a:r>
          </a:p>
          <a:p>
            <a:pPr lvl="1"/>
            <a:r>
              <a:rPr lang="en-US" sz="2000" dirty="0">
                <a:latin typeface="Arial" panose="020B0604020202020204" pitchFamily="34" charset="0"/>
                <a:cs typeface="Arial" panose="020B0604020202020204" pitchFamily="34" charset="0"/>
              </a:rPr>
              <a:t>N-gram level TF-IDF</a:t>
            </a:r>
          </a:p>
          <a:p>
            <a:pPr marL="0" indent="0">
              <a:buNone/>
            </a:pPr>
            <a:r>
              <a:rPr lang="en-US" sz="2000" b="1" dirty="0">
                <a:latin typeface="Arial" panose="020B0604020202020204" pitchFamily="34" charset="0"/>
                <a:cs typeface="Arial" panose="020B0604020202020204" pitchFamily="34" charset="0"/>
              </a:rPr>
              <a:t>3. Model Training: </a:t>
            </a:r>
          </a:p>
          <a:p>
            <a:pPr lvl="1"/>
            <a:r>
              <a:rPr lang="en-US" sz="2000" dirty="0">
                <a:latin typeface="Arial" panose="020B0604020202020204" pitchFamily="34" charset="0"/>
                <a:cs typeface="Arial" panose="020B0604020202020204" pitchFamily="34" charset="0"/>
              </a:rPr>
              <a:t>Algorithms: Naive Bayes, Logistic Regression, SVM, Random Forest and Ada-boost classifier. </a:t>
            </a:r>
          </a:p>
          <a:p>
            <a:pPr lvl="1"/>
            <a:r>
              <a:rPr lang="en-US" sz="2000" dirty="0">
                <a:latin typeface="Arial" panose="020B0604020202020204" pitchFamily="34" charset="0"/>
                <a:cs typeface="Arial" panose="020B0604020202020204" pitchFamily="34" charset="0"/>
              </a:rPr>
              <a:t>Use a grid search with cross validation to optimize on the hyperparameters of each algorithm.</a:t>
            </a:r>
          </a:p>
          <a:p>
            <a:pPr lvl="1"/>
            <a:r>
              <a:rPr lang="en-US" sz="2000" dirty="0">
                <a:latin typeface="Arial" panose="020B0604020202020204" pitchFamily="34" charset="0"/>
                <a:cs typeface="Arial" panose="020B0604020202020204" pitchFamily="34" charset="0"/>
              </a:rPr>
              <a:t>Select the model with highest accuracy.</a:t>
            </a:r>
          </a:p>
          <a:p>
            <a:pPr marL="0" indent="0">
              <a:buNone/>
            </a:pPr>
            <a:r>
              <a:rPr lang="en-US" sz="2000" b="1" dirty="0">
                <a:latin typeface="Arial" panose="020B0604020202020204" pitchFamily="34" charset="0"/>
                <a:cs typeface="Arial" panose="020B0604020202020204" pitchFamily="34" charset="0"/>
              </a:rPr>
              <a:t>4. Final Model Tuning and Optimization</a:t>
            </a:r>
            <a:endParaRPr lang="en-US" sz="600" dirty="0"/>
          </a:p>
        </p:txBody>
      </p:sp>
    </p:spTree>
    <p:extLst>
      <p:ext uri="{BB962C8B-B14F-4D97-AF65-F5344CB8AC3E}">
        <p14:creationId xmlns:p14="http://schemas.microsoft.com/office/powerpoint/2010/main" val="444502662"/>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7A97E1E5-B9E1-4332-97C9-F004C2EDE7B9}"/>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60A57C30-7628-4622-96FA-7CD2B04F731D}"/>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74_T_PGO_TOP100-AMAZON-4_3" id="{7E560A74-4805-41AF-A94E-53B9AD478208}" vid="{E931C8C5-1BF0-42DC-A673-D8D5B4905629}"/>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2_Custom Design</Template>
  <TotalTime>6917</TotalTime>
  <Words>538</Words>
  <Application>Microsoft Macintosh PowerPoint</Application>
  <PresentationFormat>On-screen Show (4:3)</PresentationFormat>
  <Paragraphs>139</Paragraphs>
  <Slides>14</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Open Sans</vt:lpstr>
      <vt:lpstr>Arial</vt:lpstr>
      <vt:lpstr>Calibri</vt:lpstr>
      <vt:lpstr>Calibri Light</vt:lpstr>
      <vt:lpstr>2_Custom Design</vt:lpstr>
      <vt:lpstr>1_Custom Design</vt:lpstr>
      <vt:lpstr>Custom Design</vt:lpstr>
      <vt:lpstr>amazon fine FOOD reviews sentiment analysis</vt:lpstr>
      <vt:lpstr>Agenda </vt:lpstr>
      <vt:lpstr>Introduction</vt:lpstr>
      <vt:lpstr>PowerPoint Presentation</vt:lpstr>
      <vt:lpstr>Exploratory Data</vt:lpstr>
      <vt:lpstr>PowerPoint Presentation</vt:lpstr>
      <vt:lpstr>Modeling</vt:lpstr>
      <vt:lpstr>Modeling</vt:lpstr>
      <vt:lpstr>Modeling</vt:lpstr>
      <vt:lpstr>PowerPoint Presentation</vt:lpstr>
      <vt:lpstr>Conclusions </vt:lpstr>
      <vt:lpstr>Conclusions (cont.)</vt:lpstr>
      <vt:lpstr>Conclusions (cont.)</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Fine food reviews</dc:title>
  <dc:creator>Jon Havens</dc:creator>
  <dc:description>© Copyright PresentationGo.com</dc:description>
  <cp:lastModifiedBy>Jon Havens</cp:lastModifiedBy>
  <cp:revision>70</cp:revision>
  <dcterms:created xsi:type="dcterms:W3CDTF">2018-06-05T05:36:37Z</dcterms:created>
  <dcterms:modified xsi:type="dcterms:W3CDTF">2018-06-11T03:12:57Z</dcterms:modified>
</cp:coreProperties>
</file>