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16826-DD3D-4EEF-8CC7-55E4C5657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046D19-8E37-41D0-A04C-C23E5C802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4B787A-A8AB-488E-A902-42E7CC5C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3451-2217-4878-9838-636A505F584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AA4E3F-17D7-4575-8653-46535353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C5BAAC-4FE9-445B-94AF-38E7D0BE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A12-3BF1-4715-9C11-E44BD81EE9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3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1A1CD-6495-40A4-A3B0-8E826E16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33531B-2A61-4818-A927-AC30F4077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CF5F83-CBFE-4392-92A4-F7F7D75D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3451-2217-4878-9838-636A505F584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CF33C5-22D2-4FEE-94AF-1A0913F6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BF8CD5-B4AD-46FA-B237-33BC62D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A12-3BF1-4715-9C11-E44BD81EE9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9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55636F-BCDC-4BD2-9CBB-4EA1AFE44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E4C72F-7D1C-4768-8550-4DF5BA66B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6FA2DE-558B-42E3-8BF0-38C9F6C7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3451-2217-4878-9838-636A505F584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2A83CB-9992-4DE7-A554-346EC3E7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A32664-B9B4-4392-B50C-A54C30A6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A12-3BF1-4715-9C11-E44BD81EE9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8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CE322-9975-4A5C-BDFC-BBF8C526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A5F336-9B36-48DA-966D-3D249FB4B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0AAB0E-D113-4D53-A8C9-7DAE87E4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3451-2217-4878-9838-636A505F584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0B1B8F-FCF0-4083-83B4-E9CD5DAE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9C537E-32F0-40EF-96C2-03A6387C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A12-3BF1-4715-9C11-E44BD81EE9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6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7165D-D918-46B2-BB03-661DD819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628160-4AC8-434E-AF02-E64E5435E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A0AAE7-64D6-44BC-9858-68DBE428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3451-2217-4878-9838-636A505F584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41EE78-5ACE-43C3-B786-83D4DA39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4414C-E004-4F23-B680-1EEC148D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A12-3BF1-4715-9C11-E44BD81EE9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9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F4193-1764-4798-AA03-CECA22EA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A86D76-0606-4902-B23C-87F2E82CF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4B1D9B-B2AB-486D-9BB1-33147B330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36AE78-E909-48F9-B7B2-CEE49746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3451-2217-4878-9838-636A505F584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D8DDAF-4280-4C3E-90BC-34D99A31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8977E1-CF1F-45DB-A446-4D1BB3B6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A12-3BF1-4715-9C11-E44BD81EE9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8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796B1-A461-48B1-9E72-FFAB2548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130794-7B45-4BB9-922C-4B6360D94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323191-2C4F-4B46-AC0C-B7BDBCBE3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0F860D-7CE3-4B86-BDA2-A67E31720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9EB715-EF04-4EE7-951E-802E9DCEA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9831F88-98B8-455B-B677-61A5FB10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3451-2217-4878-9838-636A505F584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2055C-0C87-4F29-9B02-6164B588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5B335D-23D7-4BF6-A61B-8CCE6E80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A12-3BF1-4715-9C11-E44BD81EE9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9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4D399-878D-4CF8-91C7-33E5B1F0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E1B073E-6862-4E8D-90CD-CADB45CF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3451-2217-4878-9838-636A505F584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11C446-9266-49D8-8298-32764D42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A8211C-6AAC-49CD-BEAE-85982F44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A12-3BF1-4715-9C11-E44BD81EE9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2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BF1306-330D-4009-84A1-B7F50976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3451-2217-4878-9838-636A505F584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1CB163-62CD-460D-87C2-5526F69A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179947-FF95-4A5E-B466-83326381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A12-3BF1-4715-9C11-E44BD81EE9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1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D52E1-8439-45B2-B142-C42FC5AA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283CFE-E1E1-47F0-A22F-6BE15914A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5152CE-8CEB-42FB-9648-838016909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A58582-6B62-4BEE-A044-6BE99889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3451-2217-4878-9838-636A505F584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3D1E1C-7CC1-4D8B-8A5C-BA26C000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7A9EF5-ECF8-444A-9450-FD1ACD45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A12-3BF1-4715-9C11-E44BD81EE9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7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DB9FB-E762-402F-9103-E81DE3D0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939649-2105-4AF4-9994-0304EFA2F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A2AC3D-7E3A-4F8D-B317-521EE519C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8BC34B-1F15-4430-AC81-647D78061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3451-2217-4878-9838-636A505F584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47C4AF-8298-43EC-8863-E52711F3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05CFC7-91A0-4CB3-836C-89E5FE57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5A12-3BF1-4715-9C11-E44BD81EE9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8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7A0EA33-C516-46B0-84D3-9ACAD083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D3B883-74DE-4D8C-8CE3-11DD9F4F8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C52A3A-28F4-43AF-A2CE-77732A342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3451-2217-4878-9838-636A505F584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A7A331-604D-4C38-A67C-0470A60D4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7FC771-9DE1-46CA-A80D-023CDD4AA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75A12-3BF1-4715-9C11-E44BD81EE9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2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35A7C9-E0AB-42BE-AAA9-21D370CF6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080808"/>
                </a:solidFill>
              </a:rPr>
              <a:t>Jorge López</a:t>
            </a:r>
          </a:p>
          <a:p>
            <a:r>
              <a:rPr lang="en-US" sz="2000" dirty="0">
                <a:solidFill>
                  <a:srgbClr val="080808"/>
                </a:solidFill>
              </a:rPr>
              <a:t>January</a:t>
            </a:r>
            <a:r>
              <a:rPr lang="pt-BR" sz="2000" dirty="0">
                <a:solidFill>
                  <a:srgbClr val="080808"/>
                </a:solidFill>
              </a:rPr>
              <a:t> 11, 2021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AFC0FE-7FE9-4380-99D6-D8D9BF43C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Best French Restaurants in New York City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2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F2F57-7D35-4894-97C2-086BDCB3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2B4AA8-6C0F-42DB-AEA7-B9044592C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Problem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Interest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acquisition and cleaning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sources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cleaning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Methodology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Discussion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Conclusion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735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D486A9CC26BCF4BA7E15C6CFB3C2726" ma:contentTypeVersion="10" ma:contentTypeDescription="Crear nuevo documento." ma:contentTypeScope="" ma:versionID="f9b21ce981cec53226e7b01531b2ced3">
  <xsd:schema xmlns:xsd="http://www.w3.org/2001/XMLSchema" xmlns:xs="http://www.w3.org/2001/XMLSchema" xmlns:p="http://schemas.microsoft.com/office/2006/metadata/properties" xmlns:ns3="27df5ebc-acbd-4724-bd23-30d54d438b49" xmlns:ns4="1cf65f20-06a2-4e41-b776-b0ff2dae6dec" targetNamespace="http://schemas.microsoft.com/office/2006/metadata/properties" ma:root="true" ma:fieldsID="b95e5cf8fce6c24c57a465cfe67a2dd8" ns3:_="" ns4:_="">
    <xsd:import namespace="27df5ebc-acbd-4724-bd23-30d54d438b49"/>
    <xsd:import namespace="1cf65f20-06a2-4e41-b776-b0ff2dae6de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df5ebc-acbd-4724-bd23-30d54d438b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f65f20-06a2-4e41-b776-b0ff2dae6d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5D94C9-ED76-43F7-9C44-FABD4DCBE5FC}">
  <ds:schemaRefs>
    <ds:schemaRef ds:uri="http://purl.org/dc/dcmitype/"/>
    <ds:schemaRef ds:uri="http://schemas.openxmlformats.org/package/2006/metadata/core-properties"/>
    <ds:schemaRef ds:uri="27df5ebc-acbd-4724-bd23-30d54d438b49"/>
    <ds:schemaRef ds:uri="http://schemas.microsoft.com/office/2006/documentManagement/types"/>
    <ds:schemaRef ds:uri="http://www.w3.org/XML/1998/namespace"/>
    <ds:schemaRef ds:uri="http://purl.org/dc/terms/"/>
    <ds:schemaRef ds:uri="1cf65f20-06a2-4e41-b776-b0ff2dae6dec"/>
    <ds:schemaRef ds:uri="http://schemas.microsoft.com/office/2006/metadata/properties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B765408-7538-4064-9102-B05979F1F2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3F4A3D-1633-4BA3-9BFC-8960090B8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df5ebc-acbd-4724-bd23-30d54d438b49"/>
    <ds:schemaRef ds:uri="1cf65f20-06a2-4e41-b776-b0ff2dae6d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Office PowerPoint</Application>
  <PresentationFormat>Panorámica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Best French Restaurants in New York City</vt:lpstr>
      <vt:lpstr>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French Restaurants in New York City</dc:title>
  <dc:creator>Jorge López</dc:creator>
  <cp:lastModifiedBy>Jorge</cp:lastModifiedBy>
  <cp:revision>1</cp:revision>
  <dcterms:created xsi:type="dcterms:W3CDTF">2021-01-10T21:59:34Z</dcterms:created>
  <dcterms:modified xsi:type="dcterms:W3CDTF">2021-01-10T22:06:21Z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0x010100DD486A9CC26BCF4BA7E15C6CFB3C2726</vt:lpwstr>
  </property>
</Properties>
</file>