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7" r:id="rId5"/>
    <p:sldId id="260" r:id="rId6"/>
    <p:sldId id="269" r:id="rId7"/>
    <p:sldId id="261" r:id="rId8"/>
    <p:sldId id="262" r:id="rId9"/>
    <p:sldId id="263" r:id="rId10"/>
    <p:sldId id="264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D7D52-B08D-BE80-003C-A6E0CF108499}" v="1395" dt="2023-04-26T03:17:20.788"/>
    <p1510:client id="{41B4CA61-0417-EE99-D6FB-89AF51BA31C8}" v="3" dt="2023-04-26T03:35:45.248"/>
    <p1510:client id="{58FC2E8D-D8B0-4D6D-4286-6E32F3B3F1ED}" v="135" dt="2023-04-25T16:30:50.483"/>
    <p1510:client id="{F9116F46-9463-77AF-3521-FC1A771FBE59}" v="31" dt="2023-04-26T03:32:31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, Raghuraman" userId="S::rxs210139@utdallas.edu::e9ec563f-3184-4155-8d31-fcf72cc819fe" providerId="AD" clId="Web-{F9116F46-9463-77AF-3521-FC1A771FBE59}"/>
    <pc:docChg chg="modSld">
      <pc:chgData name="Shankar, Raghuraman" userId="S::rxs210139@utdallas.edu::e9ec563f-3184-4155-8d31-fcf72cc819fe" providerId="AD" clId="Web-{F9116F46-9463-77AF-3521-FC1A771FBE59}" dt="2023-04-26T03:32:31.636" v="33" actId="20577"/>
      <pc:docMkLst>
        <pc:docMk/>
      </pc:docMkLst>
      <pc:sldChg chg="addSp delSp modSp">
        <pc:chgData name="Shankar, Raghuraman" userId="S::rxs210139@utdallas.edu::e9ec563f-3184-4155-8d31-fcf72cc819fe" providerId="AD" clId="Web-{F9116F46-9463-77AF-3521-FC1A771FBE59}" dt="2023-04-26T03:26:25.575" v="12" actId="20577"/>
        <pc:sldMkLst>
          <pc:docMk/>
          <pc:sldMk cId="48127472" sldId="256"/>
        </pc:sldMkLst>
        <pc:spChg chg="mod">
          <ac:chgData name="Shankar, Raghuraman" userId="S::rxs210139@utdallas.edu::e9ec563f-3184-4155-8d31-fcf72cc819fe" providerId="AD" clId="Web-{F9116F46-9463-77AF-3521-FC1A771FBE59}" dt="2023-04-26T03:25:48.308" v="7"/>
          <ac:spMkLst>
            <pc:docMk/>
            <pc:sldMk cId="48127472" sldId="256"/>
            <ac:spMk id="2" creationId="{A3201E24-298F-4507-A062-46E8A9B70F82}"/>
          </ac:spMkLst>
        </pc:spChg>
        <pc:spChg chg="mod">
          <ac:chgData name="Shankar, Raghuraman" userId="S::rxs210139@utdallas.edu::e9ec563f-3184-4155-8d31-fcf72cc819fe" providerId="AD" clId="Web-{F9116F46-9463-77AF-3521-FC1A771FBE59}" dt="2023-04-26T03:26:25.575" v="12" actId="20577"/>
          <ac:spMkLst>
            <pc:docMk/>
            <pc:sldMk cId="48127472" sldId="256"/>
            <ac:spMk id="3" creationId="{E1EC21EC-2BC6-8E41-603C-E51D170A2149}"/>
          </ac:spMkLst>
        </pc:spChg>
        <pc:spChg chg="del">
          <ac:chgData name="Shankar, Raghuraman" userId="S::rxs210139@utdallas.edu::e9ec563f-3184-4155-8d31-fcf72cc819fe" providerId="AD" clId="Web-{F9116F46-9463-77AF-3521-FC1A771FBE59}" dt="2023-04-26T03:25:48.308" v="7"/>
          <ac:spMkLst>
            <pc:docMk/>
            <pc:sldMk cId="48127472" sldId="256"/>
            <ac:spMk id="40" creationId="{8DF98E5E-94E4-48A3-8B63-E827609391DC}"/>
          </ac:spMkLst>
        </pc:spChg>
        <pc:spChg chg="add">
          <ac:chgData name="Shankar, Raghuraman" userId="S::rxs210139@utdallas.edu::e9ec563f-3184-4155-8d31-fcf72cc819fe" providerId="AD" clId="Web-{F9116F46-9463-77AF-3521-FC1A771FBE59}" dt="2023-04-26T03:25:48.308" v="7"/>
          <ac:spMkLst>
            <pc:docMk/>
            <pc:sldMk cId="48127472" sldId="256"/>
            <ac:spMk id="51" creationId="{C6DB8A24-0DF2-4AB3-9191-C02AB6937C1F}"/>
          </ac:spMkLst>
        </pc:spChg>
        <pc:spChg chg="add">
          <ac:chgData name="Shankar, Raghuraman" userId="S::rxs210139@utdallas.edu::e9ec563f-3184-4155-8d31-fcf72cc819fe" providerId="AD" clId="Web-{F9116F46-9463-77AF-3521-FC1A771FBE59}" dt="2023-04-26T03:25:48.308" v="7"/>
          <ac:spMkLst>
            <pc:docMk/>
            <pc:sldMk cId="48127472" sldId="256"/>
            <ac:spMk id="53" creationId="{6924F406-F250-4FCF-A28E-52F364A5AA1D}"/>
          </ac:spMkLst>
        </pc:spChg>
        <pc:spChg chg="add">
          <ac:chgData name="Shankar, Raghuraman" userId="S::rxs210139@utdallas.edu::e9ec563f-3184-4155-8d31-fcf72cc819fe" providerId="AD" clId="Web-{F9116F46-9463-77AF-3521-FC1A771FBE59}" dt="2023-04-26T03:25:48.308" v="7"/>
          <ac:spMkLst>
            <pc:docMk/>
            <pc:sldMk cId="48127472" sldId="256"/>
            <ac:spMk id="59" creationId="{C493E730-2044-49B5-A022-B8D6F359343E}"/>
          </ac:spMkLst>
        </pc:spChg>
        <pc:grpChg chg="add">
          <ac:chgData name="Shankar, Raghuraman" userId="S::rxs210139@utdallas.edu::e9ec563f-3184-4155-8d31-fcf72cc819fe" providerId="AD" clId="Web-{F9116F46-9463-77AF-3521-FC1A771FBE59}" dt="2023-04-26T03:25:48.308" v="7"/>
          <ac:grpSpMkLst>
            <pc:docMk/>
            <pc:sldMk cId="48127472" sldId="256"/>
            <ac:grpSpMk id="55" creationId="{5B988D63-FA8B-436C-902E-E5005BC0492F}"/>
          </ac:grpSpMkLst>
        </pc:grpChg>
        <pc:picChg chg="mod">
          <ac:chgData name="Shankar, Raghuraman" userId="S::rxs210139@utdallas.edu::e9ec563f-3184-4155-8d31-fcf72cc819fe" providerId="AD" clId="Web-{F9116F46-9463-77AF-3521-FC1A771FBE59}" dt="2023-04-26T03:25:48.308" v="7"/>
          <ac:picMkLst>
            <pc:docMk/>
            <pc:sldMk cId="48127472" sldId="256"/>
            <ac:picMk id="6" creationId="{21E6C804-1756-75F3-AA5F-8103A2C5280E}"/>
          </ac:picMkLst>
        </pc:picChg>
        <pc:picChg chg="del">
          <ac:chgData name="Shankar, Raghuraman" userId="S::rxs210139@utdallas.edu::e9ec563f-3184-4155-8d31-fcf72cc819fe" providerId="AD" clId="Web-{F9116F46-9463-77AF-3521-FC1A771FBE59}" dt="2023-04-26T03:25:48.308" v="7"/>
          <ac:picMkLst>
            <pc:docMk/>
            <pc:sldMk cId="48127472" sldId="256"/>
            <ac:picMk id="38" creationId="{644EE71C-DC3A-487A-8C8C-AF7DF167DB4E}"/>
          </ac:picMkLst>
        </pc:picChg>
        <pc:picChg chg="add">
          <ac:chgData name="Shankar, Raghuraman" userId="S::rxs210139@utdallas.edu::e9ec563f-3184-4155-8d31-fcf72cc819fe" providerId="AD" clId="Web-{F9116F46-9463-77AF-3521-FC1A771FBE59}" dt="2023-04-26T03:25:48.308" v="7"/>
          <ac:picMkLst>
            <pc:docMk/>
            <pc:sldMk cId="48127472" sldId="256"/>
            <ac:picMk id="45" creationId="{01CFC1BB-C5B3-4479-9752-C53221627F91}"/>
          </ac:picMkLst>
        </pc:picChg>
        <pc:picChg chg="add">
          <ac:chgData name="Shankar, Raghuraman" userId="S::rxs210139@utdallas.edu::e9ec563f-3184-4155-8d31-fcf72cc819fe" providerId="AD" clId="Web-{F9116F46-9463-77AF-3521-FC1A771FBE59}" dt="2023-04-26T03:25:48.308" v="7"/>
          <ac:picMkLst>
            <pc:docMk/>
            <pc:sldMk cId="48127472" sldId="256"/>
            <ac:picMk id="47" creationId="{C56FCE19-3103-4473-A92E-E38D00FCD006}"/>
          </ac:picMkLst>
        </pc:picChg>
        <pc:picChg chg="add">
          <ac:chgData name="Shankar, Raghuraman" userId="S::rxs210139@utdallas.edu::e9ec563f-3184-4155-8d31-fcf72cc819fe" providerId="AD" clId="Web-{F9116F46-9463-77AF-3521-FC1A771FBE59}" dt="2023-04-26T03:25:48.308" v="7"/>
          <ac:picMkLst>
            <pc:docMk/>
            <pc:sldMk cId="48127472" sldId="256"/>
            <ac:picMk id="49" creationId="{E909C556-FC01-4870-ABC0-8D5C17BD0F3D}"/>
          </ac:picMkLst>
        </pc:picChg>
        <pc:picChg chg="add">
          <ac:chgData name="Shankar, Raghuraman" userId="S::rxs210139@utdallas.edu::e9ec563f-3184-4155-8d31-fcf72cc819fe" providerId="AD" clId="Web-{F9116F46-9463-77AF-3521-FC1A771FBE59}" dt="2023-04-26T03:25:48.308" v="7"/>
          <ac:picMkLst>
            <pc:docMk/>
            <pc:sldMk cId="48127472" sldId="256"/>
            <ac:picMk id="61" creationId="{78976801-4346-4636-BA62-265C81DFE7C4}"/>
          </ac:picMkLst>
        </pc:picChg>
      </pc:sldChg>
      <pc:sldChg chg="modSp">
        <pc:chgData name="Shankar, Raghuraman" userId="S::rxs210139@utdallas.edu::e9ec563f-3184-4155-8d31-fcf72cc819fe" providerId="AD" clId="Web-{F9116F46-9463-77AF-3521-FC1A771FBE59}" dt="2023-04-26T03:32:31.636" v="33" actId="20577"/>
        <pc:sldMkLst>
          <pc:docMk/>
          <pc:sldMk cId="1292746691" sldId="262"/>
        </pc:sldMkLst>
        <pc:spChg chg="mod">
          <ac:chgData name="Shankar, Raghuraman" userId="S::rxs210139@utdallas.edu::e9ec563f-3184-4155-8d31-fcf72cc819fe" providerId="AD" clId="Web-{F9116F46-9463-77AF-3521-FC1A771FBE59}" dt="2023-04-26T03:32:31.636" v="33" actId="20577"/>
          <ac:spMkLst>
            <pc:docMk/>
            <pc:sldMk cId="1292746691" sldId="262"/>
            <ac:spMk id="3" creationId="{98BE6325-F191-0567-67A4-55A85F1277F0}"/>
          </ac:spMkLst>
        </pc:spChg>
      </pc:sldChg>
      <pc:sldChg chg="addSp delSp modSp mod setBg">
        <pc:chgData name="Shankar, Raghuraman" userId="S::rxs210139@utdallas.edu::e9ec563f-3184-4155-8d31-fcf72cc819fe" providerId="AD" clId="Web-{F9116F46-9463-77AF-3521-FC1A771FBE59}" dt="2023-04-26T03:29:58.786" v="13"/>
        <pc:sldMkLst>
          <pc:docMk/>
          <pc:sldMk cId="2727922187" sldId="263"/>
        </pc:sldMkLst>
        <pc:spChg chg="mod">
          <ac:chgData name="Shankar, Raghuraman" userId="S::rxs210139@utdallas.edu::e9ec563f-3184-4155-8d31-fcf72cc819fe" providerId="AD" clId="Web-{F9116F46-9463-77AF-3521-FC1A771FBE59}" dt="2023-04-26T03:29:58.786" v="13"/>
          <ac:spMkLst>
            <pc:docMk/>
            <pc:sldMk cId="2727922187" sldId="263"/>
            <ac:spMk id="2" creationId="{C44DCFD1-C8E9-8087-38B6-707DDF9B3C2B}"/>
          </ac:spMkLst>
        </pc:spChg>
        <pc:spChg chg="del">
          <ac:chgData name="Shankar, Raghuraman" userId="S::rxs210139@utdallas.edu::e9ec563f-3184-4155-8d31-fcf72cc819fe" providerId="AD" clId="Web-{F9116F46-9463-77AF-3521-FC1A771FBE59}" dt="2023-04-26T03:29:58.786" v="13"/>
          <ac:spMkLst>
            <pc:docMk/>
            <pc:sldMk cId="2727922187" sldId="263"/>
            <ac:spMk id="3" creationId="{6AAD9A5B-784F-0A32-F6CE-10E0D18F8C9C}"/>
          </ac:spMkLst>
        </pc:spChg>
        <pc:spChg chg="add">
          <ac:chgData name="Shankar, Raghuraman" userId="S::rxs210139@utdallas.edu::e9ec563f-3184-4155-8d31-fcf72cc819fe" providerId="AD" clId="Web-{F9116F46-9463-77AF-3521-FC1A771FBE59}" dt="2023-04-26T03:29:58.786" v="13"/>
          <ac:spMkLst>
            <pc:docMk/>
            <pc:sldMk cId="2727922187" sldId="263"/>
            <ac:spMk id="9" creationId="{B2A773CA-28F4-49C2-BFA3-49A5867C7AFB}"/>
          </ac:spMkLst>
        </pc:spChg>
        <pc:spChg chg="add">
          <ac:chgData name="Shankar, Raghuraman" userId="S::rxs210139@utdallas.edu::e9ec563f-3184-4155-8d31-fcf72cc819fe" providerId="AD" clId="Web-{F9116F46-9463-77AF-3521-FC1A771FBE59}" dt="2023-04-26T03:29:58.786" v="13"/>
          <ac:spMkLst>
            <pc:docMk/>
            <pc:sldMk cId="2727922187" sldId="263"/>
            <ac:spMk id="13" creationId="{3009A16D-868B-4145-BBC6-555098537EC2}"/>
          </ac:spMkLst>
        </pc:spChg>
        <pc:spChg chg="add">
          <ac:chgData name="Shankar, Raghuraman" userId="S::rxs210139@utdallas.edu::e9ec563f-3184-4155-8d31-fcf72cc819fe" providerId="AD" clId="Web-{F9116F46-9463-77AF-3521-FC1A771FBE59}" dt="2023-04-26T03:29:58.786" v="13"/>
          <ac:spMkLst>
            <pc:docMk/>
            <pc:sldMk cId="2727922187" sldId="263"/>
            <ac:spMk id="17" creationId="{2DCAE5CF-5D29-4779-83E1-BDB64E4F30E5}"/>
          </ac:spMkLst>
        </pc:spChg>
        <pc:graphicFrameChg chg="add">
          <ac:chgData name="Shankar, Raghuraman" userId="S::rxs210139@utdallas.edu::e9ec563f-3184-4155-8d31-fcf72cc819fe" providerId="AD" clId="Web-{F9116F46-9463-77AF-3521-FC1A771FBE59}" dt="2023-04-26T03:29:58.786" v="13"/>
          <ac:graphicFrameMkLst>
            <pc:docMk/>
            <pc:sldMk cId="2727922187" sldId="263"/>
            <ac:graphicFrameMk id="5" creationId="{8A5A06AB-F88C-DED5-7451-5469D6F5132E}"/>
          </ac:graphicFrameMkLst>
        </pc:graphicFrameChg>
        <pc:picChg chg="add">
          <ac:chgData name="Shankar, Raghuraman" userId="S::rxs210139@utdallas.edu::e9ec563f-3184-4155-8d31-fcf72cc819fe" providerId="AD" clId="Web-{F9116F46-9463-77AF-3521-FC1A771FBE59}" dt="2023-04-26T03:29:58.786" v="13"/>
          <ac:picMkLst>
            <pc:docMk/>
            <pc:sldMk cId="2727922187" sldId="263"/>
            <ac:picMk id="11" creationId="{5D7C72BA-4476-4E4B-BC37-9A75FD0C5951}"/>
          </ac:picMkLst>
        </pc:picChg>
        <pc:picChg chg="add">
          <ac:chgData name="Shankar, Raghuraman" userId="S::rxs210139@utdallas.edu::e9ec563f-3184-4155-8d31-fcf72cc819fe" providerId="AD" clId="Web-{F9116F46-9463-77AF-3521-FC1A771FBE59}" dt="2023-04-26T03:29:58.786" v="13"/>
          <ac:picMkLst>
            <pc:docMk/>
            <pc:sldMk cId="2727922187" sldId="263"/>
            <ac:picMk id="15" creationId="{3992EB33-38E1-4175-8EE2-9BB8CC159C7B}"/>
          </ac:picMkLst>
        </pc:picChg>
      </pc:sldChg>
    </pc:docChg>
  </pc:docChgLst>
  <pc:docChgLst>
    <pc:chgData name="Shankar, Raghuraman" userId="S::rxs210139@utdallas.edu::e9ec563f-3184-4155-8d31-fcf72cc819fe" providerId="AD" clId="Web-{386D7D52-B08D-BE80-003C-A6E0CF108499}"/>
    <pc:docChg chg="addSld delSld modSld sldOrd">
      <pc:chgData name="Shankar, Raghuraman" userId="S::rxs210139@utdallas.edu::e9ec563f-3184-4155-8d31-fcf72cc819fe" providerId="AD" clId="Web-{386D7D52-B08D-BE80-003C-A6E0CF108499}" dt="2023-04-26T03:17:20.788" v="1546"/>
      <pc:docMkLst>
        <pc:docMk/>
      </pc:docMkLst>
      <pc:sldChg chg="del">
        <pc:chgData name="Shankar, Raghuraman" userId="S::rxs210139@utdallas.edu::e9ec563f-3184-4155-8d31-fcf72cc819fe" providerId="AD" clId="Web-{386D7D52-B08D-BE80-003C-A6E0CF108499}" dt="2023-04-25T23:04:35.299" v="50"/>
        <pc:sldMkLst>
          <pc:docMk/>
          <pc:sldMk cId="3075109056" sldId="257"/>
        </pc:sldMkLst>
      </pc:sldChg>
      <pc:sldChg chg="addSp delSp modSp del mod ord setBg">
        <pc:chgData name="Shankar, Raghuraman" userId="S::rxs210139@utdallas.edu::e9ec563f-3184-4155-8d31-fcf72cc819fe" providerId="AD" clId="Web-{386D7D52-B08D-BE80-003C-A6E0CF108499}" dt="2023-04-26T01:00:43.883" v="353"/>
        <pc:sldMkLst>
          <pc:docMk/>
          <pc:sldMk cId="1408786965" sldId="258"/>
        </pc:sldMkLst>
        <pc:spChg chg="mod">
          <ac:chgData name="Shankar, Raghuraman" userId="S::rxs210139@utdallas.edu::e9ec563f-3184-4155-8d31-fcf72cc819fe" providerId="AD" clId="Web-{386D7D52-B08D-BE80-003C-A6E0CF108499}" dt="2023-04-26T00:28:24.905" v="239"/>
          <ac:spMkLst>
            <pc:docMk/>
            <pc:sldMk cId="1408786965" sldId="258"/>
            <ac:spMk id="2" creationId="{54B66C25-548C-A2CA-6A9B-AFC4EB88D0AF}"/>
          </ac:spMkLst>
        </pc:spChg>
        <pc:spChg chg="add del mod">
          <ac:chgData name="Shankar, Raghuraman" userId="S::rxs210139@utdallas.edu::e9ec563f-3184-4155-8d31-fcf72cc819fe" providerId="AD" clId="Web-{386D7D52-B08D-BE80-003C-A6E0CF108499}" dt="2023-04-26T00:28:24.905" v="239"/>
          <ac:spMkLst>
            <pc:docMk/>
            <pc:sldMk cId="1408786965" sldId="258"/>
            <ac:spMk id="3" creationId="{5EC6F766-9863-0D61-CC18-392E6A4C35A0}"/>
          </ac:spMkLst>
        </pc:spChg>
        <pc:graphicFrameChg chg="add del">
          <ac:chgData name="Shankar, Raghuraman" userId="S::rxs210139@utdallas.edu::e9ec563f-3184-4155-8d31-fcf72cc819fe" providerId="AD" clId="Web-{386D7D52-B08D-BE80-003C-A6E0CF108499}" dt="2023-04-26T00:27:56.123" v="230"/>
          <ac:graphicFrameMkLst>
            <pc:docMk/>
            <pc:sldMk cId="1408786965" sldId="258"/>
            <ac:graphicFrameMk id="5" creationId="{442E34AE-BD25-8D52-091D-45900545F62E}"/>
          </ac:graphicFrameMkLst>
        </pc:graphicFrameChg>
        <pc:graphicFrameChg chg="add mod modGraphic">
          <ac:chgData name="Shankar, Raghuraman" userId="S::rxs210139@utdallas.edu::e9ec563f-3184-4155-8d31-fcf72cc819fe" providerId="AD" clId="Web-{386D7D52-B08D-BE80-003C-A6E0CF108499}" dt="2023-04-26T00:59:05.504" v="351" actId="20577"/>
          <ac:graphicFrameMkLst>
            <pc:docMk/>
            <pc:sldMk cId="1408786965" sldId="258"/>
            <ac:graphicFrameMk id="6" creationId="{EF2CF453-6A87-2A75-194D-EABFC3EFDA56}"/>
          </ac:graphicFrameMkLst>
        </pc:graphicFrameChg>
      </pc:sldChg>
      <pc:sldChg chg="addSp delSp modSp mod setBg">
        <pc:chgData name="Shankar, Raghuraman" userId="S::rxs210139@utdallas.edu::e9ec563f-3184-4155-8d31-fcf72cc819fe" providerId="AD" clId="Web-{386D7D52-B08D-BE80-003C-A6E0CF108499}" dt="2023-04-26T01:09:24.860" v="464"/>
        <pc:sldMkLst>
          <pc:docMk/>
          <pc:sldMk cId="3533179303" sldId="259"/>
        </pc:sldMkLst>
        <pc:spChg chg="mod ord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2" creationId="{C5EE8BC9-FF66-AB7B-534E-31E8DD9FA1EF}"/>
          </ac:spMkLst>
        </pc:spChg>
        <pc:spChg chg="mod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3" creationId="{EF1E026C-BD0A-B5E5-4C16-3432F3CFD13A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6:50.358" v="1"/>
          <ac:spMkLst>
            <pc:docMk/>
            <pc:sldMk cId="3533179303" sldId="259"/>
            <ac:spMk id="13" creationId="{C493E730-2044-49B5-A022-B8D6F359343E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6:57.593" v="3"/>
          <ac:spMkLst>
            <pc:docMk/>
            <pc:sldMk cId="3533179303" sldId="259"/>
            <ac:spMk id="19" creationId="{13BC1C09-8FD1-4619-B317-E9EED5E55DD8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24" creationId="{C493E730-2044-49B5-A022-B8D6F359343E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30" creationId="{E4055289-E0C6-4BD3-83C1-D3C3059323A2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32" creationId="{3D0E302E-D9CD-4301-A67C-2F0F43791D81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36" creationId="{35174CBE-3C8C-4936-BADC-26BFB4F07FA9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24.860" v="464"/>
          <ac:spMkLst>
            <pc:docMk/>
            <pc:sldMk cId="3533179303" sldId="259"/>
            <ac:spMk id="40" creationId="{932BC668-4D51-4090-89E3-5613B832E4F8}"/>
          </ac:spMkLst>
        </pc:spChg>
        <pc:grpChg chg="add del">
          <ac:chgData name="Shankar, Raghuraman" userId="S::rxs210139@utdallas.edu::e9ec563f-3184-4155-8d31-fcf72cc819fe" providerId="AD" clId="Web-{386D7D52-B08D-BE80-003C-A6E0CF108499}" dt="2023-04-25T22:36:50.358" v="1"/>
          <ac:grpSpMkLst>
            <pc:docMk/>
            <pc:sldMk cId="3533179303" sldId="259"/>
            <ac:grpSpMk id="9" creationId="{5B988D63-FA8B-436C-902E-E5005BC0492F}"/>
          </ac:grpSpMkLst>
        </pc:grpChg>
        <pc:grpChg chg="add del">
          <ac:chgData name="Shankar, Raghuraman" userId="S::rxs210139@utdallas.edu::e9ec563f-3184-4155-8d31-fcf72cc819fe" providerId="AD" clId="Web-{386D7D52-B08D-BE80-003C-A6E0CF108499}" dt="2023-04-25T22:36:57.593" v="3"/>
          <ac:grpSpMkLst>
            <pc:docMk/>
            <pc:sldMk cId="3533179303" sldId="259"/>
            <ac:grpSpMk id="17" creationId="{7A865E47-4365-4F21-B8EA-13B2C12BCB98}"/>
          </ac:grpSpMkLst>
        </pc:grpChg>
        <pc:grpChg chg="add del">
          <ac:chgData name="Shankar, Raghuraman" userId="S::rxs210139@utdallas.edu::e9ec563f-3184-4155-8d31-fcf72cc819fe" providerId="AD" clId="Web-{386D7D52-B08D-BE80-003C-A6E0CF108499}" dt="2023-04-26T01:09:24.860" v="464"/>
          <ac:grpSpMkLst>
            <pc:docMk/>
            <pc:sldMk cId="3533179303" sldId="259"/>
            <ac:grpSpMk id="22" creationId="{5B988D63-FA8B-436C-902E-E5005BC0492F}"/>
          </ac:grpSpMkLst>
        </pc:grpChg>
        <pc:picChg chg="add del">
          <ac:chgData name="Shankar, Raghuraman" userId="S::rxs210139@utdallas.edu::e9ec563f-3184-4155-8d31-fcf72cc819fe" providerId="AD" clId="Web-{386D7D52-B08D-BE80-003C-A6E0CF108499}" dt="2023-04-25T22:36:50.358" v="1"/>
          <ac:picMkLst>
            <pc:docMk/>
            <pc:sldMk cId="3533179303" sldId="259"/>
            <ac:picMk id="5" creationId="{4084E6A4-84AE-CFDF-1BCF-642E8807A687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36:50.358" v="1"/>
          <ac:picMkLst>
            <pc:docMk/>
            <pc:sldMk cId="3533179303" sldId="259"/>
            <ac:picMk id="15" creationId="{78976801-4346-4636-BA62-265C81DFE7C4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36:57.593" v="3"/>
          <ac:picMkLst>
            <pc:docMk/>
            <pc:sldMk cId="3533179303" sldId="259"/>
            <ac:picMk id="18" creationId="{4D036D69-A739-5B28-D77E-480A9232F62C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36:57.593" v="3"/>
          <ac:picMkLst>
            <pc:docMk/>
            <pc:sldMk cId="3533179303" sldId="259"/>
            <ac:picMk id="20" creationId="{D3143E80-C928-46DB-9299-0BD06348A928}"/>
          </ac:picMkLst>
        </pc:picChg>
        <pc:picChg chg="add mod">
          <ac:chgData name="Shankar, Raghuraman" userId="S::rxs210139@utdallas.edu::e9ec563f-3184-4155-8d31-fcf72cc819fe" providerId="AD" clId="Web-{386D7D52-B08D-BE80-003C-A6E0CF108499}" dt="2023-04-26T01:09:24.860" v="464"/>
          <ac:picMkLst>
            <pc:docMk/>
            <pc:sldMk cId="3533179303" sldId="259"/>
            <ac:picMk id="23" creationId="{4084E6A4-84AE-CFDF-1BCF-642E8807A687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1:09:24.860" v="464"/>
          <ac:picMkLst>
            <pc:docMk/>
            <pc:sldMk cId="3533179303" sldId="259"/>
            <ac:picMk id="25" creationId="{78976801-4346-4636-BA62-265C81DFE7C4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9:24.860" v="464"/>
          <ac:picMkLst>
            <pc:docMk/>
            <pc:sldMk cId="3533179303" sldId="259"/>
            <ac:picMk id="34" creationId="{CA457133-9802-4229-B919-FF91AE235CCB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9:24.860" v="464"/>
          <ac:picMkLst>
            <pc:docMk/>
            <pc:sldMk cId="3533179303" sldId="259"/>
            <ac:picMk id="38" creationId="{74CBD692-4D03-4764-98E3-F95783857866}"/>
          </ac:picMkLst>
        </pc:picChg>
      </pc:sldChg>
      <pc:sldChg chg="addSp delSp modSp mod setBg">
        <pc:chgData name="Shankar, Raghuraman" userId="S::rxs210139@utdallas.edu::e9ec563f-3184-4155-8d31-fcf72cc819fe" providerId="AD" clId="Web-{386D7D52-B08D-BE80-003C-A6E0CF108499}" dt="2023-04-26T01:14:06.544" v="554" actId="20577"/>
        <pc:sldMkLst>
          <pc:docMk/>
          <pc:sldMk cId="1129613462" sldId="260"/>
        </pc:sldMkLst>
        <pc:spChg chg="mod">
          <ac:chgData name="Shankar, Raghuraman" userId="S::rxs210139@utdallas.edu::e9ec563f-3184-4155-8d31-fcf72cc819fe" providerId="AD" clId="Web-{386D7D52-B08D-BE80-003C-A6E0CF108499}" dt="2023-04-26T01:00:14.038" v="352"/>
          <ac:spMkLst>
            <pc:docMk/>
            <pc:sldMk cId="1129613462" sldId="260"/>
            <ac:spMk id="2" creationId="{A29BA491-22A6-0FB3-D0E7-5F37797576A4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8:05.705" v="9"/>
          <ac:spMkLst>
            <pc:docMk/>
            <pc:sldMk cId="1129613462" sldId="260"/>
            <ac:spMk id="3" creationId="{E1677C02-EC16-35D5-5555-80543C4D1B1A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9:13.723" v="16"/>
          <ac:spMkLst>
            <pc:docMk/>
            <pc:sldMk cId="1129613462" sldId="260"/>
            <ac:spMk id="8" creationId="{EC45AD9C-F21B-4046-AF68-07A246947920}"/>
          </ac:spMkLst>
        </pc:spChg>
        <pc:spChg chg="add del mod">
          <ac:chgData name="Shankar, Raghuraman" userId="S::rxs210139@utdallas.edu::e9ec563f-3184-4155-8d31-fcf72cc819fe" providerId="AD" clId="Web-{386D7D52-B08D-BE80-003C-A6E0CF108499}" dt="2023-04-25T22:41:40.510" v="33"/>
          <ac:spMkLst>
            <pc:docMk/>
            <pc:sldMk cId="1129613462" sldId="260"/>
            <ac:spMk id="9" creationId="{E1677C02-EC16-35D5-5555-80543C4D1B1A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9:13.723" v="16"/>
          <ac:spMkLst>
            <pc:docMk/>
            <pc:sldMk cId="1129613462" sldId="260"/>
            <ac:spMk id="14" creationId="{ABC72B1C-D4EE-45CF-A99C-0AD017C4167E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9:13.723" v="16"/>
          <ac:spMkLst>
            <pc:docMk/>
            <pc:sldMk cId="1129613462" sldId="260"/>
            <ac:spMk id="18" creationId="{A5B2FDF3-1FF8-4FBF-842A-4EA5719F3473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39:13.723" v="16"/>
          <ac:spMkLst>
            <pc:docMk/>
            <pc:sldMk cId="1129613462" sldId="260"/>
            <ac:spMk id="22" creationId="{DF550B33-5759-49FD-90FC-11EA4ED58187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41:40.510" v="33"/>
          <ac:spMkLst>
            <pc:docMk/>
            <pc:sldMk cId="1129613462" sldId="260"/>
            <ac:spMk id="27" creationId="{4B0FA309-807F-4C17-98EF-A3BA7388E213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41:40.510" v="33"/>
          <ac:spMkLst>
            <pc:docMk/>
            <pc:sldMk cId="1129613462" sldId="260"/>
            <ac:spMk id="31" creationId="{C8FA1749-B91A-40E7-AD01-0B9C9C6AF74E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5T22:41:40.510" v="33"/>
          <ac:spMkLst>
            <pc:docMk/>
            <pc:sldMk cId="1129613462" sldId="260"/>
            <ac:spMk id="35" creationId="{700676C8-6DE8-47DD-9A23-D42063A12E10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0:14.038" v="352"/>
          <ac:spMkLst>
            <pc:docMk/>
            <pc:sldMk cId="1129613462" sldId="260"/>
            <ac:spMk id="39" creationId="{B2A773CA-28F4-49C2-BFA3-49A5867C7AFB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0:14.038" v="352"/>
          <ac:spMkLst>
            <pc:docMk/>
            <pc:sldMk cId="1129613462" sldId="260"/>
            <ac:spMk id="41" creationId="{3009A16D-868B-4145-BBC6-555098537EC2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0:58:47.253" v="346"/>
          <ac:spMkLst>
            <pc:docMk/>
            <pc:sldMk cId="1129613462" sldId="260"/>
            <ac:spMk id="42" creationId="{B2A773CA-28F4-49C2-BFA3-49A5867C7AFB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0:14.038" v="352"/>
          <ac:spMkLst>
            <pc:docMk/>
            <pc:sldMk cId="1129613462" sldId="260"/>
            <ac:spMk id="45" creationId="{2DCAE5CF-5D29-4779-83E1-BDB64E4F30E5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0:58:47.253" v="346"/>
          <ac:spMkLst>
            <pc:docMk/>
            <pc:sldMk cId="1129613462" sldId="260"/>
            <ac:spMk id="46" creationId="{3009A16D-868B-4145-BBC6-555098537EC2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0:58:47.253" v="346"/>
          <ac:spMkLst>
            <pc:docMk/>
            <pc:sldMk cId="1129613462" sldId="260"/>
            <ac:spMk id="50" creationId="{2DCAE5CF-5D29-4779-83E1-BDB64E4F30E5}"/>
          </ac:spMkLst>
        </pc:spChg>
        <pc:graphicFrameChg chg="add del">
          <ac:chgData name="Shankar, Raghuraman" userId="S::rxs210139@utdallas.edu::e9ec563f-3184-4155-8d31-fcf72cc819fe" providerId="AD" clId="Web-{386D7D52-B08D-BE80-003C-A6E0CF108499}" dt="2023-04-25T22:37:57.001" v="6"/>
          <ac:graphicFrameMkLst>
            <pc:docMk/>
            <pc:sldMk cId="1129613462" sldId="260"/>
            <ac:graphicFrameMk id="5" creationId="{CD2B2AB9-23BF-EA7E-ED80-5A774A5133EC}"/>
          </ac:graphicFrameMkLst>
        </pc:graphicFrameChg>
        <pc:graphicFrameChg chg="add del">
          <ac:chgData name="Shankar, Raghuraman" userId="S::rxs210139@utdallas.edu::e9ec563f-3184-4155-8d31-fcf72cc819fe" providerId="AD" clId="Web-{386D7D52-B08D-BE80-003C-A6E0CF108499}" dt="2023-04-25T22:38:05.689" v="8"/>
          <ac:graphicFrameMkLst>
            <pc:docMk/>
            <pc:sldMk cId="1129613462" sldId="260"/>
            <ac:graphicFrameMk id="7" creationId="{623A377F-4CF7-E9FB-31B1-D0D7061B45A7}"/>
          </ac:graphicFrameMkLst>
        </pc:graphicFrameChg>
        <pc:graphicFrameChg chg="add mod modGraphic">
          <ac:chgData name="Shankar, Raghuraman" userId="S::rxs210139@utdallas.edu::e9ec563f-3184-4155-8d31-fcf72cc819fe" providerId="AD" clId="Web-{386D7D52-B08D-BE80-003C-A6E0CF108499}" dt="2023-04-26T01:14:06.544" v="554" actId="20577"/>
          <ac:graphicFrameMkLst>
            <pc:docMk/>
            <pc:sldMk cId="1129613462" sldId="260"/>
            <ac:graphicFrameMk id="37" creationId="{A1C33040-061E-EF29-CB69-62D891BC10F6}"/>
          </ac:graphicFrameMkLst>
        </pc:graphicFrameChg>
        <pc:picChg chg="add del">
          <ac:chgData name="Shankar, Raghuraman" userId="S::rxs210139@utdallas.edu::e9ec563f-3184-4155-8d31-fcf72cc819fe" providerId="AD" clId="Web-{386D7D52-B08D-BE80-003C-A6E0CF108499}" dt="2023-04-25T22:39:13.723" v="16"/>
          <ac:picMkLst>
            <pc:docMk/>
            <pc:sldMk cId="1129613462" sldId="260"/>
            <ac:picMk id="10" creationId="{85F5BD6E-AB48-4A2D-AA03-D787D54FAF0E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39:13.723" v="16"/>
          <ac:picMkLst>
            <pc:docMk/>
            <pc:sldMk cId="1129613462" sldId="260"/>
            <ac:picMk id="12" creationId="{3221115A-B66A-4D35-9D9F-97A91D887F0A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39:13.723" v="16"/>
          <ac:picMkLst>
            <pc:docMk/>
            <pc:sldMk cId="1129613462" sldId="260"/>
            <ac:picMk id="16" creationId="{38AB44AF-E52F-46C5-8C2C-8487AC8B1B65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39:13.723" v="16"/>
          <ac:picMkLst>
            <pc:docMk/>
            <pc:sldMk cId="1129613462" sldId="260"/>
            <ac:picMk id="20" creationId="{6389DEC8-49B8-4778-BB47-FF48E8C5B6CF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41:40.510" v="33"/>
          <ac:picMkLst>
            <pc:docMk/>
            <pc:sldMk cId="1129613462" sldId="260"/>
            <ac:picMk id="29" creationId="{2642A87B-CAE9-4F8F-B293-28388E45D9EE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5T22:41:40.510" v="33"/>
          <ac:picMkLst>
            <pc:docMk/>
            <pc:sldMk cId="1129613462" sldId="260"/>
            <ac:picMk id="33" creationId="{3B7A934F-FFF7-4353-83D3-4EF66E93EEF8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0:14.038" v="352"/>
          <ac:picMkLst>
            <pc:docMk/>
            <pc:sldMk cId="1129613462" sldId="260"/>
            <ac:picMk id="40" creationId="{5D7C72BA-4476-4E4B-BC37-9A75FD0C5951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0:14.038" v="352"/>
          <ac:picMkLst>
            <pc:docMk/>
            <pc:sldMk cId="1129613462" sldId="260"/>
            <ac:picMk id="43" creationId="{3992EB33-38E1-4175-8EE2-9BB8CC159C7B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0:58:47.253" v="346"/>
          <ac:picMkLst>
            <pc:docMk/>
            <pc:sldMk cId="1129613462" sldId="260"/>
            <ac:picMk id="44" creationId="{5D7C72BA-4476-4E4B-BC37-9A75FD0C5951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0:58:47.253" v="346"/>
          <ac:picMkLst>
            <pc:docMk/>
            <pc:sldMk cId="1129613462" sldId="260"/>
            <ac:picMk id="48" creationId="{3992EB33-38E1-4175-8EE2-9BB8CC159C7B}"/>
          </ac:picMkLst>
        </pc:picChg>
      </pc:sldChg>
      <pc:sldChg chg="modSp">
        <pc:chgData name="Shankar, Raghuraman" userId="S::rxs210139@utdallas.edu::e9ec563f-3184-4155-8d31-fcf72cc819fe" providerId="AD" clId="Web-{386D7D52-B08D-BE80-003C-A6E0CF108499}" dt="2023-04-26T03:16:28.427" v="1544" actId="20577"/>
        <pc:sldMkLst>
          <pc:docMk/>
          <pc:sldMk cId="2502514628" sldId="261"/>
        </pc:sldMkLst>
        <pc:spChg chg="mod">
          <ac:chgData name="Shankar, Raghuraman" userId="S::rxs210139@utdallas.edu::e9ec563f-3184-4155-8d31-fcf72cc819fe" providerId="AD" clId="Web-{386D7D52-B08D-BE80-003C-A6E0CF108499}" dt="2023-04-26T03:16:28.427" v="1544" actId="20577"/>
          <ac:spMkLst>
            <pc:docMk/>
            <pc:sldMk cId="2502514628" sldId="261"/>
            <ac:spMk id="2" creationId="{8054044B-64ED-BB74-F027-16B94C920BBA}"/>
          </ac:spMkLst>
        </pc:spChg>
      </pc:sldChg>
      <pc:sldChg chg="addSp delSp modSp">
        <pc:chgData name="Shankar, Raghuraman" userId="S::rxs210139@utdallas.edu::e9ec563f-3184-4155-8d31-fcf72cc819fe" providerId="AD" clId="Web-{386D7D52-B08D-BE80-003C-A6E0CF108499}" dt="2023-04-25T23:34:01.081" v="181"/>
        <pc:sldMkLst>
          <pc:docMk/>
          <pc:sldMk cId="1292746691" sldId="262"/>
        </pc:sldMkLst>
        <pc:spChg chg="add del mod">
          <ac:chgData name="Shankar, Raghuraman" userId="S::rxs210139@utdallas.edu::e9ec563f-3184-4155-8d31-fcf72cc819fe" providerId="AD" clId="Web-{386D7D52-B08D-BE80-003C-A6E0CF108499}" dt="2023-04-25T23:34:01.081" v="181"/>
          <ac:spMkLst>
            <pc:docMk/>
            <pc:sldMk cId="1292746691" sldId="262"/>
            <ac:spMk id="5" creationId="{98B8FEDF-13FD-0C7C-6216-EA3B9FCF3D9B}"/>
          </ac:spMkLst>
        </pc:spChg>
        <pc:picChg chg="add del mod">
          <ac:chgData name="Shankar, Raghuraman" userId="S::rxs210139@utdallas.edu::e9ec563f-3184-4155-8d31-fcf72cc819fe" providerId="AD" clId="Web-{386D7D52-B08D-BE80-003C-A6E0CF108499}" dt="2023-04-25T23:34:01.081" v="181"/>
          <ac:picMkLst>
            <pc:docMk/>
            <pc:sldMk cId="1292746691" sldId="262"/>
            <ac:picMk id="4" creationId="{2D03FDDE-DED0-3803-F115-B451DE0C25ED}"/>
          </ac:picMkLst>
        </pc:picChg>
      </pc:sldChg>
      <pc:sldChg chg="modSp">
        <pc:chgData name="Shankar, Raghuraman" userId="S::rxs210139@utdallas.edu::e9ec563f-3184-4155-8d31-fcf72cc819fe" providerId="AD" clId="Web-{386D7D52-B08D-BE80-003C-A6E0CF108499}" dt="2023-04-26T03:15:40.175" v="1541" actId="20577"/>
        <pc:sldMkLst>
          <pc:docMk/>
          <pc:sldMk cId="2727922187" sldId="263"/>
        </pc:sldMkLst>
        <pc:spChg chg="mod">
          <ac:chgData name="Shankar, Raghuraman" userId="S::rxs210139@utdallas.edu::e9ec563f-3184-4155-8d31-fcf72cc819fe" providerId="AD" clId="Web-{386D7D52-B08D-BE80-003C-A6E0CF108499}" dt="2023-04-26T03:15:40.175" v="1541" actId="20577"/>
          <ac:spMkLst>
            <pc:docMk/>
            <pc:sldMk cId="2727922187" sldId="263"/>
            <ac:spMk id="2" creationId="{C44DCFD1-C8E9-8087-38B6-707DDF9B3C2B}"/>
          </ac:spMkLst>
        </pc:spChg>
      </pc:sldChg>
      <pc:sldChg chg="addSp delSp modSp mod setBg">
        <pc:chgData name="Shankar, Raghuraman" userId="S::rxs210139@utdallas.edu::e9ec563f-3184-4155-8d31-fcf72cc819fe" providerId="AD" clId="Web-{386D7D52-B08D-BE80-003C-A6E0CF108499}" dt="2023-04-26T03:14:38.797" v="1536"/>
        <pc:sldMkLst>
          <pc:docMk/>
          <pc:sldMk cId="199522903" sldId="264"/>
        </pc:sldMkLst>
        <pc:spChg chg="mod">
          <ac:chgData name="Shankar, Raghuraman" userId="S::rxs210139@utdallas.edu::e9ec563f-3184-4155-8d31-fcf72cc819fe" providerId="AD" clId="Web-{386D7D52-B08D-BE80-003C-A6E0CF108499}" dt="2023-04-26T03:14:38.797" v="1536"/>
          <ac:spMkLst>
            <pc:docMk/>
            <pc:sldMk cId="199522903" sldId="264"/>
            <ac:spMk id="2" creationId="{5B93D2C8-F66D-475C-BCE9-DB25940D818B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4:05.233" v="1534"/>
          <ac:spMkLst>
            <pc:docMk/>
            <pc:sldMk cId="199522903" sldId="264"/>
            <ac:spMk id="3" creationId="{4E8E387B-E0B1-41DD-E242-517A5A1B4C02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4:38.797" v="1536"/>
          <ac:spMkLst>
            <pc:docMk/>
            <pc:sldMk cId="199522903" sldId="264"/>
            <ac:spMk id="9" creationId="{B2A773CA-28F4-49C2-BFA3-49A5867C7AFB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4:38.797" v="1536"/>
          <ac:spMkLst>
            <pc:docMk/>
            <pc:sldMk cId="199522903" sldId="264"/>
            <ac:spMk id="13" creationId="{3009A16D-868B-4145-BBC6-555098537EC2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4:38.797" v="1536"/>
          <ac:spMkLst>
            <pc:docMk/>
            <pc:sldMk cId="199522903" sldId="264"/>
            <ac:spMk id="17" creationId="{2DCAE5CF-5D29-4779-83E1-BDB64E4F30E5}"/>
          </ac:spMkLst>
        </pc:spChg>
        <pc:graphicFrameChg chg="add del">
          <ac:chgData name="Shankar, Raghuraman" userId="S::rxs210139@utdallas.edu::e9ec563f-3184-4155-8d31-fcf72cc819fe" providerId="AD" clId="Web-{386D7D52-B08D-BE80-003C-A6E0CF108499}" dt="2023-04-26T03:14:05.187" v="1533"/>
          <ac:graphicFrameMkLst>
            <pc:docMk/>
            <pc:sldMk cId="199522903" sldId="264"/>
            <ac:graphicFrameMk id="5" creationId="{2813CE9E-5903-188E-5723-229471640A82}"/>
          </ac:graphicFrameMkLst>
        </pc:graphicFrameChg>
        <pc:graphicFrameChg chg="add mod modGraphic">
          <ac:chgData name="Shankar, Raghuraman" userId="S::rxs210139@utdallas.edu::e9ec563f-3184-4155-8d31-fcf72cc819fe" providerId="AD" clId="Web-{386D7D52-B08D-BE80-003C-A6E0CF108499}" dt="2023-04-26T03:14:38.797" v="1536"/>
          <ac:graphicFrameMkLst>
            <pc:docMk/>
            <pc:sldMk cId="199522903" sldId="264"/>
            <ac:graphicFrameMk id="7" creationId="{3F1540CC-0453-983D-3B1A-C78B6A6F785D}"/>
          </ac:graphicFrameMkLst>
        </pc:graphicFrameChg>
        <pc:picChg chg="add del">
          <ac:chgData name="Shankar, Raghuraman" userId="S::rxs210139@utdallas.edu::e9ec563f-3184-4155-8d31-fcf72cc819fe" providerId="AD" clId="Web-{386D7D52-B08D-BE80-003C-A6E0CF108499}" dt="2023-04-26T03:14:38.797" v="1536"/>
          <ac:picMkLst>
            <pc:docMk/>
            <pc:sldMk cId="199522903" sldId="264"/>
            <ac:picMk id="11" creationId="{5D7C72BA-4476-4E4B-BC37-9A75FD0C5951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3:14:38.797" v="1536"/>
          <ac:picMkLst>
            <pc:docMk/>
            <pc:sldMk cId="199522903" sldId="264"/>
            <ac:picMk id="15" creationId="{3992EB33-38E1-4175-8EE2-9BB8CC159C7B}"/>
          </ac:picMkLst>
        </pc:picChg>
      </pc:sldChg>
      <pc:sldChg chg="addSp delSp modSp mod setBg">
        <pc:chgData name="Shankar, Raghuraman" userId="S::rxs210139@utdallas.edu::e9ec563f-3184-4155-8d31-fcf72cc819fe" providerId="AD" clId="Web-{386D7D52-B08D-BE80-003C-A6E0CF108499}" dt="2023-04-26T03:13:08.153" v="1525"/>
        <pc:sldMkLst>
          <pc:docMk/>
          <pc:sldMk cId="3238042077" sldId="266"/>
        </pc:sldMkLst>
        <pc:spChg chg="mo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2" creationId="{AC96780C-D381-0F34-3C44-025655C2298D}"/>
          </ac:spMkLst>
        </pc:spChg>
        <pc:spChg chg="mo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3" creationId="{F8D85BDD-9CDF-147F-72DD-EEF13E89EE43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15" creationId="{C6DB8A24-0DF2-4AB3-9191-C02AB6937C1F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17" creationId="{6924F406-F250-4FCF-A28E-52F364A5AA1D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23" creationId="{78A4CDE5-C7BC-41E1-8A4A-79E024CC09F3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36" creationId="{C6DB8A24-0DF2-4AB3-9191-C02AB6937C1F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38" creationId="{6924F406-F250-4FCF-A28E-52F364A5AA1D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40" creationId="{17341052-73F2-435C-A1F0-70961D11B477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44" creationId="{A0BCEF11-98AA-4EF8-91CF-8146F647932B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3:13:08.153" v="1525"/>
          <ac:spMkLst>
            <pc:docMk/>
            <pc:sldMk cId="3238042077" sldId="266"/>
            <ac:spMk id="48" creationId="{B2892C6A-FAAA-49A9-B836-6ECC4D48D7E8}"/>
          </ac:spMkLst>
        </pc:spChg>
        <pc:grpChg chg="add del">
          <ac:chgData name="Shankar, Raghuraman" userId="S::rxs210139@utdallas.edu::e9ec563f-3184-4155-8d31-fcf72cc819fe" providerId="AD" clId="Web-{386D7D52-B08D-BE80-003C-A6E0CF108499}" dt="2023-04-26T03:13:08.153" v="1525"/>
          <ac:grpSpMkLst>
            <pc:docMk/>
            <pc:sldMk cId="3238042077" sldId="266"/>
            <ac:grpSpMk id="19" creationId="{905A9BAA-B344-45D2-838C-73856C4B15D4}"/>
          </ac:grpSpMkLst>
        </pc:grpChg>
        <pc:picChg chg="add mod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5" creationId="{2414A55F-4769-912F-AE03-FD3D259DAD9C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9" creationId="{01CFC1BB-C5B3-4479-9752-C53221627F91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11" creationId="{C56FCE19-3103-4473-A92E-E38D00FCD006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13" creationId="{E909C556-FC01-4870-ABC0-8D5C17BD0F3D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25" creationId="{025C7952-5703-489E-8DBD-F2EFAC8EEB05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30" creationId="{01CFC1BB-C5B3-4479-9752-C53221627F91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32" creationId="{C56FCE19-3103-4473-A92E-E38D00FCD006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34" creationId="{E909C556-FC01-4870-ABC0-8D5C17BD0F3D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42" creationId="{A4D2D0F6-68B7-4A2F-B80D-B3AAC1F4DC24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3:13:08.153" v="1525"/>
          <ac:picMkLst>
            <pc:docMk/>
            <pc:sldMk cId="3238042077" sldId="266"/>
            <ac:picMk id="46" creationId="{DB816C00-E2A2-4A28-A8CB-2E9E10E9FDF7}"/>
          </ac:picMkLst>
        </pc:picChg>
      </pc:sldChg>
      <pc:sldChg chg="addSp modSp new">
        <pc:chgData name="Shankar, Raghuraman" userId="S::rxs210139@utdallas.edu::e9ec563f-3184-4155-8d31-fcf72cc819fe" providerId="AD" clId="Web-{386D7D52-B08D-BE80-003C-A6E0CF108499}" dt="2023-04-26T02:43:27.286" v="566" actId="20577"/>
        <pc:sldMkLst>
          <pc:docMk/>
          <pc:sldMk cId="2526934996" sldId="267"/>
        </pc:sldMkLst>
        <pc:spChg chg="mod">
          <ac:chgData name="Shankar, Raghuraman" userId="S::rxs210139@utdallas.edu::e9ec563f-3184-4155-8d31-fcf72cc819fe" providerId="AD" clId="Web-{386D7D52-B08D-BE80-003C-A6E0CF108499}" dt="2023-04-25T23:09:09.762" v="71" actId="20577"/>
          <ac:spMkLst>
            <pc:docMk/>
            <pc:sldMk cId="2526934996" sldId="267"/>
            <ac:spMk id="2" creationId="{297F558D-9537-9B63-2A34-B2A94DC5CFBA}"/>
          </ac:spMkLst>
        </pc:spChg>
        <pc:spChg chg="mod">
          <ac:chgData name="Shankar, Raghuraman" userId="S::rxs210139@utdallas.edu::e9ec563f-3184-4155-8d31-fcf72cc819fe" providerId="AD" clId="Web-{386D7D52-B08D-BE80-003C-A6E0CF108499}" dt="2023-04-26T02:43:18.942" v="564" actId="20577"/>
          <ac:spMkLst>
            <pc:docMk/>
            <pc:sldMk cId="2526934996" sldId="267"/>
            <ac:spMk id="3" creationId="{882A1EEF-8AF3-F06E-0689-A10F8A37FD55}"/>
          </ac:spMkLst>
        </pc:spChg>
        <pc:spChg chg="add mod">
          <ac:chgData name="Shankar, Raghuraman" userId="S::rxs210139@utdallas.edu::e9ec563f-3184-4155-8d31-fcf72cc819fe" providerId="AD" clId="Web-{386D7D52-B08D-BE80-003C-A6E0CF108499}" dt="2023-04-26T02:43:23.567" v="565" actId="20577"/>
          <ac:spMkLst>
            <pc:docMk/>
            <pc:sldMk cId="2526934996" sldId="267"/>
            <ac:spMk id="5" creationId="{2BC6FDCB-5489-18FF-2765-D4175EE0D4B2}"/>
          </ac:spMkLst>
        </pc:spChg>
        <pc:spChg chg="add mod">
          <ac:chgData name="Shankar, Raghuraman" userId="S::rxs210139@utdallas.edu::e9ec563f-3184-4155-8d31-fcf72cc819fe" providerId="AD" clId="Web-{386D7D52-B08D-BE80-003C-A6E0CF108499}" dt="2023-04-26T02:43:14.583" v="563" actId="20577"/>
          <ac:spMkLst>
            <pc:docMk/>
            <pc:sldMk cId="2526934996" sldId="267"/>
            <ac:spMk id="7" creationId="{E99A4F7D-64E9-6829-1EEB-682ABAA7AFA0}"/>
          </ac:spMkLst>
        </pc:spChg>
        <pc:spChg chg="add mod">
          <ac:chgData name="Shankar, Raghuraman" userId="S::rxs210139@utdallas.edu::e9ec563f-3184-4155-8d31-fcf72cc819fe" providerId="AD" clId="Web-{386D7D52-B08D-BE80-003C-A6E0CF108499}" dt="2023-04-26T02:43:27.286" v="566" actId="20577"/>
          <ac:spMkLst>
            <pc:docMk/>
            <pc:sldMk cId="2526934996" sldId="267"/>
            <ac:spMk id="9" creationId="{C4406DC6-CCA6-87D7-BE2E-075BA97DE200}"/>
          </ac:spMkLst>
        </pc:spChg>
      </pc:sldChg>
      <pc:sldChg chg="addSp delSp modSp new mod setBg">
        <pc:chgData name="Shankar, Raghuraman" userId="S::rxs210139@utdallas.edu::e9ec563f-3184-4155-8d31-fcf72cc819fe" providerId="AD" clId="Web-{386D7D52-B08D-BE80-003C-A6E0CF108499}" dt="2023-04-26T01:09:07.125" v="463"/>
        <pc:sldMkLst>
          <pc:docMk/>
          <pc:sldMk cId="691045360" sldId="268"/>
        </pc:sldMkLst>
        <pc:spChg chg="mod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2" creationId="{6A384D7E-904C-8929-258E-0331C6D4F509}"/>
          </ac:spMkLst>
        </pc:spChg>
        <pc:spChg chg="del mod">
          <ac:chgData name="Shankar, Raghuraman" userId="S::rxs210139@utdallas.edu::e9ec563f-3184-4155-8d31-fcf72cc819fe" providerId="AD" clId="Web-{386D7D52-B08D-BE80-003C-A6E0CF108499}" dt="2023-04-26T01:05:18.614" v="435"/>
          <ac:spMkLst>
            <pc:docMk/>
            <pc:sldMk cId="691045360" sldId="268"/>
            <ac:spMk id="3" creationId="{2963C43F-0C4C-AE68-1505-6A36208265B3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9" creationId="{B2A773CA-28F4-49C2-BFA3-49A5867C7AFB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13" creationId="{3009A16D-868B-4145-BBC6-555098537EC2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17" creationId="{2DCAE5CF-5D29-4779-83E1-BDB64E4F30E5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22" creationId="{5CCD89DF-A084-43AD-9824-83BBBFC81EA5}"/>
          </ac:spMkLst>
        </pc:spChg>
        <pc:spChg chg="add del mod">
          <ac:chgData name="Shankar, Raghuraman" userId="S::rxs210139@utdallas.edu::e9ec563f-3184-4155-8d31-fcf72cc819fe" providerId="AD" clId="Web-{386D7D52-B08D-BE80-003C-A6E0CF108499}" dt="2023-04-26T01:06:08.523" v="440"/>
          <ac:spMkLst>
            <pc:docMk/>
            <pc:sldMk cId="691045360" sldId="268"/>
            <ac:spMk id="24" creationId="{690E83FC-9739-4666-5166-FE8532D18E89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26" creationId="{11767E27-DCFE-4AA0-B1A2-E019108D7A3E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28" creationId="{1C61BEF9-DC90-4AC9-8E25-ED5509D7A1DC}"/>
          </ac:spMkLst>
        </pc:spChg>
        <pc:spChg chg="add">
          <ac:chgData name="Shankar, Raghuraman" userId="S::rxs210139@utdallas.edu::e9ec563f-3184-4155-8d31-fcf72cc819fe" providerId="AD" clId="Web-{386D7D52-B08D-BE80-003C-A6E0CF108499}" dt="2023-04-26T01:09:07.125" v="463"/>
          <ac:spMkLst>
            <pc:docMk/>
            <pc:sldMk cId="691045360" sldId="268"/>
            <ac:spMk id="30" creationId="{D64306F4-D304-4F4E-9B08-A8036AF82123}"/>
          </ac:spMkLst>
        </pc:spChg>
        <pc:graphicFrameChg chg="add mod modGraphic">
          <ac:chgData name="Shankar, Raghuraman" userId="S::rxs210139@utdallas.edu::e9ec563f-3184-4155-8d31-fcf72cc819fe" providerId="AD" clId="Web-{386D7D52-B08D-BE80-003C-A6E0CF108499}" dt="2023-04-26T01:09:07.125" v="463"/>
          <ac:graphicFrameMkLst>
            <pc:docMk/>
            <pc:sldMk cId="691045360" sldId="268"/>
            <ac:graphicFrameMk id="5" creationId="{9A99E6B5-F4BB-CD38-ADF9-1E733A5DDC85}"/>
          </ac:graphicFrameMkLst>
        </pc:graphicFrameChg>
        <pc:picChg chg="add del">
          <ac:chgData name="Shankar, Raghuraman" userId="S::rxs210139@utdallas.edu::e9ec563f-3184-4155-8d31-fcf72cc819fe" providerId="AD" clId="Web-{386D7D52-B08D-BE80-003C-A6E0CF108499}" dt="2023-04-26T01:09:07.125" v="463"/>
          <ac:picMkLst>
            <pc:docMk/>
            <pc:sldMk cId="691045360" sldId="268"/>
            <ac:picMk id="11" creationId="{5D7C72BA-4476-4E4B-BC37-9A75FD0C5951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1:09:07.125" v="463"/>
          <ac:picMkLst>
            <pc:docMk/>
            <pc:sldMk cId="691045360" sldId="268"/>
            <ac:picMk id="15" creationId="{3992EB33-38E1-4175-8EE2-9BB8CC159C7B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9:07.125" v="463"/>
          <ac:picMkLst>
            <pc:docMk/>
            <pc:sldMk cId="691045360" sldId="268"/>
            <ac:picMk id="19" creationId="{842DB508-57AC-4491-A95B-0A00DE260814}"/>
          </ac:picMkLst>
        </pc:picChg>
        <pc:picChg chg="add del mod">
          <ac:chgData name="Shankar, Raghuraman" userId="S::rxs210139@utdallas.edu::e9ec563f-3184-4155-8d31-fcf72cc819fe" providerId="AD" clId="Web-{386D7D52-B08D-BE80-003C-A6E0CF108499}" dt="2023-04-26T01:06:08.523" v="441"/>
          <ac:picMkLst>
            <pc:docMk/>
            <pc:sldMk cId="691045360" sldId="268"/>
            <ac:picMk id="23" creationId="{5238EA69-D297-9289-A2FB-5AA186B81F03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9:07.125" v="463"/>
          <ac:picMkLst>
            <pc:docMk/>
            <pc:sldMk cId="691045360" sldId="268"/>
            <ac:picMk id="32" creationId="{8FACC571-ABDB-4C1F-8A8B-53E362E11388}"/>
          </ac:picMkLst>
        </pc:picChg>
        <pc:picChg chg="add">
          <ac:chgData name="Shankar, Raghuraman" userId="S::rxs210139@utdallas.edu::e9ec563f-3184-4155-8d31-fcf72cc819fe" providerId="AD" clId="Web-{386D7D52-B08D-BE80-003C-A6E0CF108499}" dt="2023-04-26T01:09:07.125" v="463"/>
          <ac:picMkLst>
            <pc:docMk/>
            <pc:sldMk cId="691045360" sldId="268"/>
            <ac:picMk id="34" creationId="{F486E5BD-1557-41D9-A119-D5F62647ABB1}"/>
          </ac:picMkLst>
        </pc:picChg>
      </pc:sldChg>
      <pc:sldChg chg="addSp delSp modSp new mod setBg">
        <pc:chgData name="Shankar, Raghuraman" userId="S::rxs210139@utdallas.edu::e9ec563f-3184-4155-8d31-fcf72cc819fe" providerId="AD" clId="Web-{386D7D52-B08D-BE80-003C-A6E0CF108499}" dt="2023-04-26T03:17:20.788" v="1546"/>
        <pc:sldMkLst>
          <pc:docMk/>
          <pc:sldMk cId="235915302" sldId="269"/>
        </pc:sldMkLst>
        <pc:spChg chg="mod">
          <ac:chgData name="Shankar, Raghuraman" userId="S::rxs210139@utdallas.edu::e9ec563f-3184-4155-8d31-fcf72cc819fe" providerId="AD" clId="Web-{386D7D52-B08D-BE80-003C-A6E0CF108499}" dt="2023-04-26T03:17:20.788" v="1546"/>
          <ac:spMkLst>
            <pc:docMk/>
            <pc:sldMk cId="235915302" sldId="269"/>
            <ac:spMk id="2" creationId="{328C2DEC-26D2-1B18-49E8-75D88B57BB3A}"/>
          </ac:spMkLst>
        </pc:spChg>
        <pc:spChg chg="del">
          <ac:chgData name="Shankar, Raghuraman" userId="S::rxs210139@utdallas.edu::e9ec563f-3184-4155-8d31-fcf72cc819fe" providerId="AD" clId="Web-{386D7D52-B08D-BE80-003C-A6E0CF108499}" dt="2023-04-26T02:47:25.546" v="568"/>
          <ac:spMkLst>
            <pc:docMk/>
            <pc:sldMk cId="235915302" sldId="269"/>
            <ac:spMk id="3" creationId="{6BF7EF7F-8095-710A-D15E-23FFC5B3F74F}"/>
          </ac:spMkLst>
        </pc:spChg>
        <pc:spChg chg="add del mod">
          <ac:chgData name="Shankar, Raghuraman" userId="S::rxs210139@utdallas.edu::e9ec563f-3184-4155-8d31-fcf72cc819fe" providerId="AD" clId="Web-{386D7D52-B08D-BE80-003C-A6E0CF108499}" dt="2023-04-26T02:51:51.212" v="627"/>
          <ac:spMkLst>
            <pc:docMk/>
            <pc:sldMk cId="235915302" sldId="269"/>
            <ac:spMk id="7" creationId="{6ED0A754-E795-3618-3C2B-7460C6B4071E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03:50.287" v="1448"/>
          <ac:spMkLst>
            <pc:docMk/>
            <pc:sldMk cId="235915302" sldId="269"/>
            <ac:spMk id="9" creationId="{4B0FA309-807F-4C17-98EF-A3BA7388E213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03:50.287" v="1448"/>
          <ac:spMkLst>
            <pc:docMk/>
            <pc:sldMk cId="235915302" sldId="269"/>
            <ac:spMk id="11" creationId="{C8FA1749-B91A-40E7-AD01-0B9C9C6AF74E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2:50:42.694" v="606"/>
          <ac:spMkLst>
            <pc:docMk/>
            <pc:sldMk cId="235915302" sldId="269"/>
            <ac:spMk id="12" creationId="{EC45AD9C-F21B-4046-AF68-07A246947920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03:50.287" v="1448"/>
          <ac:spMkLst>
            <pc:docMk/>
            <pc:sldMk cId="235915302" sldId="269"/>
            <ac:spMk id="15" creationId="{700676C8-6DE8-47DD-9A23-D42063A12E10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2:50:42.694" v="606"/>
          <ac:spMkLst>
            <pc:docMk/>
            <pc:sldMk cId="235915302" sldId="269"/>
            <ac:spMk id="18" creationId="{ABC72B1C-D4EE-45CF-A99C-0AD017C4167E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2:50:42.694" v="606"/>
          <ac:spMkLst>
            <pc:docMk/>
            <pc:sldMk cId="235915302" sldId="269"/>
            <ac:spMk id="22" creationId="{A5B2FDF3-1FF8-4FBF-842A-4EA5719F3473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2:50:42.694" v="606"/>
          <ac:spMkLst>
            <pc:docMk/>
            <pc:sldMk cId="235915302" sldId="269"/>
            <ac:spMk id="26" creationId="{DF550B33-5759-49FD-90FC-11EA4ED58187}"/>
          </ac:spMkLst>
        </pc:spChg>
        <pc:graphicFrameChg chg="add del mod ord modGraphic">
          <ac:chgData name="Shankar, Raghuraman" userId="S::rxs210139@utdallas.edu::e9ec563f-3184-4155-8d31-fcf72cc819fe" providerId="AD" clId="Web-{386D7D52-B08D-BE80-003C-A6E0CF108499}" dt="2023-04-26T02:50:03.974" v="599"/>
          <ac:graphicFrameMkLst>
            <pc:docMk/>
            <pc:sldMk cId="235915302" sldId="269"/>
            <ac:graphicFrameMk id="5" creationId="{974FF23C-B9FD-F562-F843-6EBC85F3F87C}"/>
          </ac:graphicFrameMkLst>
        </pc:graphicFrameChg>
        <pc:graphicFrameChg chg="add mod ord modGraphic">
          <ac:chgData name="Shankar, Raghuraman" userId="S::rxs210139@utdallas.edu::e9ec563f-3184-4155-8d31-fcf72cc819fe" providerId="AD" clId="Web-{386D7D52-B08D-BE80-003C-A6E0CF108499}" dt="2023-04-26T03:17:20.788" v="1546"/>
          <ac:graphicFrameMkLst>
            <pc:docMk/>
            <pc:sldMk cId="235915302" sldId="269"/>
            <ac:graphicFrameMk id="8" creationId="{D4898656-E69C-28D0-6008-411E377591EC}"/>
          </ac:graphicFrameMkLst>
        </pc:graphicFrameChg>
        <pc:picChg chg="add del">
          <ac:chgData name="Shankar, Raghuraman" userId="S::rxs210139@utdallas.edu::e9ec563f-3184-4155-8d31-fcf72cc819fe" providerId="AD" clId="Web-{386D7D52-B08D-BE80-003C-A6E0CF108499}" dt="2023-04-26T03:03:50.287" v="1448"/>
          <ac:picMkLst>
            <pc:docMk/>
            <pc:sldMk cId="235915302" sldId="269"/>
            <ac:picMk id="10" creationId="{2642A87B-CAE9-4F8F-B293-28388E45D9EE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3:03:50.287" v="1448"/>
          <ac:picMkLst>
            <pc:docMk/>
            <pc:sldMk cId="235915302" sldId="269"/>
            <ac:picMk id="13" creationId="{3B7A934F-FFF7-4353-83D3-4EF66E93EEF8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2:50:42.694" v="606"/>
          <ac:picMkLst>
            <pc:docMk/>
            <pc:sldMk cId="235915302" sldId="269"/>
            <ac:picMk id="14" creationId="{85F5BD6E-AB48-4A2D-AA03-D787D54FAF0E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2:50:42.694" v="606"/>
          <ac:picMkLst>
            <pc:docMk/>
            <pc:sldMk cId="235915302" sldId="269"/>
            <ac:picMk id="16" creationId="{3221115A-B66A-4D35-9D9F-97A91D887F0A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2:50:42.694" v="606"/>
          <ac:picMkLst>
            <pc:docMk/>
            <pc:sldMk cId="235915302" sldId="269"/>
            <ac:picMk id="20" creationId="{38AB44AF-E52F-46C5-8C2C-8487AC8B1B65}"/>
          </ac:picMkLst>
        </pc:picChg>
        <pc:picChg chg="add del">
          <ac:chgData name="Shankar, Raghuraman" userId="S::rxs210139@utdallas.edu::e9ec563f-3184-4155-8d31-fcf72cc819fe" providerId="AD" clId="Web-{386D7D52-B08D-BE80-003C-A6E0CF108499}" dt="2023-04-26T02:50:42.694" v="606"/>
          <ac:picMkLst>
            <pc:docMk/>
            <pc:sldMk cId="235915302" sldId="269"/>
            <ac:picMk id="24" creationId="{6389DEC8-49B8-4778-BB47-FF48E8C5B6CF}"/>
          </ac:picMkLst>
        </pc:picChg>
      </pc:sldChg>
      <pc:sldChg chg="addSp delSp modSp new mod setBg">
        <pc:chgData name="Shankar, Raghuraman" userId="S::rxs210139@utdallas.edu::e9ec563f-3184-4155-8d31-fcf72cc819fe" providerId="AD" clId="Web-{386D7D52-B08D-BE80-003C-A6E0CF108499}" dt="2023-04-26T03:10:59.945" v="1515" actId="20577"/>
        <pc:sldMkLst>
          <pc:docMk/>
          <pc:sldMk cId="844955751" sldId="270"/>
        </pc:sldMkLst>
        <pc:spChg chg="mod">
          <ac:chgData name="Shankar, Raghuraman" userId="S::rxs210139@utdallas.edu::e9ec563f-3184-4155-8d31-fcf72cc819fe" providerId="AD" clId="Web-{386D7D52-B08D-BE80-003C-A6E0CF108499}" dt="2023-04-26T03:10:59.945" v="1515" actId="20577"/>
          <ac:spMkLst>
            <pc:docMk/>
            <pc:sldMk cId="844955751" sldId="270"/>
            <ac:spMk id="2" creationId="{44BED1D4-0CA6-10D4-A394-9383C2F2ACB0}"/>
          </ac:spMkLst>
        </pc:spChg>
        <pc:spChg chg="del">
          <ac:chgData name="Shankar, Raghuraman" userId="S::rxs210139@utdallas.edu::e9ec563f-3184-4155-8d31-fcf72cc819fe" providerId="AD" clId="Web-{386D7D52-B08D-BE80-003C-A6E0CF108499}" dt="2023-04-26T03:09:25.863" v="1456"/>
          <ac:spMkLst>
            <pc:docMk/>
            <pc:sldMk cId="844955751" sldId="270"/>
            <ac:spMk id="3" creationId="{3108615F-C362-C6BC-D345-D017EEE078E5}"/>
          </ac:spMkLst>
        </pc:spChg>
        <pc:spChg chg="add del">
          <ac:chgData name="Shankar, Raghuraman" userId="S::rxs210139@utdallas.edu::e9ec563f-3184-4155-8d31-fcf72cc819fe" providerId="AD" clId="Web-{386D7D52-B08D-BE80-003C-A6E0CF108499}" dt="2023-04-26T03:10:11.709" v="1496"/>
          <ac:spMkLst>
            <pc:docMk/>
            <pc:sldMk cId="844955751" sldId="270"/>
            <ac:spMk id="10" creationId="{A2C5BDB7-0560-59AD-F520-E3CABB3B2605}"/>
          </ac:spMkLst>
        </pc:spChg>
        <pc:graphicFrameChg chg="add del mod ord modGraphic">
          <ac:chgData name="Shankar, Raghuraman" userId="S::rxs210139@utdallas.edu::e9ec563f-3184-4155-8d31-fcf72cc819fe" providerId="AD" clId="Web-{386D7D52-B08D-BE80-003C-A6E0CF108499}" dt="2023-04-26T03:10:11.709" v="1496"/>
          <ac:graphicFrameMkLst>
            <pc:docMk/>
            <pc:sldMk cId="844955751" sldId="270"/>
            <ac:graphicFrameMk id="5" creationId="{01063B37-DBEC-FD2E-4F42-8FEF1AA80A76}"/>
          </ac:graphicFrameMkLst>
        </pc:graphicFrameChg>
        <pc:graphicFrameChg chg="add del">
          <ac:chgData name="Shankar, Raghuraman" userId="S::rxs210139@utdallas.edu::e9ec563f-3184-4155-8d31-fcf72cc819fe" providerId="AD" clId="Web-{386D7D52-B08D-BE80-003C-A6E0CF108499}" dt="2023-04-26T03:10:11.709" v="1496"/>
          <ac:graphicFrameMkLst>
            <pc:docMk/>
            <pc:sldMk cId="844955751" sldId="270"/>
            <ac:graphicFrameMk id="8" creationId="{01063B37-DBEC-FD2E-4F42-8FEF1AA80A76}"/>
          </ac:graphicFrameMkLst>
        </pc:graphicFrameChg>
      </pc:sldChg>
    </pc:docChg>
  </pc:docChgLst>
  <pc:docChgLst>
    <pc:chgData name="Shankar, Raghuraman" userId="S::rxs210139@utdallas.edu::e9ec563f-3184-4155-8d31-fcf72cc819fe" providerId="AD" clId="Web-{58FC2E8D-D8B0-4D6D-4286-6E32F3B3F1ED}"/>
    <pc:docChg chg="modSld">
      <pc:chgData name="Shankar, Raghuraman" userId="S::rxs210139@utdallas.edu::e9ec563f-3184-4155-8d31-fcf72cc819fe" providerId="AD" clId="Web-{58FC2E8D-D8B0-4D6D-4286-6E32F3B3F1ED}" dt="2023-04-25T16:29:40.574" v="133" actId="20577"/>
      <pc:docMkLst>
        <pc:docMk/>
      </pc:docMkLst>
      <pc:sldChg chg="addSp delSp modSp mod setBg addAnim">
        <pc:chgData name="Shankar, Raghuraman" userId="S::rxs210139@utdallas.edu::e9ec563f-3184-4155-8d31-fcf72cc819fe" providerId="AD" clId="Web-{58FC2E8D-D8B0-4D6D-4286-6E32F3B3F1ED}" dt="2023-04-25T16:09:35.231" v="35"/>
        <pc:sldMkLst>
          <pc:docMk/>
          <pc:sldMk cId="48127472" sldId="256"/>
        </pc:sldMkLst>
        <pc:spChg chg="mod">
          <ac:chgData name="Shankar, Raghuraman" userId="S::rxs210139@utdallas.edu::e9ec563f-3184-4155-8d31-fcf72cc819fe" providerId="AD" clId="Web-{58FC2E8D-D8B0-4D6D-4286-6E32F3B3F1ED}" dt="2023-04-25T16:09:35.231" v="35"/>
          <ac:spMkLst>
            <pc:docMk/>
            <pc:sldMk cId="48127472" sldId="256"/>
            <ac:spMk id="2" creationId="{A3201E24-298F-4507-A062-46E8A9B70F82}"/>
          </ac:spMkLst>
        </pc:spChg>
        <pc:spChg chg="mod">
          <ac:chgData name="Shankar, Raghuraman" userId="S::rxs210139@utdallas.edu::e9ec563f-3184-4155-8d31-fcf72cc819fe" providerId="AD" clId="Web-{58FC2E8D-D8B0-4D6D-4286-6E32F3B3F1ED}" dt="2023-04-25T16:09:35.231" v="35"/>
          <ac:spMkLst>
            <pc:docMk/>
            <pc:sldMk cId="48127472" sldId="256"/>
            <ac:spMk id="3" creationId="{E1EC21EC-2BC6-8E41-603C-E51D170A2149}"/>
          </ac:spMkLst>
        </pc:spChg>
        <pc:spChg chg="add del mod">
          <ac:chgData name="Shankar, Raghuraman" userId="S::rxs210139@utdallas.edu::e9ec563f-3184-4155-8d31-fcf72cc819fe" providerId="AD" clId="Web-{58FC2E8D-D8B0-4D6D-4286-6E32F3B3F1ED}" dt="2023-04-25T16:09:24.137" v="34"/>
          <ac:spMkLst>
            <pc:docMk/>
            <pc:sldMk cId="48127472" sldId="256"/>
            <ac:spMk id="7" creationId="{2263D385-CC27-1ED7-2F10-977D736EB5F5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71" v="33"/>
          <ac:spMkLst>
            <pc:docMk/>
            <pc:sldMk cId="48127472" sldId="256"/>
            <ac:spMk id="10" creationId="{41704883-D088-4683-A1FD-AEE53B336130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71" v="33"/>
          <ac:spMkLst>
            <pc:docMk/>
            <pc:sldMk cId="48127472" sldId="256"/>
            <ac:spMk id="12" creationId="{A9C04EC1-26B9-40BD-84A6-B2C0A913D0F9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71" v="33"/>
          <ac:spMkLst>
            <pc:docMk/>
            <pc:sldMk cId="48127472" sldId="256"/>
            <ac:spMk id="14" creationId="{9BAB74E2-5A82-47FD-BBB4-BFD47779FFB9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71" v="33"/>
          <ac:spMkLst>
            <pc:docMk/>
            <pc:sldMk cId="48127472" sldId="256"/>
            <ac:spMk id="16" creationId="{9C4FFB60-A034-4994-8F55-E38D4F31C874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56" v="32"/>
          <ac:spMkLst>
            <pc:docMk/>
            <pc:sldMk cId="48127472" sldId="256"/>
            <ac:spMk id="21" creationId="{41704883-D088-4683-A1FD-AEE53B336130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56" v="32"/>
          <ac:spMkLst>
            <pc:docMk/>
            <pc:sldMk cId="48127472" sldId="256"/>
            <ac:spMk id="23" creationId="{A9C04EC1-26B9-40BD-84A6-B2C0A913D0F9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56" v="32"/>
          <ac:spMkLst>
            <pc:docMk/>
            <pc:sldMk cId="48127472" sldId="256"/>
            <ac:spMk id="25" creationId="{9BAB74E2-5A82-47FD-BBB4-BFD47779FFB9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16.356" v="32"/>
          <ac:spMkLst>
            <pc:docMk/>
            <pc:sldMk cId="48127472" sldId="256"/>
            <ac:spMk id="27" creationId="{9C4FFB60-A034-4994-8F55-E38D4F31C874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35.231" v="35"/>
          <ac:spMkLst>
            <pc:docMk/>
            <pc:sldMk cId="48127472" sldId="256"/>
            <ac:spMk id="29" creationId="{571EEFCA-9235-4BC2-85C3-A4EC6EE57AC4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35.231" v="35"/>
          <ac:spMkLst>
            <pc:docMk/>
            <pc:sldMk cId="48127472" sldId="256"/>
            <ac:spMk id="30" creationId="{2F84762E-7FCC-4EAF-B9E7-CE7214491E0D}"/>
          </ac:spMkLst>
        </pc:spChg>
        <pc:spChg chg="add del">
          <ac:chgData name="Shankar, Raghuraman" userId="S::rxs210139@utdallas.edu::e9ec563f-3184-4155-8d31-fcf72cc819fe" providerId="AD" clId="Web-{58FC2E8D-D8B0-4D6D-4286-6E32F3B3F1ED}" dt="2023-04-25T16:09:35.231" v="35"/>
          <ac:spMkLst>
            <pc:docMk/>
            <pc:sldMk cId="48127472" sldId="256"/>
            <ac:spMk id="32" creationId="{A1038667-0C3F-4764-A24D-DA9D9B474851}"/>
          </ac:spMkLst>
        </pc:spChg>
        <pc:spChg chg="add">
          <ac:chgData name="Shankar, Raghuraman" userId="S::rxs210139@utdallas.edu::e9ec563f-3184-4155-8d31-fcf72cc819fe" providerId="AD" clId="Web-{58FC2E8D-D8B0-4D6D-4286-6E32F3B3F1ED}" dt="2023-04-25T16:09:35.231" v="35"/>
          <ac:spMkLst>
            <pc:docMk/>
            <pc:sldMk cId="48127472" sldId="256"/>
            <ac:spMk id="40" creationId="{8DF98E5E-94E4-48A3-8B63-E827609391DC}"/>
          </ac:spMkLst>
        </pc:spChg>
        <pc:picChg chg="add del mod">
          <ac:chgData name="Shankar, Raghuraman" userId="S::rxs210139@utdallas.edu::e9ec563f-3184-4155-8d31-fcf72cc819fe" providerId="AD" clId="Web-{58FC2E8D-D8B0-4D6D-4286-6E32F3B3F1ED}" dt="2023-04-25T16:07:02.866" v="1"/>
          <ac:picMkLst>
            <pc:docMk/>
            <pc:sldMk cId="48127472" sldId="256"/>
            <ac:picMk id="4" creationId="{A26ECDBB-9FC6-651A-40DA-31461752F719}"/>
          </ac:picMkLst>
        </pc:picChg>
        <pc:picChg chg="add del mod ord">
          <ac:chgData name="Shankar, Raghuraman" userId="S::rxs210139@utdallas.edu::e9ec563f-3184-4155-8d31-fcf72cc819fe" providerId="AD" clId="Web-{58FC2E8D-D8B0-4D6D-4286-6E32F3B3F1ED}" dt="2023-04-25T16:08:57.870" v="30"/>
          <ac:picMkLst>
            <pc:docMk/>
            <pc:sldMk cId="48127472" sldId="256"/>
            <ac:picMk id="5" creationId="{E079E5E5-AE4E-241A-657A-57AC9BBEC7F9}"/>
          </ac:picMkLst>
        </pc:picChg>
        <pc:picChg chg="add mod ord">
          <ac:chgData name="Shankar, Raghuraman" userId="S::rxs210139@utdallas.edu::e9ec563f-3184-4155-8d31-fcf72cc819fe" providerId="AD" clId="Web-{58FC2E8D-D8B0-4D6D-4286-6E32F3B3F1ED}" dt="2023-04-25T16:09:35.231" v="35"/>
          <ac:picMkLst>
            <pc:docMk/>
            <pc:sldMk cId="48127472" sldId="256"/>
            <ac:picMk id="6" creationId="{21E6C804-1756-75F3-AA5F-8103A2C5280E}"/>
          </ac:picMkLst>
        </pc:picChg>
        <pc:picChg chg="add del">
          <ac:chgData name="Shankar, Raghuraman" userId="S::rxs210139@utdallas.edu::e9ec563f-3184-4155-8d31-fcf72cc819fe" providerId="AD" clId="Web-{58FC2E8D-D8B0-4D6D-4286-6E32F3B3F1ED}" dt="2023-04-25T16:09:35.231" v="35"/>
          <ac:picMkLst>
            <pc:docMk/>
            <pc:sldMk cId="48127472" sldId="256"/>
            <ac:picMk id="31" creationId="{927A1389-2A5D-4886-AD82-F213767E673F}"/>
          </ac:picMkLst>
        </pc:picChg>
        <pc:picChg chg="add del">
          <ac:chgData name="Shankar, Raghuraman" userId="S::rxs210139@utdallas.edu::e9ec563f-3184-4155-8d31-fcf72cc819fe" providerId="AD" clId="Web-{58FC2E8D-D8B0-4D6D-4286-6E32F3B3F1ED}" dt="2023-04-25T16:09:35.231" v="35"/>
          <ac:picMkLst>
            <pc:docMk/>
            <pc:sldMk cId="48127472" sldId="256"/>
            <ac:picMk id="33" creationId="{6AC2195B-895A-4535-8ECD-9F5B669C5CA5}"/>
          </ac:picMkLst>
        </pc:picChg>
        <pc:picChg chg="add">
          <ac:chgData name="Shankar, Raghuraman" userId="S::rxs210139@utdallas.edu::e9ec563f-3184-4155-8d31-fcf72cc819fe" providerId="AD" clId="Web-{58FC2E8D-D8B0-4D6D-4286-6E32F3B3F1ED}" dt="2023-04-25T16:09:35.231" v="35"/>
          <ac:picMkLst>
            <pc:docMk/>
            <pc:sldMk cId="48127472" sldId="256"/>
            <ac:picMk id="38" creationId="{644EE71C-DC3A-487A-8C8C-AF7DF167DB4E}"/>
          </ac:picMkLst>
        </pc:picChg>
      </pc:sldChg>
      <pc:sldChg chg="modSp">
        <pc:chgData name="Shankar, Raghuraman" userId="S::rxs210139@utdallas.edu::e9ec563f-3184-4155-8d31-fcf72cc819fe" providerId="AD" clId="Web-{58FC2E8D-D8B0-4D6D-4286-6E32F3B3F1ED}" dt="2023-04-25T16:29:40.574" v="133" actId="20577"/>
        <pc:sldMkLst>
          <pc:docMk/>
          <pc:sldMk cId="3533179303" sldId="259"/>
        </pc:sldMkLst>
        <pc:spChg chg="mod">
          <ac:chgData name="Shankar, Raghuraman" userId="S::rxs210139@utdallas.edu::e9ec563f-3184-4155-8d31-fcf72cc819fe" providerId="AD" clId="Web-{58FC2E8D-D8B0-4D6D-4286-6E32F3B3F1ED}" dt="2023-04-25T16:13:33.100" v="37" actId="20577"/>
          <ac:spMkLst>
            <pc:docMk/>
            <pc:sldMk cId="3533179303" sldId="259"/>
            <ac:spMk id="2" creationId="{C5EE8BC9-FF66-AB7B-534E-31E8DD9FA1EF}"/>
          </ac:spMkLst>
        </pc:spChg>
        <pc:spChg chg="mod">
          <ac:chgData name="Shankar, Raghuraman" userId="S::rxs210139@utdallas.edu::e9ec563f-3184-4155-8d31-fcf72cc819fe" providerId="AD" clId="Web-{58FC2E8D-D8B0-4D6D-4286-6E32F3B3F1ED}" dt="2023-04-25T16:29:40.574" v="133" actId="20577"/>
          <ac:spMkLst>
            <pc:docMk/>
            <pc:sldMk cId="3533179303" sldId="259"/>
            <ac:spMk id="3" creationId="{EF1E026C-BD0A-B5E5-4C16-3432F3CFD13A}"/>
          </ac:spMkLst>
        </pc:spChg>
      </pc:sldChg>
    </pc:docChg>
  </pc:docChgLst>
  <pc:docChgLst>
    <pc:chgData name="Shankar, Raghuraman" userId="S::rxs210139@utdallas.edu::e9ec563f-3184-4155-8d31-fcf72cc819fe" providerId="AD" clId="Web-{41B4CA61-0417-EE99-D6FB-89AF51BA31C8}"/>
    <pc:docChg chg="modSld">
      <pc:chgData name="Shankar, Raghuraman" userId="S::rxs210139@utdallas.edu::e9ec563f-3184-4155-8d31-fcf72cc819fe" providerId="AD" clId="Web-{41B4CA61-0417-EE99-D6FB-89AF51BA31C8}" dt="2023-04-26T03:35:42.529" v="1" actId="20577"/>
      <pc:docMkLst>
        <pc:docMk/>
      </pc:docMkLst>
      <pc:sldChg chg="modSp">
        <pc:chgData name="Shankar, Raghuraman" userId="S::rxs210139@utdallas.edu::e9ec563f-3184-4155-8d31-fcf72cc819fe" providerId="AD" clId="Web-{41B4CA61-0417-EE99-D6FB-89AF51BA31C8}" dt="2023-04-26T03:35:42.529" v="1" actId="20577"/>
        <pc:sldMkLst>
          <pc:docMk/>
          <pc:sldMk cId="1292746691" sldId="262"/>
        </pc:sldMkLst>
        <pc:spChg chg="mod">
          <ac:chgData name="Shankar, Raghuraman" userId="S::rxs210139@utdallas.edu::e9ec563f-3184-4155-8d31-fcf72cc819fe" providerId="AD" clId="Web-{41B4CA61-0417-EE99-D6FB-89AF51BA31C8}" dt="2023-04-26T03:35:42.529" v="1" actId="20577"/>
          <ac:spMkLst>
            <pc:docMk/>
            <pc:sldMk cId="1292746691" sldId="262"/>
            <ac:spMk id="3" creationId="{98BE6325-F191-0567-67A4-55A85F1277F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BCDE1-1F9C-4542-91EF-F4E127C9BA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16F3D3-D8B9-46B4-8FDD-D309A7C01F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Subscriber acquisition and retention</a:t>
          </a:r>
          <a:endParaRPr lang="en-US" b="0">
            <a:latin typeface="Trebuchet MS" panose="020B0603020202020204"/>
          </a:endParaRPr>
        </a:p>
      </dgm:t>
    </dgm:pt>
    <dgm:pt modelId="{0E64FAF4-FCD0-4681-8DD7-4DA293DBB6FE}" type="parTrans" cxnId="{EAD04C06-EE8A-4B88-84B0-714E4C3FEE03}">
      <dgm:prSet/>
      <dgm:spPr/>
      <dgm:t>
        <a:bodyPr/>
        <a:lstStyle/>
        <a:p>
          <a:endParaRPr lang="en-US"/>
        </a:p>
      </dgm:t>
    </dgm:pt>
    <dgm:pt modelId="{DA220772-9048-46E5-AD73-D2002F22D4AD}" type="sibTrans" cxnId="{EAD04C06-EE8A-4B88-84B0-714E4C3FEE03}">
      <dgm:prSet/>
      <dgm:spPr/>
      <dgm:t>
        <a:bodyPr/>
        <a:lstStyle/>
        <a:p>
          <a:endParaRPr lang="en-US"/>
        </a:p>
      </dgm:t>
    </dgm:pt>
    <dgm:pt modelId="{200B33AA-ED67-4057-BDD8-C837756E26A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Brand expansion </a:t>
          </a:r>
          <a:endParaRPr lang="en-US" b="1">
            <a:latin typeface="Trebuchet MS" panose="020B0603020202020204"/>
          </a:endParaRPr>
        </a:p>
      </dgm:t>
    </dgm:pt>
    <dgm:pt modelId="{D910F201-3B59-4369-9CBB-8DEF4A00C1B2}" type="parTrans" cxnId="{73B04735-5E3F-42A7-91A7-638E622313A6}">
      <dgm:prSet/>
      <dgm:spPr/>
    </dgm:pt>
    <dgm:pt modelId="{9267040A-D0C6-4D31-BC4D-F6050B28690E}" type="sibTrans" cxnId="{73B04735-5E3F-42A7-91A7-638E622313A6}">
      <dgm:prSet/>
      <dgm:spPr/>
    </dgm:pt>
    <dgm:pt modelId="{C1F6EA6A-EB0C-4CCC-AC3F-FDBE855329B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Integration with other business divisions </a:t>
          </a:r>
          <a:endParaRPr lang="en-US" b="0">
            <a:latin typeface="Trebuchet MS" panose="020B0603020202020204"/>
          </a:endParaRPr>
        </a:p>
      </dgm:t>
    </dgm:pt>
    <dgm:pt modelId="{BB55364D-BA1B-4B2E-864F-3A6231247E71}" type="parTrans" cxnId="{0F8DBA4D-CCB3-4532-9B90-ACAD934623C2}">
      <dgm:prSet/>
      <dgm:spPr/>
    </dgm:pt>
    <dgm:pt modelId="{E20956FD-50BF-4BAE-AF36-5AB6D9D57D01}" type="sibTrans" cxnId="{0F8DBA4D-CCB3-4532-9B90-ACAD934623C2}">
      <dgm:prSet/>
      <dgm:spPr/>
    </dgm:pt>
    <dgm:pt modelId="{D41F292B-BAA6-4427-AFEA-1AEB97041D5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Revenue and profit growth: </a:t>
          </a:r>
          <a:endParaRPr lang="en-US"/>
        </a:p>
      </dgm:t>
    </dgm:pt>
    <dgm:pt modelId="{D1EFD4EC-5B58-4341-9E63-B0F36E9347EA}" type="parTrans" cxnId="{F6E38E6D-F6EF-428A-B54D-0901134F0E2F}">
      <dgm:prSet/>
      <dgm:spPr/>
    </dgm:pt>
    <dgm:pt modelId="{7DD7D22D-FE67-4DB4-AC2A-D224BD80725C}" type="sibTrans" cxnId="{F6E38E6D-F6EF-428A-B54D-0901134F0E2F}">
      <dgm:prSet/>
      <dgm:spPr/>
    </dgm:pt>
    <dgm:pt modelId="{39F5C08D-2778-470E-8118-DE10829517A5}" type="pres">
      <dgm:prSet presAssocID="{300BCDE1-1F9C-4542-91EF-F4E127C9BA84}" presName="root" presStyleCnt="0">
        <dgm:presLayoutVars>
          <dgm:dir/>
          <dgm:resizeHandles val="exact"/>
        </dgm:presLayoutVars>
      </dgm:prSet>
      <dgm:spPr/>
    </dgm:pt>
    <dgm:pt modelId="{F8ACF01A-27B9-44F7-A7CF-38C5A1277510}" type="pres">
      <dgm:prSet presAssocID="{D216F3D3-D8B9-46B4-8FDD-D309A7C01F3F}" presName="compNode" presStyleCnt="0"/>
      <dgm:spPr/>
    </dgm:pt>
    <dgm:pt modelId="{3DC0F905-9377-468A-B4A8-AD2B8426293F}" type="pres">
      <dgm:prSet presAssocID="{D216F3D3-D8B9-46B4-8FDD-D309A7C01F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636AD5-B783-498B-8EB4-959F266EB69B}" type="pres">
      <dgm:prSet presAssocID="{D216F3D3-D8B9-46B4-8FDD-D309A7C01F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D22A7E1-A941-4063-ACD4-1F5687FD55E2}" type="pres">
      <dgm:prSet presAssocID="{D216F3D3-D8B9-46B4-8FDD-D309A7C01F3F}" presName="spaceRect" presStyleCnt="0"/>
      <dgm:spPr/>
    </dgm:pt>
    <dgm:pt modelId="{3BD9CB85-28D2-4144-B1D5-FA762C4AE13F}" type="pres">
      <dgm:prSet presAssocID="{D216F3D3-D8B9-46B4-8FDD-D309A7C01F3F}" presName="textRect" presStyleLbl="revTx" presStyleIdx="0" presStyleCnt="4">
        <dgm:presLayoutVars>
          <dgm:chMax val="1"/>
          <dgm:chPref val="1"/>
        </dgm:presLayoutVars>
      </dgm:prSet>
      <dgm:spPr/>
    </dgm:pt>
    <dgm:pt modelId="{41CECE85-C84A-43EC-A751-A7CE9CAFFCB7}" type="pres">
      <dgm:prSet presAssocID="{DA220772-9048-46E5-AD73-D2002F22D4AD}" presName="sibTrans" presStyleCnt="0"/>
      <dgm:spPr/>
    </dgm:pt>
    <dgm:pt modelId="{F48E6C75-A477-445C-B7A8-756E030E0603}" type="pres">
      <dgm:prSet presAssocID="{200B33AA-ED67-4057-BDD8-C837756E26A9}" presName="compNode" presStyleCnt="0"/>
      <dgm:spPr/>
    </dgm:pt>
    <dgm:pt modelId="{F23D9EB0-C7C0-48B6-8BBB-EC85D5BC2F33}" type="pres">
      <dgm:prSet presAssocID="{200B33AA-ED67-4057-BDD8-C837756E26A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BCE55F-6271-4278-ABDD-FA7352259D49}" type="pres">
      <dgm:prSet presAssocID="{200B33AA-ED67-4057-BDD8-C837756E26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21DF8F-4116-4937-9389-E1340F71FD7F}" type="pres">
      <dgm:prSet presAssocID="{200B33AA-ED67-4057-BDD8-C837756E26A9}" presName="spaceRect" presStyleCnt="0"/>
      <dgm:spPr/>
    </dgm:pt>
    <dgm:pt modelId="{28CC2DD3-7D33-44E3-9122-D1E9583E3287}" type="pres">
      <dgm:prSet presAssocID="{200B33AA-ED67-4057-BDD8-C837756E26A9}" presName="textRect" presStyleLbl="revTx" presStyleIdx="1" presStyleCnt="4">
        <dgm:presLayoutVars>
          <dgm:chMax val="1"/>
          <dgm:chPref val="1"/>
        </dgm:presLayoutVars>
      </dgm:prSet>
      <dgm:spPr/>
    </dgm:pt>
    <dgm:pt modelId="{447114A2-0D60-455E-BD91-70861A968E16}" type="pres">
      <dgm:prSet presAssocID="{9267040A-D0C6-4D31-BC4D-F6050B28690E}" presName="sibTrans" presStyleCnt="0"/>
      <dgm:spPr/>
    </dgm:pt>
    <dgm:pt modelId="{0A59462D-929B-409E-A7C1-B95FF15004D9}" type="pres">
      <dgm:prSet presAssocID="{C1F6EA6A-EB0C-4CCC-AC3F-FDBE855329BC}" presName="compNode" presStyleCnt="0"/>
      <dgm:spPr/>
    </dgm:pt>
    <dgm:pt modelId="{3D85DB60-B9E5-4082-A4EC-1227EC129DDC}" type="pres">
      <dgm:prSet presAssocID="{C1F6EA6A-EB0C-4CCC-AC3F-FDBE855329B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A2690F-16A9-45C6-841E-1E380941B2CA}" type="pres">
      <dgm:prSet presAssocID="{C1F6EA6A-EB0C-4CCC-AC3F-FDBE855329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F8A478-D001-447D-8E70-D620C73B0D6C}" type="pres">
      <dgm:prSet presAssocID="{C1F6EA6A-EB0C-4CCC-AC3F-FDBE855329BC}" presName="spaceRect" presStyleCnt="0"/>
      <dgm:spPr/>
    </dgm:pt>
    <dgm:pt modelId="{34F44384-0A64-4390-AC37-01064AA577AD}" type="pres">
      <dgm:prSet presAssocID="{C1F6EA6A-EB0C-4CCC-AC3F-FDBE855329BC}" presName="textRect" presStyleLbl="revTx" presStyleIdx="2" presStyleCnt="4">
        <dgm:presLayoutVars>
          <dgm:chMax val="1"/>
          <dgm:chPref val="1"/>
        </dgm:presLayoutVars>
      </dgm:prSet>
      <dgm:spPr/>
    </dgm:pt>
    <dgm:pt modelId="{DAFF811A-D127-42AB-BE18-72E13B524B42}" type="pres">
      <dgm:prSet presAssocID="{E20956FD-50BF-4BAE-AF36-5AB6D9D57D01}" presName="sibTrans" presStyleCnt="0"/>
      <dgm:spPr/>
    </dgm:pt>
    <dgm:pt modelId="{EF711086-CB05-4FEB-BC02-B8DABF8EA7A3}" type="pres">
      <dgm:prSet presAssocID="{D41F292B-BAA6-4427-AFEA-1AEB97041D5C}" presName="compNode" presStyleCnt="0"/>
      <dgm:spPr/>
    </dgm:pt>
    <dgm:pt modelId="{5AC2D346-C590-4556-BBB0-48969983A969}" type="pres">
      <dgm:prSet presAssocID="{D41F292B-BAA6-4427-AFEA-1AEB97041D5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73F34A8-8E10-4B99-A7E2-1086EB4F0E32}" type="pres">
      <dgm:prSet presAssocID="{D41F292B-BAA6-4427-AFEA-1AEB97041D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BB56F97-265A-4F91-ADA4-8EE2EDAE5DEE}" type="pres">
      <dgm:prSet presAssocID="{D41F292B-BAA6-4427-AFEA-1AEB97041D5C}" presName="spaceRect" presStyleCnt="0"/>
      <dgm:spPr/>
    </dgm:pt>
    <dgm:pt modelId="{547A577F-7A10-4833-B333-EE28B9EC3310}" type="pres">
      <dgm:prSet presAssocID="{D41F292B-BAA6-4427-AFEA-1AEB97041D5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D04C06-EE8A-4B88-84B0-714E4C3FEE03}" srcId="{300BCDE1-1F9C-4542-91EF-F4E127C9BA84}" destId="{D216F3D3-D8B9-46B4-8FDD-D309A7C01F3F}" srcOrd="0" destOrd="0" parTransId="{0E64FAF4-FCD0-4681-8DD7-4DA293DBB6FE}" sibTransId="{DA220772-9048-46E5-AD73-D2002F22D4AD}"/>
    <dgm:cxn modelId="{FCBF2814-DA85-480E-A15F-7F49857F02E4}" type="presOf" srcId="{D41F292B-BAA6-4427-AFEA-1AEB97041D5C}" destId="{547A577F-7A10-4833-B333-EE28B9EC3310}" srcOrd="0" destOrd="0" presId="urn:microsoft.com/office/officeart/2018/5/layout/IconLeafLabelList"/>
    <dgm:cxn modelId="{C2824026-2C70-4E7C-B992-79578F8D584F}" type="presOf" srcId="{300BCDE1-1F9C-4542-91EF-F4E127C9BA84}" destId="{39F5C08D-2778-470E-8118-DE10829517A5}" srcOrd="0" destOrd="0" presId="urn:microsoft.com/office/officeart/2018/5/layout/IconLeafLabelList"/>
    <dgm:cxn modelId="{73B04735-5E3F-42A7-91A7-638E622313A6}" srcId="{300BCDE1-1F9C-4542-91EF-F4E127C9BA84}" destId="{200B33AA-ED67-4057-BDD8-C837756E26A9}" srcOrd="1" destOrd="0" parTransId="{D910F201-3B59-4369-9CBB-8DEF4A00C1B2}" sibTransId="{9267040A-D0C6-4D31-BC4D-F6050B28690E}"/>
    <dgm:cxn modelId="{6F09A461-8DAA-4D3E-8371-EA57B5A69640}" type="presOf" srcId="{D216F3D3-D8B9-46B4-8FDD-D309A7C01F3F}" destId="{3BD9CB85-28D2-4144-B1D5-FA762C4AE13F}" srcOrd="0" destOrd="0" presId="urn:microsoft.com/office/officeart/2018/5/layout/IconLeafLabelList"/>
    <dgm:cxn modelId="{F6E38E6D-F6EF-428A-B54D-0901134F0E2F}" srcId="{300BCDE1-1F9C-4542-91EF-F4E127C9BA84}" destId="{D41F292B-BAA6-4427-AFEA-1AEB97041D5C}" srcOrd="3" destOrd="0" parTransId="{D1EFD4EC-5B58-4341-9E63-B0F36E9347EA}" sibTransId="{7DD7D22D-FE67-4DB4-AC2A-D224BD80725C}"/>
    <dgm:cxn modelId="{0F8DBA4D-CCB3-4532-9B90-ACAD934623C2}" srcId="{300BCDE1-1F9C-4542-91EF-F4E127C9BA84}" destId="{C1F6EA6A-EB0C-4CCC-AC3F-FDBE855329BC}" srcOrd="2" destOrd="0" parTransId="{BB55364D-BA1B-4B2E-864F-3A6231247E71}" sibTransId="{E20956FD-50BF-4BAE-AF36-5AB6D9D57D01}"/>
    <dgm:cxn modelId="{4D0FE67F-8421-4C22-AE18-B3DF046EF8D4}" type="presOf" srcId="{C1F6EA6A-EB0C-4CCC-AC3F-FDBE855329BC}" destId="{34F44384-0A64-4390-AC37-01064AA577AD}" srcOrd="0" destOrd="0" presId="urn:microsoft.com/office/officeart/2018/5/layout/IconLeafLabelList"/>
    <dgm:cxn modelId="{92FA43C5-6D11-49D8-9DC9-7F15890688AF}" type="presOf" srcId="{200B33AA-ED67-4057-BDD8-C837756E26A9}" destId="{28CC2DD3-7D33-44E3-9122-D1E9583E3287}" srcOrd="0" destOrd="0" presId="urn:microsoft.com/office/officeart/2018/5/layout/IconLeafLabelList"/>
    <dgm:cxn modelId="{08660FDD-15BE-4788-A05A-DAD87392B83A}" type="presParOf" srcId="{39F5C08D-2778-470E-8118-DE10829517A5}" destId="{F8ACF01A-27B9-44F7-A7CF-38C5A1277510}" srcOrd="0" destOrd="0" presId="urn:microsoft.com/office/officeart/2018/5/layout/IconLeafLabelList"/>
    <dgm:cxn modelId="{9F254126-A6C4-4B30-809D-9F6AE4D4ED81}" type="presParOf" srcId="{F8ACF01A-27B9-44F7-A7CF-38C5A1277510}" destId="{3DC0F905-9377-468A-B4A8-AD2B8426293F}" srcOrd="0" destOrd="0" presId="urn:microsoft.com/office/officeart/2018/5/layout/IconLeafLabelList"/>
    <dgm:cxn modelId="{71B02F25-710B-4666-B22F-75B325E56C25}" type="presParOf" srcId="{F8ACF01A-27B9-44F7-A7CF-38C5A1277510}" destId="{B1636AD5-B783-498B-8EB4-959F266EB69B}" srcOrd="1" destOrd="0" presId="urn:microsoft.com/office/officeart/2018/5/layout/IconLeafLabelList"/>
    <dgm:cxn modelId="{C3B62DDD-BC99-43AF-A126-486396CFCD73}" type="presParOf" srcId="{F8ACF01A-27B9-44F7-A7CF-38C5A1277510}" destId="{0D22A7E1-A941-4063-ACD4-1F5687FD55E2}" srcOrd="2" destOrd="0" presId="urn:microsoft.com/office/officeart/2018/5/layout/IconLeafLabelList"/>
    <dgm:cxn modelId="{47215E0B-79D3-4BC4-909A-082FE3BF9712}" type="presParOf" srcId="{F8ACF01A-27B9-44F7-A7CF-38C5A1277510}" destId="{3BD9CB85-28D2-4144-B1D5-FA762C4AE13F}" srcOrd="3" destOrd="0" presId="urn:microsoft.com/office/officeart/2018/5/layout/IconLeafLabelList"/>
    <dgm:cxn modelId="{888D4E5B-350F-4D13-B5F2-AEEC3FCBA2BB}" type="presParOf" srcId="{39F5C08D-2778-470E-8118-DE10829517A5}" destId="{41CECE85-C84A-43EC-A751-A7CE9CAFFCB7}" srcOrd="1" destOrd="0" presId="urn:microsoft.com/office/officeart/2018/5/layout/IconLeafLabelList"/>
    <dgm:cxn modelId="{8C0A49B5-F35C-4147-B06F-B7E3F5C26B0A}" type="presParOf" srcId="{39F5C08D-2778-470E-8118-DE10829517A5}" destId="{F48E6C75-A477-445C-B7A8-756E030E0603}" srcOrd="2" destOrd="0" presId="urn:microsoft.com/office/officeart/2018/5/layout/IconLeafLabelList"/>
    <dgm:cxn modelId="{467BF981-0028-4D86-9F09-F0EFB1082C84}" type="presParOf" srcId="{F48E6C75-A477-445C-B7A8-756E030E0603}" destId="{F23D9EB0-C7C0-48B6-8BBB-EC85D5BC2F33}" srcOrd="0" destOrd="0" presId="urn:microsoft.com/office/officeart/2018/5/layout/IconLeafLabelList"/>
    <dgm:cxn modelId="{89317A08-7F9C-4B1E-83DE-6FE57307BED7}" type="presParOf" srcId="{F48E6C75-A477-445C-B7A8-756E030E0603}" destId="{5ABCE55F-6271-4278-ABDD-FA7352259D49}" srcOrd="1" destOrd="0" presId="urn:microsoft.com/office/officeart/2018/5/layout/IconLeafLabelList"/>
    <dgm:cxn modelId="{9EF4830C-27BC-42CC-8E6B-DC01B33943FC}" type="presParOf" srcId="{F48E6C75-A477-445C-B7A8-756E030E0603}" destId="{9321DF8F-4116-4937-9389-E1340F71FD7F}" srcOrd="2" destOrd="0" presId="urn:microsoft.com/office/officeart/2018/5/layout/IconLeafLabelList"/>
    <dgm:cxn modelId="{A6A3EBD3-2E3C-4BDD-9509-3F5718778CA2}" type="presParOf" srcId="{F48E6C75-A477-445C-B7A8-756E030E0603}" destId="{28CC2DD3-7D33-44E3-9122-D1E9583E3287}" srcOrd="3" destOrd="0" presId="urn:microsoft.com/office/officeart/2018/5/layout/IconLeafLabelList"/>
    <dgm:cxn modelId="{99DE2253-4ABD-4BF8-ADFA-D06696A7104E}" type="presParOf" srcId="{39F5C08D-2778-470E-8118-DE10829517A5}" destId="{447114A2-0D60-455E-BD91-70861A968E16}" srcOrd="3" destOrd="0" presId="urn:microsoft.com/office/officeart/2018/5/layout/IconLeafLabelList"/>
    <dgm:cxn modelId="{637359AF-499D-4066-A047-BCE34D30F082}" type="presParOf" srcId="{39F5C08D-2778-470E-8118-DE10829517A5}" destId="{0A59462D-929B-409E-A7C1-B95FF15004D9}" srcOrd="4" destOrd="0" presId="urn:microsoft.com/office/officeart/2018/5/layout/IconLeafLabelList"/>
    <dgm:cxn modelId="{4C11D59F-5E6B-4045-91F0-5E293E9109D4}" type="presParOf" srcId="{0A59462D-929B-409E-A7C1-B95FF15004D9}" destId="{3D85DB60-B9E5-4082-A4EC-1227EC129DDC}" srcOrd="0" destOrd="0" presId="urn:microsoft.com/office/officeart/2018/5/layout/IconLeafLabelList"/>
    <dgm:cxn modelId="{56E2655E-BAD9-4E84-BB25-9027FB019346}" type="presParOf" srcId="{0A59462D-929B-409E-A7C1-B95FF15004D9}" destId="{62A2690F-16A9-45C6-841E-1E380941B2CA}" srcOrd="1" destOrd="0" presId="urn:microsoft.com/office/officeart/2018/5/layout/IconLeafLabelList"/>
    <dgm:cxn modelId="{C2CC9E36-95D9-42E3-856B-84DA54DFD13E}" type="presParOf" srcId="{0A59462D-929B-409E-A7C1-B95FF15004D9}" destId="{B8F8A478-D001-447D-8E70-D620C73B0D6C}" srcOrd="2" destOrd="0" presId="urn:microsoft.com/office/officeart/2018/5/layout/IconLeafLabelList"/>
    <dgm:cxn modelId="{026E775C-F74D-4D0C-A7A4-87FC91908F6B}" type="presParOf" srcId="{0A59462D-929B-409E-A7C1-B95FF15004D9}" destId="{34F44384-0A64-4390-AC37-01064AA577AD}" srcOrd="3" destOrd="0" presId="urn:microsoft.com/office/officeart/2018/5/layout/IconLeafLabelList"/>
    <dgm:cxn modelId="{50AC947F-37C8-4F0C-AE17-CE8DD7F5635E}" type="presParOf" srcId="{39F5C08D-2778-470E-8118-DE10829517A5}" destId="{DAFF811A-D127-42AB-BE18-72E13B524B42}" srcOrd="5" destOrd="0" presId="urn:microsoft.com/office/officeart/2018/5/layout/IconLeafLabelList"/>
    <dgm:cxn modelId="{A055B943-D78D-47B7-AEB5-9D5E08C5AABF}" type="presParOf" srcId="{39F5C08D-2778-470E-8118-DE10829517A5}" destId="{EF711086-CB05-4FEB-BC02-B8DABF8EA7A3}" srcOrd="6" destOrd="0" presId="urn:microsoft.com/office/officeart/2018/5/layout/IconLeafLabelList"/>
    <dgm:cxn modelId="{488D1227-A273-4938-9B4F-2AF4F8E73B01}" type="presParOf" srcId="{EF711086-CB05-4FEB-BC02-B8DABF8EA7A3}" destId="{5AC2D346-C590-4556-BBB0-48969983A969}" srcOrd="0" destOrd="0" presId="urn:microsoft.com/office/officeart/2018/5/layout/IconLeafLabelList"/>
    <dgm:cxn modelId="{488E2F6B-DF9D-4047-BFF0-C3F23D1501EF}" type="presParOf" srcId="{EF711086-CB05-4FEB-BC02-B8DABF8EA7A3}" destId="{073F34A8-8E10-4B99-A7E2-1086EB4F0E32}" srcOrd="1" destOrd="0" presId="urn:microsoft.com/office/officeart/2018/5/layout/IconLeafLabelList"/>
    <dgm:cxn modelId="{A9F4EF2D-D246-4F50-8D00-773EE7426A87}" type="presParOf" srcId="{EF711086-CB05-4FEB-BC02-B8DABF8EA7A3}" destId="{ABB56F97-265A-4F91-ADA4-8EE2EDAE5DEE}" srcOrd="2" destOrd="0" presId="urn:microsoft.com/office/officeart/2018/5/layout/IconLeafLabelList"/>
    <dgm:cxn modelId="{FC5A59B8-11EE-4223-8365-2F63E3EB9252}" type="presParOf" srcId="{EF711086-CB05-4FEB-BC02-B8DABF8EA7A3}" destId="{547A577F-7A10-4833-B333-EE28B9EC33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9E8F2-E6B3-456F-8CEA-DD38C2B635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703D8E-A2AC-43B1-989C-675AD36D5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Content recommendation:</a:t>
          </a:r>
          <a:r>
            <a:rPr lang="en-US" b="0" i="0" dirty="0"/>
            <a:t> </a:t>
          </a:r>
          <a:r>
            <a:rPr lang="en-US" dirty="0"/>
            <a:t>U</a:t>
          </a:r>
          <a:r>
            <a:rPr lang="en-US" i="0" dirty="0"/>
            <a:t>ser’s</a:t>
          </a:r>
          <a:r>
            <a:rPr lang="en-US" dirty="0"/>
            <a:t> </a:t>
          </a:r>
          <a:r>
            <a:rPr lang="en-US" i="0" dirty="0"/>
            <a:t>viewing history, preferences, and behavior.</a:t>
          </a:r>
          <a:endParaRPr lang="en-US" dirty="0"/>
        </a:p>
      </dgm:t>
    </dgm:pt>
    <dgm:pt modelId="{F787D946-B080-42FB-851E-33B298C9E883}" type="parTrans" cxnId="{F5485F1F-1EB7-44D6-8F4E-5759A509087F}">
      <dgm:prSet/>
      <dgm:spPr/>
      <dgm:t>
        <a:bodyPr/>
        <a:lstStyle/>
        <a:p>
          <a:endParaRPr lang="en-US"/>
        </a:p>
      </dgm:t>
    </dgm:pt>
    <dgm:pt modelId="{EDB6FC7F-1703-4EB6-BC05-2B7876EC7319}" type="sibTrans" cxnId="{F5485F1F-1EB7-44D6-8F4E-5759A509087F}">
      <dgm:prSet/>
      <dgm:spPr/>
      <dgm:t>
        <a:bodyPr/>
        <a:lstStyle/>
        <a:p>
          <a:endParaRPr lang="en-US"/>
        </a:p>
      </dgm:t>
    </dgm:pt>
    <dgm:pt modelId="{53720FAE-3488-4AC2-9E25-2F948C669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Customer service:</a:t>
          </a:r>
          <a:r>
            <a:rPr lang="en-US" b="0" i="0" dirty="0"/>
            <a:t> Machine learning chatbot can provide 24/7 customer support to users.</a:t>
          </a:r>
          <a:endParaRPr lang="en-US" dirty="0"/>
        </a:p>
      </dgm:t>
    </dgm:pt>
    <dgm:pt modelId="{C0911D08-C116-40D7-935F-8ABF00057CD8}" type="parTrans" cxnId="{91FA2066-7F66-4946-9FA9-BBCAD075913E}">
      <dgm:prSet/>
      <dgm:spPr/>
      <dgm:t>
        <a:bodyPr/>
        <a:lstStyle/>
        <a:p>
          <a:endParaRPr lang="en-US"/>
        </a:p>
      </dgm:t>
    </dgm:pt>
    <dgm:pt modelId="{EDA86F0F-7ED0-406C-A18D-275A4893CC86}" type="sibTrans" cxnId="{91FA2066-7F66-4946-9FA9-BBCAD075913E}">
      <dgm:prSet/>
      <dgm:spPr/>
      <dgm:t>
        <a:bodyPr/>
        <a:lstStyle/>
        <a:p>
          <a:endParaRPr lang="en-US"/>
        </a:p>
      </dgm:t>
    </dgm:pt>
    <dgm:pt modelId="{6CE49BB0-FF6F-45EA-810F-D0CAD8D1550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i="0" dirty="0"/>
            <a:t>Quality of service (QoS) optimization:</a:t>
          </a:r>
          <a:r>
            <a:rPr lang="en-US" b="0" i="0" dirty="0">
              <a:latin typeface="Trebuchet MS" panose="020B0603020202020204"/>
            </a:rPr>
            <a:t> </a:t>
          </a:r>
          <a:r>
            <a:rPr lang="en-US" dirty="0">
              <a:latin typeface="Trebuchet MS" panose="020B0603020202020204"/>
            </a:rPr>
            <a:t>Analyze</a:t>
          </a:r>
          <a:r>
            <a:rPr lang="en-US" b="0" i="0" dirty="0"/>
            <a:t> streaming data, network conditions, and device capabilities to provide a seamless streaming experience</a:t>
          </a:r>
          <a:r>
            <a:rPr lang="en-US" b="0" i="0" dirty="0">
              <a:latin typeface="Trebuchet MS" panose="020B0603020202020204"/>
            </a:rPr>
            <a:t>. </a:t>
          </a:r>
        </a:p>
      </dgm:t>
    </dgm:pt>
    <dgm:pt modelId="{DF81E119-29EF-43C6-918D-26C1569325C2}" type="parTrans" cxnId="{F72C9AC7-72BC-4DE2-8F2A-A6D3F1131D20}">
      <dgm:prSet/>
      <dgm:spPr/>
      <dgm:t>
        <a:bodyPr/>
        <a:lstStyle/>
        <a:p>
          <a:endParaRPr lang="en-US"/>
        </a:p>
      </dgm:t>
    </dgm:pt>
    <dgm:pt modelId="{EE247B11-3F7A-401A-9BF3-F82B4D0437A2}" type="sibTrans" cxnId="{F72C9AC7-72BC-4DE2-8F2A-A6D3F1131D20}">
      <dgm:prSet/>
      <dgm:spPr/>
      <dgm:t>
        <a:bodyPr/>
        <a:lstStyle/>
        <a:p>
          <a:endParaRPr lang="en-US"/>
        </a:p>
      </dgm:t>
    </dgm:pt>
    <dgm:pt modelId="{04613248-4C94-42FA-8E4D-7D76A2AA3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Content categorization and tagging:</a:t>
          </a:r>
          <a:r>
            <a:rPr lang="en-US" b="0" i="0" dirty="0"/>
            <a:t>  </a:t>
          </a:r>
          <a:r>
            <a:rPr lang="en-US" dirty="0"/>
            <a:t>To</a:t>
          </a:r>
          <a:r>
            <a:rPr lang="en-US" b="0" i="0" dirty="0"/>
            <a:t> automatically categorize and tag its vast content library.</a:t>
          </a:r>
          <a:endParaRPr lang="en-US" dirty="0"/>
        </a:p>
      </dgm:t>
    </dgm:pt>
    <dgm:pt modelId="{A90D4CD8-A120-4395-BA6A-4EE1151E97D1}" type="parTrans" cxnId="{5F7FAF5B-7C8C-4998-9F71-676A7C1203F0}">
      <dgm:prSet/>
      <dgm:spPr/>
      <dgm:t>
        <a:bodyPr/>
        <a:lstStyle/>
        <a:p>
          <a:endParaRPr lang="en-US"/>
        </a:p>
      </dgm:t>
    </dgm:pt>
    <dgm:pt modelId="{3AD72978-A278-4881-AD31-ECFC48699CBB}" type="sibTrans" cxnId="{5F7FAF5B-7C8C-4998-9F71-676A7C1203F0}">
      <dgm:prSet/>
      <dgm:spPr/>
      <dgm:t>
        <a:bodyPr/>
        <a:lstStyle/>
        <a:p>
          <a:endParaRPr lang="en-US"/>
        </a:p>
      </dgm:t>
    </dgm:pt>
    <dgm:pt modelId="{0AAC098D-09E7-4827-9D5B-A92FF06AC1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Ad targeting: </a:t>
          </a:r>
          <a:r>
            <a:rPr lang="en-US" dirty="0"/>
            <a:t>O</a:t>
          </a:r>
          <a:r>
            <a:rPr lang="en-US" b="0" i="0" dirty="0"/>
            <a:t>ptimize advertising campaigns and increase ad revenue. </a:t>
          </a:r>
          <a:endParaRPr lang="en-US" dirty="0"/>
        </a:p>
      </dgm:t>
    </dgm:pt>
    <dgm:pt modelId="{4EC273F8-E1BA-4AB7-8931-ABDBFA009E97}" type="parTrans" cxnId="{DED7C619-3C7D-4F71-88AA-3883EA589CDB}">
      <dgm:prSet/>
      <dgm:spPr/>
      <dgm:t>
        <a:bodyPr/>
        <a:lstStyle/>
        <a:p>
          <a:endParaRPr lang="en-US"/>
        </a:p>
      </dgm:t>
    </dgm:pt>
    <dgm:pt modelId="{A1B0A5B9-BA7E-4B7A-8611-2403A4D89287}" type="sibTrans" cxnId="{DED7C619-3C7D-4F71-88AA-3883EA589CDB}">
      <dgm:prSet/>
      <dgm:spPr/>
      <dgm:t>
        <a:bodyPr/>
        <a:lstStyle/>
        <a:p>
          <a:endParaRPr lang="en-US"/>
        </a:p>
      </dgm:t>
    </dgm:pt>
    <dgm:pt modelId="{82E0B138-FD26-4BE5-9ABC-42E73BE1E38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Predictive analytics:</a:t>
          </a:r>
          <a:r>
            <a:rPr lang="en-US" b="0" i="0" dirty="0"/>
            <a:t> predict which shows and movies will be successful and which ones won't, based on factors such as user engagement and social media buzz.</a:t>
          </a:r>
          <a:endParaRPr lang="en-US" dirty="0"/>
        </a:p>
      </dgm:t>
    </dgm:pt>
    <dgm:pt modelId="{4C9255E8-2208-42E6-B8F3-41A435F22BB0}" type="parTrans" cxnId="{03B299CD-9962-4FE1-954D-08A4BEDD0D82}">
      <dgm:prSet/>
      <dgm:spPr/>
    </dgm:pt>
    <dgm:pt modelId="{198AFAF1-8ACD-4865-A161-371674321E2C}" type="sibTrans" cxnId="{03B299CD-9962-4FE1-954D-08A4BEDD0D82}">
      <dgm:prSet/>
      <dgm:spPr/>
    </dgm:pt>
    <dgm:pt modelId="{351EA39F-A25D-4047-BB1F-79EA1E268B6D}" type="pres">
      <dgm:prSet presAssocID="{7899E8F2-E6B3-456F-8CEA-DD38C2B635D8}" presName="root" presStyleCnt="0">
        <dgm:presLayoutVars>
          <dgm:dir/>
          <dgm:resizeHandles val="exact"/>
        </dgm:presLayoutVars>
      </dgm:prSet>
      <dgm:spPr/>
    </dgm:pt>
    <dgm:pt modelId="{AE40DB07-2325-46C2-A422-62B0F328EEC9}" type="pres">
      <dgm:prSet presAssocID="{2F703D8E-A2AC-43B1-989C-675AD36D5450}" presName="compNode" presStyleCnt="0"/>
      <dgm:spPr/>
    </dgm:pt>
    <dgm:pt modelId="{34316CD6-C8AE-4614-8285-04583A9AB109}" type="pres">
      <dgm:prSet presAssocID="{2F703D8E-A2AC-43B1-989C-675AD36D5450}" presName="bgRect" presStyleLbl="bgShp" presStyleIdx="0" presStyleCnt="6"/>
      <dgm:spPr/>
    </dgm:pt>
    <dgm:pt modelId="{57741150-CED6-49C6-AEFF-4C00E28F90D5}" type="pres">
      <dgm:prSet presAssocID="{2F703D8E-A2AC-43B1-989C-675AD36D54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6C383F6-266F-41FC-B6C6-E6423C686DBE}" type="pres">
      <dgm:prSet presAssocID="{2F703D8E-A2AC-43B1-989C-675AD36D5450}" presName="spaceRect" presStyleCnt="0"/>
      <dgm:spPr/>
    </dgm:pt>
    <dgm:pt modelId="{568D9984-80EB-4979-A527-9AAEABCD82E0}" type="pres">
      <dgm:prSet presAssocID="{2F703D8E-A2AC-43B1-989C-675AD36D5450}" presName="parTx" presStyleLbl="revTx" presStyleIdx="0" presStyleCnt="6">
        <dgm:presLayoutVars>
          <dgm:chMax val="0"/>
          <dgm:chPref val="0"/>
        </dgm:presLayoutVars>
      </dgm:prSet>
      <dgm:spPr/>
    </dgm:pt>
    <dgm:pt modelId="{A14C79EA-6ED8-441F-81AA-128504128A99}" type="pres">
      <dgm:prSet presAssocID="{EDB6FC7F-1703-4EB6-BC05-2B7876EC7319}" presName="sibTrans" presStyleCnt="0"/>
      <dgm:spPr/>
    </dgm:pt>
    <dgm:pt modelId="{FA8B9A34-D4F7-459B-8255-CBB74230520F}" type="pres">
      <dgm:prSet presAssocID="{53720FAE-3488-4AC2-9E25-2F948C669EAD}" presName="compNode" presStyleCnt="0"/>
      <dgm:spPr/>
    </dgm:pt>
    <dgm:pt modelId="{39EA0FB5-6822-4234-824F-D1A279CD3676}" type="pres">
      <dgm:prSet presAssocID="{53720FAE-3488-4AC2-9E25-2F948C669EAD}" presName="bgRect" presStyleLbl="bgShp" presStyleIdx="1" presStyleCnt="6"/>
      <dgm:spPr/>
    </dgm:pt>
    <dgm:pt modelId="{485E384E-D2B4-4B15-8655-A1B5C190AE73}" type="pres">
      <dgm:prSet presAssocID="{53720FAE-3488-4AC2-9E25-2F948C669E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DCA10A-8CAB-4720-82CE-84C05863966A}" type="pres">
      <dgm:prSet presAssocID="{53720FAE-3488-4AC2-9E25-2F948C669EAD}" presName="spaceRect" presStyleCnt="0"/>
      <dgm:spPr/>
    </dgm:pt>
    <dgm:pt modelId="{A042AE04-F9CD-4DB1-9695-906992CC3612}" type="pres">
      <dgm:prSet presAssocID="{53720FAE-3488-4AC2-9E25-2F948C669EAD}" presName="parTx" presStyleLbl="revTx" presStyleIdx="1" presStyleCnt="6">
        <dgm:presLayoutVars>
          <dgm:chMax val="0"/>
          <dgm:chPref val="0"/>
        </dgm:presLayoutVars>
      </dgm:prSet>
      <dgm:spPr/>
    </dgm:pt>
    <dgm:pt modelId="{0EBFEDE9-9178-4D7C-BBC4-08222AA8E5DB}" type="pres">
      <dgm:prSet presAssocID="{EDA86F0F-7ED0-406C-A18D-275A4893CC86}" presName="sibTrans" presStyleCnt="0"/>
      <dgm:spPr/>
    </dgm:pt>
    <dgm:pt modelId="{8B2EE008-7DAA-4EDC-84C9-848709D21C20}" type="pres">
      <dgm:prSet presAssocID="{6CE49BB0-FF6F-45EA-810F-D0CAD8D1550A}" presName="compNode" presStyleCnt="0"/>
      <dgm:spPr/>
    </dgm:pt>
    <dgm:pt modelId="{A6B2CF1B-1A91-4B1C-BB4C-5F81E75116A3}" type="pres">
      <dgm:prSet presAssocID="{6CE49BB0-FF6F-45EA-810F-D0CAD8D1550A}" presName="bgRect" presStyleLbl="bgShp" presStyleIdx="2" presStyleCnt="6"/>
      <dgm:spPr/>
    </dgm:pt>
    <dgm:pt modelId="{8BC51A86-5BEA-4218-984C-091DF44E091E}" type="pres">
      <dgm:prSet presAssocID="{6CE49BB0-FF6F-45EA-810F-D0CAD8D15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1450665-3AAE-46A1-AEE8-9592878C23B3}" type="pres">
      <dgm:prSet presAssocID="{6CE49BB0-FF6F-45EA-810F-D0CAD8D1550A}" presName="spaceRect" presStyleCnt="0"/>
      <dgm:spPr/>
    </dgm:pt>
    <dgm:pt modelId="{381577C0-4C99-401D-9BE6-DC54B35BAEE3}" type="pres">
      <dgm:prSet presAssocID="{6CE49BB0-FF6F-45EA-810F-D0CAD8D1550A}" presName="parTx" presStyleLbl="revTx" presStyleIdx="2" presStyleCnt="6">
        <dgm:presLayoutVars>
          <dgm:chMax val="0"/>
          <dgm:chPref val="0"/>
        </dgm:presLayoutVars>
      </dgm:prSet>
      <dgm:spPr/>
    </dgm:pt>
    <dgm:pt modelId="{B11A4E37-398F-4ADE-BC86-81E27A329D19}" type="pres">
      <dgm:prSet presAssocID="{EE247B11-3F7A-401A-9BF3-F82B4D0437A2}" presName="sibTrans" presStyleCnt="0"/>
      <dgm:spPr/>
    </dgm:pt>
    <dgm:pt modelId="{0CA80860-417A-47CE-8946-63663A11004E}" type="pres">
      <dgm:prSet presAssocID="{82E0B138-FD26-4BE5-9ABC-42E73BE1E38C}" presName="compNode" presStyleCnt="0"/>
      <dgm:spPr/>
    </dgm:pt>
    <dgm:pt modelId="{4C672D1A-C7CD-4883-9E85-EF12BA4425EA}" type="pres">
      <dgm:prSet presAssocID="{82E0B138-FD26-4BE5-9ABC-42E73BE1E38C}" presName="bgRect" presStyleLbl="bgShp" presStyleIdx="3" presStyleCnt="6"/>
      <dgm:spPr/>
    </dgm:pt>
    <dgm:pt modelId="{DFA98E0B-6074-4430-B568-3B6D90CDBDE6}" type="pres">
      <dgm:prSet presAssocID="{82E0B138-FD26-4BE5-9ABC-42E73BE1E38C}" presName="iconRect" presStyleLbl="node1" presStyleIdx="3" presStyleCnt="6"/>
      <dgm:spPr/>
    </dgm:pt>
    <dgm:pt modelId="{1D27612F-DA73-4B7D-BFBE-5353BD888237}" type="pres">
      <dgm:prSet presAssocID="{82E0B138-FD26-4BE5-9ABC-42E73BE1E38C}" presName="spaceRect" presStyleCnt="0"/>
      <dgm:spPr/>
    </dgm:pt>
    <dgm:pt modelId="{C762F764-136F-4003-B069-A133A8A9DB83}" type="pres">
      <dgm:prSet presAssocID="{82E0B138-FD26-4BE5-9ABC-42E73BE1E38C}" presName="parTx" presStyleLbl="revTx" presStyleIdx="3" presStyleCnt="6">
        <dgm:presLayoutVars>
          <dgm:chMax val="0"/>
          <dgm:chPref val="0"/>
        </dgm:presLayoutVars>
      </dgm:prSet>
      <dgm:spPr/>
    </dgm:pt>
    <dgm:pt modelId="{6CE36B33-5C70-41F1-A61A-9F1DF5559CBE}" type="pres">
      <dgm:prSet presAssocID="{198AFAF1-8ACD-4865-A161-371674321E2C}" presName="sibTrans" presStyleCnt="0"/>
      <dgm:spPr/>
    </dgm:pt>
    <dgm:pt modelId="{CB9D211D-1D54-4849-932A-6F918B1FD89D}" type="pres">
      <dgm:prSet presAssocID="{04613248-4C94-42FA-8E4D-7D76A2AA316A}" presName="compNode" presStyleCnt="0"/>
      <dgm:spPr/>
    </dgm:pt>
    <dgm:pt modelId="{6B7D9B36-7B5A-45BA-A0E5-FFF5C7950852}" type="pres">
      <dgm:prSet presAssocID="{04613248-4C94-42FA-8E4D-7D76A2AA316A}" presName="bgRect" presStyleLbl="bgShp" presStyleIdx="4" presStyleCnt="6"/>
      <dgm:spPr/>
    </dgm:pt>
    <dgm:pt modelId="{AB999066-CFA9-479A-844E-D3240F191A55}" type="pres">
      <dgm:prSet presAssocID="{04613248-4C94-42FA-8E4D-7D76A2AA316A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A964BFB-BBDB-4F9D-A8D7-BBDC225E7BCB}" type="pres">
      <dgm:prSet presAssocID="{04613248-4C94-42FA-8E4D-7D76A2AA316A}" presName="spaceRect" presStyleCnt="0"/>
      <dgm:spPr/>
    </dgm:pt>
    <dgm:pt modelId="{D6948E9C-DEC8-4351-8A64-F6C8DA765DF7}" type="pres">
      <dgm:prSet presAssocID="{04613248-4C94-42FA-8E4D-7D76A2AA316A}" presName="parTx" presStyleLbl="revTx" presStyleIdx="4" presStyleCnt="6">
        <dgm:presLayoutVars>
          <dgm:chMax val="0"/>
          <dgm:chPref val="0"/>
        </dgm:presLayoutVars>
      </dgm:prSet>
      <dgm:spPr/>
    </dgm:pt>
    <dgm:pt modelId="{3299F659-205B-4619-B3E9-3A7018EFCCA7}" type="pres">
      <dgm:prSet presAssocID="{3AD72978-A278-4881-AD31-ECFC48699CBB}" presName="sibTrans" presStyleCnt="0"/>
      <dgm:spPr/>
    </dgm:pt>
    <dgm:pt modelId="{21A46EE3-9D01-4A1E-A662-697588C02736}" type="pres">
      <dgm:prSet presAssocID="{0AAC098D-09E7-4827-9D5B-A92FF06AC155}" presName="compNode" presStyleCnt="0"/>
      <dgm:spPr/>
    </dgm:pt>
    <dgm:pt modelId="{30146D3E-7E6C-4DC6-B545-E6E7B901C74B}" type="pres">
      <dgm:prSet presAssocID="{0AAC098D-09E7-4827-9D5B-A92FF06AC155}" presName="bgRect" presStyleLbl="bgShp" presStyleIdx="5" presStyleCnt="6"/>
      <dgm:spPr/>
    </dgm:pt>
    <dgm:pt modelId="{59B0710C-2B5B-47B4-ADA9-D58B1E0EDFD4}" type="pres">
      <dgm:prSet presAssocID="{0AAC098D-09E7-4827-9D5B-A92FF06AC155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F59EFD-B453-4977-BF34-5980855BFA52}" type="pres">
      <dgm:prSet presAssocID="{0AAC098D-09E7-4827-9D5B-A92FF06AC155}" presName="spaceRect" presStyleCnt="0"/>
      <dgm:spPr/>
    </dgm:pt>
    <dgm:pt modelId="{3F07D77F-6E90-464E-8B9D-B83E8A221250}" type="pres">
      <dgm:prSet presAssocID="{0AAC098D-09E7-4827-9D5B-A92FF06AC15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ED7C619-3C7D-4F71-88AA-3883EA589CDB}" srcId="{7899E8F2-E6B3-456F-8CEA-DD38C2B635D8}" destId="{0AAC098D-09E7-4827-9D5B-A92FF06AC155}" srcOrd="5" destOrd="0" parTransId="{4EC273F8-E1BA-4AB7-8931-ABDBFA009E97}" sibTransId="{A1B0A5B9-BA7E-4B7A-8611-2403A4D89287}"/>
    <dgm:cxn modelId="{F5485F1F-1EB7-44D6-8F4E-5759A509087F}" srcId="{7899E8F2-E6B3-456F-8CEA-DD38C2B635D8}" destId="{2F703D8E-A2AC-43B1-989C-675AD36D5450}" srcOrd="0" destOrd="0" parTransId="{F787D946-B080-42FB-851E-33B298C9E883}" sibTransId="{EDB6FC7F-1703-4EB6-BC05-2B7876EC7319}"/>
    <dgm:cxn modelId="{A6C38830-B267-4DC6-8718-355933EEA72E}" type="presOf" srcId="{6CE49BB0-FF6F-45EA-810F-D0CAD8D1550A}" destId="{381577C0-4C99-401D-9BE6-DC54B35BAEE3}" srcOrd="0" destOrd="0" presId="urn:microsoft.com/office/officeart/2018/2/layout/IconVerticalSolidList"/>
    <dgm:cxn modelId="{5F7FAF5B-7C8C-4998-9F71-676A7C1203F0}" srcId="{7899E8F2-E6B3-456F-8CEA-DD38C2B635D8}" destId="{04613248-4C94-42FA-8E4D-7D76A2AA316A}" srcOrd="4" destOrd="0" parTransId="{A90D4CD8-A120-4395-BA6A-4EE1151E97D1}" sibTransId="{3AD72978-A278-4881-AD31-ECFC48699CBB}"/>
    <dgm:cxn modelId="{91FA2066-7F66-4946-9FA9-BBCAD075913E}" srcId="{7899E8F2-E6B3-456F-8CEA-DD38C2B635D8}" destId="{53720FAE-3488-4AC2-9E25-2F948C669EAD}" srcOrd="1" destOrd="0" parTransId="{C0911D08-C116-40D7-935F-8ABF00057CD8}" sibTransId="{EDA86F0F-7ED0-406C-A18D-275A4893CC86}"/>
    <dgm:cxn modelId="{F23C8252-7949-4754-81BE-92D96A745AA5}" type="presOf" srcId="{82E0B138-FD26-4BE5-9ABC-42E73BE1E38C}" destId="{C762F764-136F-4003-B069-A133A8A9DB83}" srcOrd="0" destOrd="0" presId="urn:microsoft.com/office/officeart/2018/2/layout/IconVerticalSolidList"/>
    <dgm:cxn modelId="{25165896-1354-41AA-8FB5-00A0EE9263DC}" type="presOf" srcId="{2F703D8E-A2AC-43B1-989C-675AD36D5450}" destId="{568D9984-80EB-4979-A527-9AAEABCD82E0}" srcOrd="0" destOrd="0" presId="urn:microsoft.com/office/officeart/2018/2/layout/IconVerticalSolidList"/>
    <dgm:cxn modelId="{E33C8CC6-C3CF-433C-A1FF-2BD662D690DA}" type="presOf" srcId="{0AAC098D-09E7-4827-9D5B-A92FF06AC155}" destId="{3F07D77F-6E90-464E-8B9D-B83E8A221250}" srcOrd="0" destOrd="0" presId="urn:microsoft.com/office/officeart/2018/2/layout/IconVerticalSolidList"/>
    <dgm:cxn modelId="{F72C9AC7-72BC-4DE2-8F2A-A6D3F1131D20}" srcId="{7899E8F2-E6B3-456F-8CEA-DD38C2B635D8}" destId="{6CE49BB0-FF6F-45EA-810F-D0CAD8D1550A}" srcOrd="2" destOrd="0" parTransId="{DF81E119-29EF-43C6-918D-26C1569325C2}" sibTransId="{EE247B11-3F7A-401A-9BF3-F82B4D0437A2}"/>
    <dgm:cxn modelId="{03B299CD-9962-4FE1-954D-08A4BEDD0D82}" srcId="{7899E8F2-E6B3-456F-8CEA-DD38C2B635D8}" destId="{82E0B138-FD26-4BE5-9ABC-42E73BE1E38C}" srcOrd="3" destOrd="0" parTransId="{4C9255E8-2208-42E6-B8F3-41A435F22BB0}" sibTransId="{198AFAF1-8ACD-4865-A161-371674321E2C}"/>
    <dgm:cxn modelId="{4A1632EF-F871-4922-971B-4B7CF0B295F8}" type="presOf" srcId="{53720FAE-3488-4AC2-9E25-2F948C669EAD}" destId="{A042AE04-F9CD-4DB1-9695-906992CC3612}" srcOrd="0" destOrd="0" presId="urn:microsoft.com/office/officeart/2018/2/layout/IconVerticalSolidList"/>
    <dgm:cxn modelId="{69B7E5F6-7737-40C5-B149-0A4B0CEE2DB4}" type="presOf" srcId="{04613248-4C94-42FA-8E4D-7D76A2AA316A}" destId="{D6948E9C-DEC8-4351-8A64-F6C8DA765DF7}" srcOrd="0" destOrd="0" presId="urn:microsoft.com/office/officeart/2018/2/layout/IconVerticalSolidList"/>
    <dgm:cxn modelId="{BD3393FD-F279-48E5-A9DD-3E5D2DB63E06}" type="presOf" srcId="{7899E8F2-E6B3-456F-8CEA-DD38C2B635D8}" destId="{351EA39F-A25D-4047-BB1F-79EA1E268B6D}" srcOrd="0" destOrd="0" presId="urn:microsoft.com/office/officeart/2018/2/layout/IconVerticalSolidList"/>
    <dgm:cxn modelId="{08596071-39BA-450E-9B5B-85974090CF6E}" type="presParOf" srcId="{351EA39F-A25D-4047-BB1F-79EA1E268B6D}" destId="{AE40DB07-2325-46C2-A422-62B0F328EEC9}" srcOrd="0" destOrd="0" presId="urn:microsoft.com/office/officeart/2018/2/layout/IconVerticalSolidList"/>
    <dgm:cxn modelId="{C217B591-F9E6-4E09-ADB9-64F760A9B7C5}" type="presParOf" srcId="{AE40DB07-2325-46C2-A422-62B0F328EEC9}" destId="{34316CD6-C8AE-4614-8285-04583A9AB109}" srcOrd="0" destOrd="0" presId="urn:microsoft.com/office/officeart/2018/2/layout/IconVerticalSolidList"/>
    <dgm:cxn modelId="{CDCE4FE5-7EA3-4291-B605-66E241DCAE17}" type="presParOf" srcId="{AE40DB07-2325-46C2-A422-62B0F328EEC9}" destId="{57741150-CED6-49C6-AEFF-4C00E28F90D5}" srcOrd="1" destOrd="0" presId="urn:microsoft.com/office/officeart/2018/2/layout/IconVerticalSolidList"/>
    <dgm:cxn modelId="{B0ECE8C3-AB3F-497B-A25F-2FEFFCEBBE72}" type="presParOf" srcId="{AE40DB07-2325-46C2-A422-62B0F328EEC9}" destId="{16C383F6-266F-41FC-B6C6-E6423C686DBE}" srcOrd="2" destOrd="0" presId="urn:microsoft.com/office/officeart/2018/2/layout/IconVerticalSolidList"/>
    <dgm:cxn modelId="{B3D593E1-1F5D-4446-8520-9EA851FC1075}" type="presParOf" srcId="{AE40DB07-2325-46C2-A422-62B0F328EEC9}" destId="{568D9984-80EB-4979-A527-9AAEABCD82E0}" srcOrd="3" destOrd="0" presId="urn:microsoft.com/office/officeart/2018/2/layout/IconVerticalSolidList"/>
    <dgm:cxn modelId="{AB1D688A-82EF-46A9-91F7-293BE6C3495B}" type="presParOf" srcId="{351EA39F-A25D-4047-BB1F-79EA1E268B6D}" destId="{A14C79EA-6ED8-441F-81AA-128504128A99}" srcOrd="1" destOrd="0" presId="urn:microsoft.com/office/officeart/2018/2/layout/IconVerticalSolidList"/>
    <dgm:cxn modelId="{04A8DD16-34C3-41DF-B3B5-A2E5FFE68F5B}" type="presParOf" srcId="{351EA39F-A25D-4047-BB1F-79EA1E268B6D}" destId="{FA8B9A34-D4F7-459B-8255-CBB74230520F}" srcOrd="2" destOrd="0" presId="urn:microsoft.com/office/officeart/2018/2/layout/IconVerticalSolidList"/>
    <dgm:cxn modelId="{E2C2FDFD-0949-47AA-A6BD-598C23CC0728}" type="presParOf" srcId="{FA8B9A34-D4F7-459B-8255-CBB74230520F}" destId="{39EA0FB5-6822-4234-824F-D1A279CD3676}" srcOrd="0" destOrd="0" presId="urn:microsoft.com/office/officeart/2018/2/layout/IconVerticalSolidList"/>
    <dgm:cxn modelId="{391FE62D-E986-47B3-BAC3-5D6D925AC3E3}" type="presParOf" srcId="{FA8B9A34-D4F7-459B-8255-CBB74230520F}" destId="{485E384E-D2B4-4B15-8655-A1B5C190AE73}" srcOrd="1" destOrd="0" presId="urn:microsoft.com/office/officeart/2018/2/layout/IconVerticalSolidList"/>
    <dgm:cxn modelId="{3B351BC4-158E-480F-86A9-7D622DE33442}" type="presParOf" srcId="{FA8B9A34-D4F7-459B-8255-CBB74230520F}" destId="{27DCA10A-8CAB-4720-82CE-84C05863966A}" srcOrd="2" destOrd="0" presId="urn:microsoft.com/office/officeart/2018/2/layout/IconVerticalSolidList"/>
    <dgm:cxn modelId="{2F8A6516-AED8-4380-A7A6-FBD9B221EE8C}" type="presParOf" srcId="{FA8B9A34-D4F7-459B-8255-CBB74230520F}" destId="{A042AE04-F9CD-4DB1-9695-906992CC3612}" srcOrd="3" destOrd="0" presId="urn:microsoft.com/office/officeart/2018/2/layout/IconVerticalSolidList"/>
    <dgm:cxn modelId="{BD622044-FB16-441A-95F9-722082E399E1}" type="presParOf" srcId="{351EA39F-A25D-4047-BB1F-79EA1E268B6D}" destId="{0EBFEDE9-9178-4D7C-BBC4-08222AA8E5DB}" srcOrd="3" destOrd="0" presId="urn:microsoft.com/office/officeart/2018/2/layout/IconVerticalSolidList"/>
    <dgm:cxn modelId="{A3777D45-5AA0-4C3F-8C03-3F4919EAE2AC}" type="presParOf" srcId="{351EA39F-A25D-4047-BB1F-79EA1E268B6D}" destId="{8B2EE008-7DAA-4EDC-84C9-848709D21C20}" srcOrd="4" destOrd="0" presId="urn:microsoft.com/office/officeart/2018/2/layout/IconVerticalSolidList"/>
    <dgm:cxn modelId="{EDA95480-2683-4C81-B924-1B9DB6081466}" type="presParOf" srcId="{8B2EE008-7DAA-4EDC-84C9-848709D21C20}" destId="{A6B2CF1B-1A91-4B1C-BB4C-5F81E75116A3}" srcOrd="0" destOrd="0" presId="urn:microsoft.com/office/officeart/2018/2/layout/IconVerticalSolidList"/>
    <dgm:cxn modelId="{12514E1A-63BB-4524-8929-C0A8ADB03CF2}" type="presParOf" srcId="{8B2EE008-7DAA-4EDC-84C9-848709D21C20}" destId="{8BC51A86-5BEA-4218-984C-091DF44E091E}" srcOrd="1" destOrd="0" presId="urn:microsoft.com/office/officeart/2018/2/layout/IconVerticalSolidList"/>
    <dgm:cxn modelId="{EE8065A6-BB35-4102-A8ED-0324AF352A14}" type="presParOf" srcId="{8B2EE008-7DAA-4EDC-84C9-848709D21C20}" destId="{11450665-3AAE-46A1-AEE8-9592878C23B3}" srcOrd="2" destOrd="0" presId="urn:microsoft.com/office/officeart/2018/2/layout/IconVerticalSolidList"/>
    <dgm:cxn modelId="{52A9E79D-EDC5-4D5E-B64A-BD8B4406FC6A}" type="presParOf" srcId="{8B2EE008-7DAA-4EDC-84C9-848709D21C20}" destId="{381577C0-4C99-401D-9BE6-DC54B35BAEE3}" srcOrd="3" destOrd="0" presId="urn:microsoft.com/office/officeart/2018/2/layout/IconVerticalSolidList"/>
    <dgm:cxn modelId="{9D38A88B-2BD3-41AF-B66F-8FBC6F204C75}" type="presParOf" srcId="{351EA39F-A25D-4047-BB1F-79EA1E268B6D}" destId="{B11A4E37-398F-4ADE-BC86-81E27A329D19}" srcOrd="5" destOrd="0" presId="urn:microsoft.com/office/officeart/2018/2/layout/IconVerticalSolidList"/>
    <dgm:cxn modelId="{6796266D-7B94-4694-92E2-050C41838430}" type="presParOf" srcId="{351EA39F-A25D-4047-BB1F-79EA1E268B6D}" destId="{0CA80860-417A-47CE-8946-63663A11004E}" srcOrd="6" destOrd="0" presId="urn:microsoft.com/office/officeart/2018/2/layout/IconVerticalSolidList"/>
    <dgm:cxn modelId="{7B33DD49-16CA-49B7-B71E-6A6A5366DAA5}" type="presParOf" srcId="{0CA80860-417A-47CE-8946-63663A11004E}" destId="{4C672D1A-C7CD-4883-9E85-EF12BA4425EA}" srcOrd="0" destOrd="0" presId="urn:microsoft.com/office/officeart/2018/2/layout/IconVerticalSolidList"/>
    <dgm:cxn modelId="{3A1F7285-C8C2-4087-84AD-BFF88CDAE136}" type="presParOf" srcId="{0CA80860-417A-47CE-8946-63663A11004E}" destId="{DFA98E0B-6074-4430-B568-3B6D90CDBDE6}" srcOrd="1" destOrd="0" presId="urn:microsoft.com/office/officeart/2018/2/layout/IconVerticalSolidList"/>
    <dgm:cxn modelId="{FFF95642-BA3B-4016-9476-C6286C95D8E0}" type="presParOf" srcId="{0CA80860-417A-47CE-8946-63663A11004E}" destId="{1D27612F-DA73-4B7D-BFBE-5353BD888237}" srcOrd="2" destOrd="0" presId="urn:microsoft.com/office/officeart/2018/2/layout/IconVerticalSolidList"/>
    <dgm:cxn modelId="{7C658B94-871B-49BD-AC5F-176CF98929C1}" type="presParOf" srcId="{0CA80860-417A-47CE-8946-63663A11004E}" destId="{C762F764-136F-4003-B069-A133A8A9DB83}" srcOrd="3" destOrd="0" presId="urn:microsoft.com/office/officeart/2018/2/layout/IconVerticalSolidList"/>
    <dgm:cxn modelId="{12B0C441-1B12-4063-AEFC-64E13A805505}" type="presParOf" srcId="{351EA39F-A25D-4047-BB1F-79EA1E268B6D}" destId="{6CE36B33-5C70-41F1-A61A-9F1DF5559CBE}" srcOrd="7" destOrd="0" presId="urn:microsoft.com/office/officeart/2018/2/layout/IconVerticalSolidList"/>
    <dgm:cxn modelId="{19A7A619-BC10-4E83-B8C5-554ACC0E903E}" type="presParOf" srcId="{351EA39F-A25D-4047-BB1F-79EA1E268B6D}" destId="{CB9D211D-1D54-4849-932A-6F918B1FD89D}" srcOrd="8" destOrd="0" presId="urn:microsoft.com/office/officeart/2018/2/layout/IconVerticalSolidList"/>
    <dgm:cxn modelId="{4239B406-4506-4E4F-AF7B-F57DC3CC51BC}" type="presParOf" srcId="{CB9D211D-1D54-4849-932A-6F918B1FD89D}" destId="{6B7D9B36-7B5A-45BA-A0E5-FFF5C7950852}" srcOrd="0" destOrd="0" presId="urn:microsoft.com/office/officeart/2018/2/layout/IconVerticalSolidList"/>
    <dgm:cxn modelId="{123CC4BB-FBCC-40A5-B40A-038CC6AE2CFD}" type="presParOf" srcId="{CB9D211D-1D54-4849-932A-6F918B1FD89D}" destId="{AB999066-CFA9-479A-844E-D3240F191A55}" srcOrd="1" destOrd="0" presId="urn:microsoft.com/office/officeart/2018/2/layout/IconVerticalSolidList"/>
    <dgm:cxn modelId="{FB552BE3-233F-41B7-B62D-D7F42C11E424}" type="presParOf" srcId="{CB9D211D-1D54-4849-932A-6F918B1FD89D}" destId="{BA964BFB-BBDB-4F9D-A8D7-BBDC225E7BCB}" srcOrd="2" destOrd="0" presId="urn:microsoft.com/office/officeart/2018/2/layout/IconVerticalSolidList"/>
    <dgm:cxn modelId="{FDD63742-3BB2-464D-818B-FFF8768E9787}" type="presParOf" srcId="{CB9D211D-1D54-4849-932A-6F918B1FD89D}" destId="{D6948E9C-DEC8-4351-8A64-F6C8DA765DF7}" srcOrd="3" destOrd="0" presId="urn:microsoft.com/office/officeart/2018/2/layout/IconVerticalSolidList"/>
    <dgm:cxn modelId="{D217D88C-9227-4203-BBB0-DB6ECBE779D6}" type="presParOf" srcId="{351EA39F-A25D-4047-BB1F-79EA1E268B6D}" destId="{3299F659-205B-4619-B3E9-3A7018EFCCA7}" srcOrd="9" destOrd="0" presId="urn:microsoft.com/office/officeart/2018/2/layout/IconVerticalSolidList"/>
    <dgm:cxn modelId="{7AB8D2A6-01DD-464A-9BC7-7A1602D36F5F}" type="presParOf" srcId="{351EA39F-A25D-4047-BB1F-79EA1E268B6D}" destId="{21A46EE3-9D01-4A1E-A662-697588C02736}" srcOrd="10" destOrd="0" presId="urn:microsoft.com/office/officeart/2018/2/layout/IconVerticalSolidList"/>
    <dgm:cxn modelId="{6F33A6A8-00AB-45EA-8047-20D0F2434485}" type="presParOf" srcId="{21A46EE3-9D01-4A1E-A662-697588C02736}" destId="{30146D3E-7E6C-4DC6-B545-E6E7B901C74B}" srcOrd="0" destOrd="0" presId="urn:microsoft.com/office/officeart/2018/2/layout/IconVerticalSolidList"/>
    <dgm:cxn modelId="{03C4D65A-22DD-42ED-90DC-9ECE8204E733}" type="presParOf" srcId="{21A46EE3-9D01-4A1E-A662-697588C02736}" destId="{59B0710C-2B5B-47B4-ADA9-D58B1E0EDFD4}" srcOrd="1" destOrd="0" presId="urn:microsoft.com/office/officeart/2018/2/layout/IconVerticalSolidList"/>
    <dgm:cxn modelId="{03B55864-AC91-439B-B912-D6AF9EBA5C7F}" type="presParOf" srcId="{21A46EE3-9D01-4A1E-A662-697588C02736}" destId="{72F59EFD-B453-4977-BF34-5980855BFA52}" srcOrd="2" destOrd="0" presId="urn:microsoft.com/office/officeart/2018/2/layout/IconVerticalSolidList"/>
    <dgm:cxn modelId="{F1DF0282-787C-41C6-99F8-75671305ACF7}" type="presParOf" srcId="{21A46EE3-9D01-4A1E-A662-697588C02736}" destId="{3F07D77F-6E90-464E-8B9D-B83E8A2212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93EA73-B1C6-4C5E-847A-43EDF3A21D0F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B5E22B-A54A-4506-953C-570116777AFE}">
      <dgm:prSet/>
      <dgm:spPr/>
      <dgm:t>
        <a:bodyPr/>
        <a:lstStyle/>
        <a:p>
          <a:r>
            <a:rPr lang="en-US" b="1" i="0"/>
            <a:t>Behavioral data </a:t>
          </a:r>
          <a:r>
            <a:rPr lang="en-US" b="0" i="0"/>
            <a:t>– Analyzing user’s engagement on the platform. </a:t>
          </a:r>
          <a:endParaRPr lang="en-US"/>
        </a:p>
      </dgm:t>
    </dgm:pt>
    <dgm:pt modelId="{32626E38-D860-4959-B4C8-E9B5BB21C467}" type="parTrans" cxnId="{D0725160-4866-41F2-BACB-AABE36F2270D}">
      <dgm:prSet/>
      <dgm:spPr/>
      <dgm:t>
        <a:bodyPr/>
        <a:lstStyle/>
        <a:p>
          <a:endParaRPr lang="en-US"/>
        </a:p>
      </dgm:t>
    </dgm:pt>
    <dgm:pt modelId="{21346EAB-CFF2-48DD-AADE-79C6A421B1B4}" type="sibTrans" cxnId="{D0725160-4866-41F2-BACB-AABE36F2270D}">
      <dgm:prSet/>
      <dgm:spPr/>
      <dgm:t>
        <a:bodyPr/>
        <a:lstStyle/>
        <a:p>
          <a:endParaRPr lang="en-US"/>
        </a:p>
      </dgm:t>
    </dgm:pt>
    <dgm:pt modelId="{ACE8E4B1-4C81-4106-BC16-24C49050175D}">
      <dgm:prSet/>
      <dgm:spPr/>
      <dgm:t>
        <a:bodyPr/>
        <a:lstStyle/>
        <a:p>
          <a:r>
            <a:rPr lang="en-US" b="1" i="0"/>
            <a:t>Feedback data </a:t>
          </a:r>
          <a:r>
            <a:rPr lang="en-US" b="0" i="0"/>
            <a:t>– Allow users to rate what they watched if they liked a particular movie</a:t>
          </a:r>
          <a:endParaRPr lang="en-US"/>
        </a:p>
      </dgm:t>
    </dgm:pt>
    <dgm:pt modelId="{4BAC1BB6-686C-4A34-8473-952C316C2C39}" type="parTrans" cxnId="{B6734F01-FE9D-4956-82CA-5F9C1F1C392E}">
      <dgm:prSet/>
      <dgm:spPr/>
      <dgm:t>
        <a:bodyPr/>
        <a:lstStyle/>
        <a:p>
          <a:endParaRPr lang="en-US"/>
        </a:p>
      </dgm:t>
    </dgm:pt>
    <dgm:pt modelId="{43BF45D0-A2C2-4CF7-B65F-B52FBD487B35}" type="sibTrans" cxnId="{B6734F01-FE9D-4956-82CA-5F9C1F1C392E}">
      <dgm:prSet/>
      <dgm:spPr/>
      <dgm:t>
        <a:bodyPr/>
        <a:lstStyle/>
        <a:p>
          <a:endParaRPr lang="en-US"/>
        </a:p>
      </dgm:t>
    </dgm:pt>
    <dgm:pt modelId="{10DAFA9D-82C8-40FB-8B09-86E9D62EF162}">
      <dgm:prSet/>
      <dgm:spPr/>
      <dgm:t>
        <a:bodyPr/>
        <a:lstStyle/>
        <a:p>
          <a:r>
            <a:rPr lang="en-US" b="1" i="0"/>
            <a:t>Demographic data </a:t>
          </a:r>
          <a:r>
            <a:rPr lang="en-US" b="0" i="0"/>
            <a:t>– More personalization. </a:t>
          </a:r>
          <a:endParaRPr lang="en-US"/>
        </a:p>
      </dgm:t>
    </dgm:pt>
    <dgm:pt modelId="{FB9751C0-CEED-479A-AD80-55413DB71F4C}" type="parTrans" cxnId="{5E33D444-566E-4273-835D-4EF6AAFBF1DE}">
      <dgm:prSet/>
      <dgm:spPr/>
      <dgm:t>
        <a:bodyPr/>
        <a:lstStyle/>
        <a:p>
          <a:endParaRPr lang="en-US"/>
        </a:p>
      </dgm:t>
    </dgm:pt>
    <dgm:pt modelId="{00EC3C22-84F3-4389-B694-400BC850A51B}" type="sibTrans" cxnId="{5E33D444-566E-4273-835D-4EF6AAFBF1DE}">
      <dgm:prSet/>
      <dgm:spPr/>
      <dgm:t>
        <a:bodyPr/>
        <a:lstStyle/>
        <a:p>
          <a:endParaRPr lang="en-US"/>
        </a:p>
      </dgm:t>
    </dgm:pt>
    <dgm:pt modelId="{04E3AE52-294D-41FE-8072-26B319EC465E}">
      <dgm:prSet/>
      <dgm:spPr/>
      <dgm:t>
        <a:bodyPr/>
        <a:lstStyle/>
        <a:p>
          <a:r>
            <a:rPr lang="en-US" b="1" i="0"/>
            <a:t>Streaming quality data </a:t>
          </a:r>
          <a:r>
            <a:rPr lang="en-US" b="0" i="0"/>
            <a:t>– Collect streaming logs to improve user experience and minimize lags.</a:t>
          </a:r>
          <a:endParaRPr lang="en-US"/>
        </a:p>
      </dgm:t>
    </dgm:pt>
    <dgm:pt modelId="{7EC69B39-79D1-403D-8930-06232972C707}" type="parTrans" cxnId="{083F46DB-D76C-41EF-8FDA-A96501685B46}">
      <dgm:prSet/>
      <dgm:spPr/>
      <dgm:t>
        <a:bodyPr/>
        <a:lstStyle/>
        <a:p>
          <a:endParaRPr lang="en-US"/>
        </a:p>
      </dgm:t>
    </dgm:pt>
    <dgm:pt modelId="{C8967721-E9C8-4657-8886-AA41A1EB9C65}" type="sibTrans" cxnId="{083F46DB-D76C-41EF-8FDA-A96501685B46}">
      <dgm:prSet/>
      <dgm:spPr/>
      <dgm:t>
        <a:bodyPr/>
        <a:lstStyle/>
        <a:p>
          <a:endParaRPr lang="en-US"/>
        </a:p>
      </dgm:t>
    </dgm:pt>
    <dgm:pt modelId="{2F6F10B1-0E8F-4123-A311-371D7EDD5C55}" type="pres">
      <dgm:prSet presAssocID="{E593EA73-B1C6-4C5E-847A-43EDF3A21D0F}" presName="vert0" presStyleCnt="0">
        <dgm:presLayoutVars>
          <dgm:dir/>
          <dgm:animOne val="branch"/>
          <dgm:animLvl val="lvl"/>
        </dgm:presLayoutVars>
      </dgm:prSet>
      <dgm:spPr/>
    </dgm:pt>
    <dgm:pt modelId="{EF689FF7-D425-4ABD-A7F3-840626C4ACA7}" type="pres">
      <dgm:prSet presAssocID="{E0B5E22B-A54A-4506-953C-570116777AFE}" presName="thickLine" presStyleLbl="alignNode1" presStyleIdx="0" presStyleCnt="4"/>
      <dgm:spPr/>
    </dgm:pt>
    <dgm:pt modelId="{F4752EF2-88DD-4657-98C3-85694DDC0458}" type="pres">
      <dgm:prSet presAssocID="{E0B5E22B-A54A-4506-953C-570116777AFE}" presName="horz1" presStyleCnt="0"/>
      <dgm:spPr/>
    </dgm:pt>
    <dgm:pt modelId="{1EC88A86-50D3-4AEE-863E-80447451AD4E}" type="pres">
      <dgm:prSet presAssocID="{E0B5E22B-A54A-4506-953C-570116777AFE}" presName="tx1" presStyleLbl="revTx" presStyleIdx="0" presStyleCnt="4"/>
      <dgm:spPr/>
    </dgm:pt>
    <dgm:pt modelId="{B270BAB5-942F-4C7B-BB82-4E6BA0D4BAFF}" type="pres">
      <dgm:prSet presAssocID="{E0B5E22B-A54A-4506-953C-570116777AFE}" presName="vert1" presStyleCnt="0"/>
      <dgm:spPr/>
    </dgm:pt>
    <dgm:pt modelId="{6C2E5E32-2E3A-468E-BD32-3266FE5E5FAE}" type="pres">
      <dgm:prSet presAssocID="{ACE8E4B1-4C81-4106-BC16-24C49050175D}" presName="thickLine" presStyleLbl="alignNode1" presStyleIdx="1" presStyleCnt="4"/>
      <dgm:spPr/>
    </dgm:pt>
    <dgm:pt modelId="{3EABBA60-1E9B-4699-AC8D-B5FDA3DF33C2}" type="pres">
      <dgm:prSet presAssocID="{ACE8E4B1-4C81-4106-BC16-24C49050175D}" presName="horz1" presStyleCnt="0"/>
      <dgm:spPr/>
    </dgm:pt>
    <dgm:pt modelId="{3280B7C4-FD84-4F5C-A52A-295DDDF9AD97}" type="pres">
      <dgm:prSet presAssocID="{ACE8E4B1-4C81-4106-BC16-24C49050175D}" presName="tx1" presStyleLbl="revTx" presStyleIdx="1" presStyleCnt="4"/>
      <dgm:spPr/>
    </dgm:pt>
    <dgm:pt modelId="{C0C6E9CC-35EB-4EAE-83FE-35FA1F562B3A}" type="pres">
      <dgm:prSet presAssocID="{ACE8E4B1-4C81-4106-BC16-24C49050175D}" presName="vert1" presStyleCnt="0"/>
      <dgm:spPr/>
    </dgm:pt>
    <dgm:pt modelId="{FA3F9227-A0EB-4EE8-8526-4693FBF34119}" type="pres">
      <dgm:prSet presAssocID="{10DAFA9D-82C8-40FB-8B09-86E9D62EF162}" presName="thickLine" presStyleLbl="alignNode1" presStyleIdx="2" presStyleCnt="4"/>
      <dgm:spPr/>
    </dgm:pt>
    <dgm:pt modelId="{63A0909C-0571-439A-8C7E-D37960C4EFC6}" type="pres">
      <dgm:prSet presAssocID="{10DAFA9D-82C8-40FB-8B09-86E9D62EF162}" presName="horz1" presStyleCnt="0"/>
      <dgm:spPr/>
    </dgm:pt>
    <dgm:pt modelId="{C43738E0-6348-47C7-8D04-B4B1CA915354}" type="pres">
      <dgm:prSet presAssocID="{10DAFA9D-82C8-40FB-8B09-86E9D62EF162}" presName="tx1" presStyleLbl="revTx" presStyleIdx="2" presStyleCnt="4"/>
      <dgm:spPr/>
    </dgm:pt>
    <dgm:pt modelId="{61E452AE-2E9B-4DFF-B002-FB8B503EC297}" type="pres">
      <dgm:prSet presAssocID="{10DAFA9D-82C8-40FB-8B09-86E9D62EF162}" presName="vert1" presStyleCnt="0"/>
      <dgm:spPr/>
    </dgm:pt>
    <dgm:pt modelId="{F02F8A47-8FB8-4B18-801A-223154C6CD3A}" type="pres">
      <dgm:prSet presAssocID="{04E3AE52-294D-41FE-8072-26B319EC465E}" presName="thickLine" presStyleLbl="alignNode1" presStyleIdx="3" presStyleCnt="4"/>
      <dgm:spPr/>
    </dgm:pt>
    <dgm:pt modelId="{0C43231D-919C-49FC-A3B4-739FB7C9C071}" type="pres">
      <dgm:prSet presAssocID="{04E3AE52-294D-41FE-8072-26B319EC465E}" presName="horz1" presStyleCnt="0"/>
      <dgm:spPr/>
    </dgm:pt>
    <dgm:pt modelId="{4465B3B0-725D-47FC-9898-5E0BC5D914CD}" type="pres">
      <dgm:prSet presAssocID="{04E3AE52-294D-41FE-8072-26B319EC465E}" presName="tx1" presStyleLbl="revTx" presStyleIdx="3" presStyleCnt="4"/>
      <dgm:spPr/>
    </dgm:pt>
    <dgm:pt modelId="{85B8C4FF-4C3A-4EDF-8812-E90611059254}" type="pres">
      <dgm:prSet presAssocID="{04E3AE52-294D-41FE-8072-26B319EC465E}" presName="vert1" presStyleCnt="0"/>
      <dgm:spPr/>
    </dgm:pt>
  </dgm:ptLst>
  <dgm:cxnLst>
    <dgm:cxn modelId="{B6734F01-FE9D-4956-82CA-5F9C1F1C392E}" srcId="{E593EA73-B1C6-4C5E-847A-43EDF3A21D0F}" destId="{ACE8E4B1-4C81-4106-BC16-24C49050175D}" srcOrd="1" destOrd="0" parTransId="{4BAC1BB6-686C-4A34-8473-952C316C2C39}" sibTransId="{43BF45D0-A2C2-4CF7-B65F-B52FBD487B35}"/>
    <dgm:cxn modelId="{D0725160-4866-41F2-BACB-AABE36F2270D}" srcId="{E593EA73-B1C6-4C5E-847A-43EDF3A21D0F}" destId="{E0B5E22B-A54A-4506-953C-570116777AFE}" srcOrd="0" destOrd="0" parTransId="{32626E38-D860-4959-B4C8-E9B5BB21C467}" sibTransId="{21346EAB-CFF2-48DD-AADE-79C6A421B1B4}"/>
    <dgm:cxn modelId="{5E33D444-566E-4273-835D-4EF6AAFBF1DE}" srcId="{E593EA73-B1C6-4C5E-847A-43EDF3A21D0F}" destId="{10DAFA9D-82C8-40FB-8B09-86E9D62EF162}" srcOrd="2" destOrd="0" parTransId="{FB9751C0-CEED-479A-AD80-55413DB71F4C}" sibTransId="{00EC3C22-84F3-4389-B694-400BC850A51B}"/>
    <dgm:cxn modelId="{2E4F7E90-A17F-4367-A0B9-F93577BEA645}" type="presOf" srcId="{E0B5E22B-A54A-4506-953C-570116777AFE}" destId="{1EC88A86-50D3-4AEE-863E-80447451AD4E}" srcOrd="0" destOrd="0" presId="urn:microsoft.com/office/officeart/2008/layout/LinedList"/>
    <dgm:cxn modelId="{2D0D409D-2A62-4381-88D7-9D69A1A5122C}" type="presOf" srcId="{10DAFA9D-82C8-40FB-8B09-86E9D62EF162}" destId="{C43738E0-6348-47C7-8D04-B4B1CA915354}" srcOrd="0" destOrd="0" presId="urn:microsoft.com/office/officeart/2008/layout/LinedList"/>
    <dgm:cxn modelId="{99A0DBC2-A1F7-4B58-B2C8-BDFE0E6E3748}" type="presOf" srcId="{04E3AE52-294D-41FE-8072-26B319EC465E}" destId="{4465B3B0-725D-47FC-9898-5E0BC5D914CD}" srcOrd="0" destOrd="0" presId="urn:microsoft.com/office/officeart/2008/layout/LinedList"/>
    <dgm:cxn modelId="{91DD11CE-8355-4AE3-896C-FFB159B367D2}" type="presOf" srcId="{E593EA73-B1C6-4C5E-847A-43EDF3A21D0F}" destId="{2F6F10B1-0E8F-4123-A311-371D7EDD5C55}" srcOrd="0" destOrd="0" presId="urn:microsoft.com/office/officeart/2008/layout/LinedList"/>
    <dgm:cxn modelId="{083F46DB-D76C-41EF-8FDA-A96501685B46}" srcId="{E593EA73-B1C6-4C5E-847A-43EDF3A21D0F}" destId="{04E3AE52-294D-41FE-8072-26B319EC465E}" srcOrd="3" destOrd="0" parTransId="{7EC69B39-79D1-403D-8930-06232972C707}" sibTransId="{C8967721-E9C8-4657-8886-AA41A1EB9C65}"/>
    <dgm:cxn modelId="{B9D71AF1-CC90-46C7-B164-1EF29998D1DC}" type="presOf" srcId="{ACE8E4B1-4C81-4106-BC16-24C49050175D}" destId="{3280B7C4-FD84-4F5C-A52A-295DDDF9AD97}" srcOrd="0" destOrd="0" presId="urn:microsoft.com/office/officeart/2008/layout/LinedList"/>
    <dgm:cxn modelId="{FEE1446E-FBA2-4A56-B98B-AB65E4FF6D8E}" type="presParOf" srcId="{2F6F10B1-0E8F-4123-A311-371D7EDD5C55}" destId="{EF689FF7-D425-4ABD-A7F3-840626C4ACA7}" srcOrd="0" destOrd="0" presId="urn:microsoft.com/office/officeart/2008/layout/LinedList"/>
    <dgm:cxn modelId="{A1600F9D-16CC-4E0A-8B61-3356C6C8A65E}" type="presParOf" srcId="{2F6F10B1-0E8F-4123-A311-371D7EDD5C55}" destId="{F4752EF2-88DD-4657-98C3-85694DDC0458}" srcOrd="1" destOrd="0" presId="urn:microsoft.com/office/officeart/2008/layout/LinedList"/>
    <dgm:cxn modelId="{38BBB53F-4874-47AA-88A6-7FD806544DE6}" type="presParOf" srcId="{F4752EF2-88DD-4657-98C3-85694DDC0458}" destId="{1EC88A86-50D3-4AEE-863E-80447451AD4E}" srcOrd="0" destOrd="0" presId="urn:microsoft.com/office/officeart/2008/layout/LinedList"/>
    <dgm:cxn modelId="{9E582727-124F-4FF6-9E00-2E3FE736D64B}" type="presParOf" srcId="{F4752EF2-88DD-4657-98C3-85694DDC0458}" destId="{B270BAB5-942F-4C7B-BB82-4E6BA0D4BAFF}" srcOrd="1" destOrd="0" presId="urn:microsoft.com/office/officeart/2008/layout/LinedList"/>
    <dgm:cxn modelId="{D0A9B46C-E895-4F6B-AFB1-60D2CC63EB8D}" type="presParOf" srcId="{2F6F10B1-0E8F-4123-A311-371D7EDD5C55}" destId="{6C2E5E32-2E3A-468E-BD32-3266FE5E5FAE}" srcOrd="2" destOrd="0" presId="urn:microsoft.com/office/officeart/2008/layout/LinedList"/>
    <dgm:cxn modelId="{9582442E-A137-419D-9045-18ABAB11FB63}" type="presParOf" srcId="{2F6F10B1-0E8F-4123-A311-371D7EDD5C55}" destId="{3EABBA60-1E9B-4699-AC8D-B5FDA3DF33C2}" srcOrd="3" destOrd="0" presId="urn:microsoft.com/office/officeart/2008/layout/LinedList"/>
    <dgm:cxn modelId="{8A8C6973-3F5D-4E87-BD73-6E649C01FE0F}" type="presParOf" srcId="{3EABBA60-1E9B-4699-AC8D-B5FDA3DF33C2}" destId="{3280B7C4-FD84-4F5C-A52A-295DDDF9AD97}" srcOrd="0" destOrd="0" presId="urn:microsoft.com/office/officeart/2008/layout/LinedList"/>
    <dgm:cxn modelId="{3D6777BC-7DFD-4E73-9763-05DA4F34176C}" type="presParOf" srcId="{3EABBA60-1E9B-4699-AC8D-B5FDA3DF33C2}" destId="{C0C6E9CC-35EB-4EAE-83FE-35FA1F562B3A}" srcOrd="1" destOrd="0" presId="urn:microsoft.com/office/officeart/2008/layout/LinedList"/>
    <dgm:cxn modelId="{203E0B44-39E8-449B-9522-C636096DEA63}" type="presParOf" srcId="{2F6F10B1-0E8F-4123-A311-371D7EDD5C55}" destId="{FA3F9227-A0EB-4EE8-8526-4693FBF34119}" srcOrd="4" destOrd="0" presId="urn:microsoft.com/office/officeart/2008/layout/LinedList"/>
    <dgm:cxn modelId="{E1CB043C-D306-49B2-A3CD-648F81B90399}" type="presParOf" srcId="{2F6F10B1-0E8F-4123-A311-371D7EDD5C55}" destId="{63A0909C-0571-439A-8C7E-D37960C4EFC6}" srcOrd="5" destOrd="0" presId="urn:microsoft.com/office/officeart/2008/layout/LinedList"/>
    <dgm:cxn modelId="{C52D7281-496F-46EA-AA82-E400D7FC9C31}" type="presParOf" srcId="{63A0909C-0571-439A-8C7E-D37960C4EFC6}" destId="{C43738E0-6348-47C7-8D04-B4B1CA915354}" srcOrd="0" destOrd="0" presId="urn:microsoft.com/office/officeart/2008/layout/LinedList"/>
    <dgm:cxn modelId="{AE693920-08EE-4A63-B17F-A0305AC4057A}" type="presParOf" srcId="{63A0909C-0571-439A-8C7E-D37960C4EFC6}" destId="{61E452AE-2E9B-4DFF-B002-FB8B503EC297}" srcOrd="1" destOrd="0" presId="urn:microsoft.com/office/officeart/2008/layout/LinedList"/>
    <dgm:cxn modelId="{A4149537-F630-4B30-81B4-9BB3D10BED8E}" type="presParOf" srcId="{2F6F10B1-0E8F-4123-A311-371D7EDD5C55}" destId="{F02F8A47-8FB8-4B18-801A-223154C6CD3A}" srcOrd="6" destOrd="0" presId="urn:microsoft.com/office/officeart/2008/layout/LinedList"/>
    <dgm:cxn modelId="{7A1A77FA-CD69-4FD6-BC2A-D2EB0751C747}" type="presParOf" srcId="{2F6F10B1-0E8F-4123-A311-371D7EDD5C55}" destId="{0C43231D-919C-49FC-A3B4-739FB7C9C071}" srcOrd="7" destOrd="0" presId="urn:microsoft.com/office/officeart/2008/layout/LinedList"/>
    <dgm:cxn modelId="{8F68F5B5-F54D-452D-AA3E-0ED5EA38CE67}" type="presParOf" srcId="{0C43231D-919C-49FC-A3B4-739FB7C9C071}" destId="{4465B3B0-725D-47FC-9898-5E0BC5D914CD}" srcOrd="0" destOrd="0" presId="urn:microsoft.com/office/officeart/2008/layout/LinedList"/>
    <dgm:cxn modelId="{26A3D44F-4997-492A-AA0F-3413528A3247}" type="presParOf" srcId="{0C43231D-919C-49FC-A3B4-739FB7C9C071}" destId="{85B8C4FF-4C3A-4EDF-8812-E906110592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FA6F1D-76EF-4BB5-B62E-8B04DC7785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782A07BB-0702-4F2B-A513-B0BFB74B5D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Demographic Bias: The data used for training any algorithm must represent the population.</a:t>
          </a:r>
          <a:endParaRPr lang="en-US"/>
        </a:p>
      </dgm:t>
    </dgm:pt>
    <dgm:pt modelId="{CAF1AA4E-6739-4165-B512-B9C783524C84}" type="parTrans" cxnId="{DCC0D0A7-E4C8-44B1-B07B-97B5E2DCCE55}">
      <dgm:prSet/>
      <dgm:spPr/>
      <dgm:t>
        <a:bodyPr/>
        <a:lstStyle/>
        <a:p>
          <a:endParaRPr lang="en-US"/>
        </a:p>
      </dgm:t>
    </dgm:pt>
    <dgm:pt modelId="{1C465BCF-A878-46A1-91F3-FD634AFFB1DF}" type="sibTrans" cxnId="{DCC0D0A7-E4C8-44B1-B07B-97B5E2DCCE55}">
      <dgm:prSet/>
      <dgm:spPr/>
      <dgm:t>
        <a:bodyPr/>
        <a:lstStyle/>
        <a:p>
          <a:endParaRPr lang="en-US"/>
        </a:p>
      </dgm:t>
    </dgm:pt>
    <dgm:pt modelId="{97F3D608-C848-4590-9DF5-9046C2CE17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Sampling Bias: Any dataset for the purpose of training should always be sampled at random. This allows for the most accurate recommendations. </a:t>
          </a:r>
          <a:endParaRPr lang="en-US"/>
        </a:p>
      </dgm:t>
    </dgm:pt>
    <dgm:pt modelId="{048D2D83-9F89-4CA6-BBFB-5C77033C9778}" type="parTrans" cxnId="{C3E1A918-48C2-46A8-8CC8-0145F98F2DDC}">
      <dgm:prSet/>
      <dgm:spPr/>
      <dgm:t>
        <a:bodyPr/>
        <a:lstStyle/>
        <a:p>
          <a:endParaRPr lang="en-US"/>
        </a:p>
      </dgm:t>
    </dgm:pt>
    <dgm:pt modelId="{6665F88A-A5F2-482A-A4A5-D71EBD6005FD}" type="sibTrans" cxnId="{C3E1A918-48C2-46A8-8CC8-0145F98F2DDC}">
      <dgm:prSet/>
      <dgm:spPr/>
      <dgm:t>
        <a:bodyPr/>
        <a:lstStyle/>
        <a:p>
          <a:endParaRPr lang="en-US"/>
        </a:p>
      </dgm:t>
    </dgm:pt>
    <dgm:pt modelId="{7E45E448-C823-4DC5-9EF5-7CA1FDA741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Historical </a:t>
          </a:r>
          <a:r>
            <a:rPr lang="en-US"/>
            <a:t>B</a:t>
          </a:r>
          <a:r>
            <a:rPr lang="en-US" b="0" i="0"/>
            <a:t>ias: </a:t>
          </a:r>
          <a:r>
            <a:rPr lang="en-US" i="0"/>
            <a:t>Data used to make predictions should be free from any historical bias. Failing to do so would lead to inaccurate predictions and recommendations. </a:t>
          </a:r>
          <a:endParaRPr lang="en-US"/>
        </a:p>
      </dgm:t>
    </dgm:pt>
    <dgm:pt modelId="{1DD8A1FE-7C9A-4B5E-851F-A8ADF2C79067}" type="parTrans" cxnId="{8DD64F30-C288-4D07-A693-FF2F58E169C9}">
      <dgm:prSet/>
      <dgm:spPr/>
      <dgm:t>
        <a:bodyPr/>
        <a:lstStyle/>
        <a:p>
          <a:endParaRPr lang="en-US"/>
        </a:p>
      </dgm:t>
    </dgm:pt>
    <dgm:pt modelId="{9BB99AB7-5B6C-4FAF-9335-BB6D61F5B938}" type="sibTrans" cxnId="{8DD64F30-C288-4D07-A693-FF2F58E169C9}">
      <dgm:prSet/>
      <dgm:spPr/>
      <dgm:t>
        <a:bodyPr/>
        <a:lstStyle/>
        <a:p>
          <a:endParaRPr lang="en-US"/>
        </a:p>
      </dgm:t>
    </dgm:pt>
    <dgm:pt modelId="{18D3B2A9-5F34-4662-AB1C-D95EC53DA93A}" type="pres">
      <dgm:prSet presAssocID="{DBFA6F1D-76EF-4BB5-B62E-8B04DC778580}" presName="root" presStyleCnt="0">
        <dgm:presLayoutVars>
          <dgm:dir/>
          <dgm:resizeHandles val="exact"/>
        </dgm:presLayoutVars>
      </dgm:prSet>
      <dgm:spPr/>
    </dgm:pt>
    <dgm:pt modelId="{75B87B79-0617-4A27-98E6-227F7D7D8285}" type="pres">
      <dgm:prSet presAssocID="{782A07BB-0702-4F2B-A513-B0BFB74B5D43}" presName="compNode" presStyleCnt="0"/>
      <dgm:spPr/>
    </dgm:pt>
    <dgm:pt modelId="{9BA3A523-060F-4924-8A1E-28552D8BF6B9}" type="pres">
      <dgm:prSet presAssocID="{782A07BB-0702-4F2B-A513-B0BFB74B5D4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5330F3-3678-4AD5-8441-D611DDD81E68}" type="pres">
      <dgm:prSet presAssocID="{782A07BB-0702-4F2B-A513-B0BFB74B5D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B90514-6E3D-4C95-B4DC-33A4CC277F0E}" type="pres">
      <dgm:prSet presAssocID="{782A07BB-0702-4F2B-A513-B0BFB74B5D43}" presName="spaceRect" presStyleCnt="0"/>
      <dgm:spPr/>
    </dgm:pt>
    <dgm:pt modelId="{C859A886-2614-4541-84E2-83B3D5A47BB7}" type="pres">
      <dgm:prSet presAssocID="{782A07BB-0702-4F2B-A513-B0BFB74B5D43}" presName="textRect" presStyleLbl="revTx" presStyleIdx="0" presStyleCnt="3">
        <dgm:presLayoutVars>
          <dgm:chMax val="1"/>
          <dgm:chPref val="1"/>
        </dgm:presLayoutVars>
      </dgm:prSet>
      <dgm:spPr/>
    </dgm:pt>
    <dgm:pt modelId="{936E2044-CDC8-4C47-A345-F5CBEB1EFECC}" type="pres">
      <dgm:prSet presAssocID="{1C465BCF-A878-46A1-91F3-FD634AFFB1DF}" presName="sibTrans" presStyleCnt="0"/>
      <dgm:spPr/>
    </dgm:pt>
    <dgm:pt modelId="{95033305-5533-47CC-9CD4-50B2A511D5DA}" type="pres">
      <dgm:prSet presAssocID="{97F3D608-C848-4590-9DF5-9046C2CE1745}" presName="compNode" presStyleCnt="0"/>
      <dgm:spPr/>
    </dgm:pt>
    <dgm:pt modelId="{0B398465-12A7-4C60-877B-36762D3DB908}" type="pres">
      <dgm:prSet presAssocID="{97F3D608-C848-4590-9DF5-9046C2CE174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9D0A9CF-E0B0-4BD6-B2D6-5316E706BACB}" type="pres">
      <dgm:prSet presAssocID="{97F3D608-C848-4590-9DF5-9046C2CE17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557D670-FD11-4F71-A457-875B63DA4372}" type="pres">
      <dgm:prSet presAssocID="{97F3D608-C848-4590-9DF5-9046C2CE1745}" presName="spaceRect" presStyleCnt="0"/>
      <dgm:spPr/>
    </dgm:pt>
    <dgm:pt modelId="{1F3541F1-651D-440C-BCAA-625AE5B5C8D9}" type="pres">
      <dgm:prSet presAssocID="{97F3D608-C848-4590-9DF5-9046C2CE1745}" presName="textRect" presStyleLbl="revTx" presStyleIdx="1" presStyleCnt="3">
        <dgm:presLayoutVars>
          <dgm:chMax val="1"/>
          <dgm:chPref val="1"/>
        </dgm:presLayoutVars>
      </dgm:prSet>
      <dgm:spPr/>
    </dgm:pt>
    <dgm:pt modelId="{57A693A4-8904-4F97-B310-475B37451A03}" type="pres">
      <dgm:prSet presAssocID="{6665F88A-A5F2-482A-A4A5-D71EBD6005FD}" presName="sibTrans" presStyleCnt="0"/>
      <dgm:spPr/>
    </dgm:pt>
    <dgm:pt modelId="{C6720FCD-C2B8-4339-8E00-39AE0475B3AA}" type="pres">
      <dgm:prSet presAssocID="{7E45E448-C823-4DC5-9EF5-7CA1FDA741CC}" presName="compNode" presStyleCnt="0"/>
      <dgm:spPr/>
    </dgm:pt>
    <dgm:pt modelId="{73FD3231-E21F-4352-9AA1-2C05FA473FAC}" type="pres">
      <dgm:prSet presAssocID="{7E45E448-C823-4DC5-9EF5-7CA1FDA741C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26D7D2C-EDE4-4078-834F-AA4C1DF170F6}" type="pres">
      <dgm:prSet presAssocID="{7E45E448-C823-4DC5-9EF5-7CA1FDA74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DB23E49-4209-448A-8873-6C592814034B}" type="pres">
      <dgm:prSet presAssocID="{7E45E448-C823-4DC5-9EF5-7CA1FDA741CC}" presName="spaceRect" presStyleCnt="0"/>
      <dgm:spPr/>
    </dgm:pt>
    <dgm:pt modelId="{13696A2F-16F0-4FCF-A023-A1078801BC63}" type="pres">
      <dgm:prSet presAssocID="{7E45E448-C823-4DC5-9EF5-7CA1FDA741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E1A918-48C2-46A8-8CC8-0145F98F2DDC}" srcId="{DBFA6F1D-76EF-4BB5-B62E-8B04DC778580}" destId="{97F3D608-C848-4590-9DF5-9046C2CE1745}" srcOrd="1" destOrd="0" parTransId="{048D2D83-9F89-4CA6-BBFB-5C77033C9778}" sibTransId="{6665F88A-A5F2-482A-A4A5-D71EBD6005FD}"/>
    <dgm:cxn modelId="{6D61672E-0CF1-4302-8084-7C2296EE5782}" type="presOf" srcId="{7E45E448-C823-4DC5-9EF5-7CA1FDA741CC}" destId="{13696A2F-16F0-4FCF-A023-A1078801BC63}" srcOrd="0" destOrd="0" presId="urn:microsoft.com/office/officeart/2018/5/layout/IconLeafLabelList"/>
    <dgm:cxn modelId="{8DD64F30-C288-4D07-A693-FF2F58E169C9}" srcId="{DBFA6F1D-76EF-4BB5-B62E-8B04DC778580}" destId="{7E45E448-C823-4DC5-9EF5-7CA1FDA741CC}" srcOrd="2" destOrd="0" parTransId="{1DD8A1FE-7C9A-4B5E-851F-A8ADF2C79067}" sibTransId="{9BB99AB7-5B6C-4FAF-9335-BB6D61F5B938}"/>
    <dgm:cxn modelId="{D0191E71-BD3D-417F-8FEC-995BDF472E94}" type="presOf" srcId="{782A07BB-0702-4F2B-A513-B0BFB74B5D43}" destId="{C859A886-2614-4541-84E2-83B3D5A47BB7}" srcOrd="0" destOrd="0" presId="urn:microsoft.com/office/officeart/2018/5/layout/IconLeafLabelList"/>
    <dgm:cxn modelId="{B0CFD076-378B-40A7-8200-9B7072636215}" type="presOf" srcId="{97F3D608-C848-4590-9DF5-9046C2CE1745}" destId="{1F3541F1-651D-440C-BCAA-625AE5B5C8D9}" srcOrd="0" destOrd="0" presId="urn:microsoft.com/office/officeart/2018/5/layout/IconLeafLabelList"/>
    <dgm:cxn modelId="{DCC0D0A7-E4C8-44B1-B07B-97B5E2DCCE55}" srcId="{DBFA6F1D-76EF-4BB5-B62E-8B04DC778580}" destId="{782A07BB-0702-4F2B-A513-B0BFB74B5D43}" srcOrd="0" destOrd="0" parTransId="{CAF1AA4E-6739-4165-B512-B9C783524C84}" sibTransId="{1C465BCF-A878-46A1-91F3-FD634AFFB1DF}"/>
    <dgm:cxn modelId="{232C23E2-DBA9-4E05-813E-E7E827FF5EE6}" type="presOf" srcId="{DBFA6F1D-76EF-4BB5-B62E-8B04DC778580}" destId="{18D3B2A9-5F34-4662-AB1C-D95EC53DA93A}" srcOrd="0" destOrd="0" presId="urn:microsoft.com/office/officeart/2018/5/layout/IconLeafLabelList"/>
    <dgm:cxn modelId="{D8E4B1D7-CB08-4D37-B48F-2DF9F244B0F3}" type="presParOf" srcId="{18D3B2A9-5F34-4662-AB1C-D95EC53DA93A}" destId="{75B87B79-0617-4A27-98E6-227F7D7D8285}" srcOrd="0" destOrd="0" presId="urn:microsoft.com/office/officeart/2018/5/layout/IconLeafLabelList"/>
    <dgm:cxn modelId="{C9C32940-F908-4AAB-8337-64D2CF8D2B3F}" type="presParOf" srcId="{75B87B79-0617-4A27-98E6-227F7D7D8285}" destId="{9BA3A523-060F-4924-8A1E-28552D8BF6B9}" srcOrd="0" destOrd="0" presId="urn:microsoft.com/office/officeart/2018/5/layout/IconLeafLabelList"/>
    <dgm:cxn modelId="{B7C25B2D-0845-44DC-9B92-381EE696C947}" type="presParOf" srcId="{75B87B79-0617-4A27-98E6-227F7D7D8285}" destId="{3A5330F3-3678-4AD5-8441-D611DDD81E68}" srcOrd="1" destOrd="0" presId="urn:microsoft.com/office/officeart/2018/5/layout/IconLeafLabelList"/>
    <dgm:cxn modelId="{22CBF048-10F1-44F5-9BF9-69288F4FBF5F}" type="presParOf" srcId="{75B87B79-0617-4A27-98E6-227F7D7D8285}" destId="{6AB90514-6E3D-4C95-B4DC-33A4CC277F0E}" srcOrd="2" destOrd="0" presId="urn:microsoft.com/office/officeart/2018/5/layout/IconLeafLabelList"/>
    <dgm:cxn modelId="{9E4DD63C-B77A-4F94-97D4-2E5A6D06CE03}" type="presParOf" srcId="{75B87B79-0617-4A27-98E6-227F7D7D8285}" destId="{C859A886-2614-4541-84E2-83B3D5A47BB7}" srcOrd="3" destOrd="0" presId="urn:microsoft.com/office/officeart/2018/5/layout/IconLeafLabelList"/>
    <dgm:cxn modelId="{988DE195-FEBD-4148-B815-1CA88C049B91}" type="presParOf" srcId="{18D3B2A9-5F34-4662-AB1C-D95EC53DA93A}" destId="{936E2044-CDC8-4C47-A345-F5CBEB1EFECC}" srcOrd="1" destOrd="0" presId="urn:microsoft.com/office/officeart/2018/5/layout/IconLeafLabelList"/>
    <dgm:cxn modelId="{1ECA1D13-513B-4B7F-8B42-C72A69E3201E}" type="presParOf" srcId="{18D3B2A9-5F34-4662-AB1C-D95EC53DA93A}" destId="{95033305-5533-47CC-9CD4-50B2A511D5DA}" srcOrd="2" destOrd="0" presId="urn:microsoft.com/office/officeart/2018/5/layout/IconLeafLabelList"/>
    <dgm:cxn modelId="{1BB8808C-75BA-4481-ADEC-5C7E0494ED4B}" type="presParOf" srcId="{95033305-5533-47CC-9CD4-50B2A511D5DA}" destId="{0B398465-12A7-4C60-877B-36762D3DB908}" srcOrd="0" destOrd="0" presId="urn:microsoft.com/office/officeart/2018/5/layout/IconLeafLabelList"/>
    <dgm:cxn modelId="{D099529F-E98C-4A51-AECD-2B45DD2D8180}" type="presParOf" srcId="{95033305-5533-47CC-9CD4-50B2A511D5DA}" destId="{69D0A9CF-E0B0-4BD6-B2D6-5316E706BACB}" srcOrd="1" destOrd="0" presId="urn:microsoft.com/office/officeart/2018/5/layout/IconLeafLabelList"/>
    <dgm:cxn modelId="{2E0EC561-C883-46E5-903C-0EB96DB092C2}" type="presParOf" srcId="{95033305-5533-47CC-9CD4-50B2A511D5DA}" destId="{0557D670-FD11-4F71-A457-875B63DA4372}" srcOrd="2" destOrd="0" presId="urn:microsoft.com/office/officeart/2018/5/layout/IconLeafLabelList"/>
    <dgm:cxn modelId="{C4AD0557-33F4-447C-A725-14143512B42B}" type="presParOf" srcId="{95033305-5533-47CC-9CD4-50B2A511D5DA}" destId="{1F3541F1-651D-440C-BCAA-625AE5B5C8D9}" srcOrd="3" destOrd="0" presId="urn:microsoft.com/office/officeart/2018/5/layout/IconLeafLabelList"/>
    <dgm:cxn modelId="{EDC376F8-0224-4E7D-88F0-FA958DCEFA36}" type="presParOf" srcId="{18D3B2A9-5F34-4662-AB1C-D95EC53DA93A}" destId="{57A693A4-8904-4F97-B310-475B37451A03}" srcOrd="3" destOrd="0" presId="urn:microsoft.com/office/officeart/2018/5/layout/IconLeafLabelList"/>
    <dgm:cxn modelId="{B32A817B-CFD1-4BF1-8DDD-B7B68A968AED}" type="presParOf" srcId="{18D3B2A9-5F34-4662-AB1C-D95EC53DA93A}" destId="{C6720FCD-C2B8-4339-8E00-39AE0475B3AA}" srcOrd="4" destOrd="0" presId="urn:microsoft.com/office/officeart/2018/5/layout/IconLeafLabelList"/>
    <dgm:cxn modelId="{F96764B0-B590-4210-AC9C-BD4A5C7008E9}" type="presParOf" srcId="{C6720FCD-C2B8-4339-8E00-39AE0475B3AA}" destId="{73FD3231-E21F-4352-9AA1-2C05FA473FAC}" srcOrd="0" destOrd="0" presId="urn:microsoft.com/office/officeart/2018/5/layout/IconLeafLabelList"/>
    <dgm:cxn modelId="{33D24441-9958-456A-8C7F-83F095FD0DB1}" type="presParOf" srcId="{C6720FCD-C2B8-4339-8E00-39AE0475B3AA}" destId="{126D7D2C-EDE4-4078-834F-AA4C1DF170F6}" srcOrd="1" destOrd="0" presId="urn:microsoft.com/office/officeart/2018/5/layout/IconLeafLabelList"/>
    <dgm:cxn modelId="{80C2DA12-F35C-4B33-A602-8040EA68AFE1}" type="presParOf" srcId="{C6720FCD-C2B8-4339-8E00-39AE0475B3AA}" destId="{4DB23E49-4209-448A-8873-6C592814034B}" srcOrd="2" destOrd="0" presId="urn:microsoft.com/office/officeart/2018/5/layout/IconLeafLabelList"/>
    <dgm:cxn modelId="{AD68BA8A-7356-41A1-B87C-17FE4502936F}" type="presParOf" srcId="{C6720FCD-C2B8-4339-8E00-39AE0475B3AA}" destId="{13696A2F-16F0-4FCF-A023-A1078801BC6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0F905-9377-468A-B4A8-AD2B8426293F}">
      <dsp:nvSpPr>
        <dsp:cNvPr id="0" name=""/>
        <dsp:cNvSpPr/>
      </dsp:nvSpPr>
      <dsp:spPr>
        <a:xfrm>
          <a:off x="502033" y="404912"/>
          <a:ext cx="1243512" cy="12435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6AD5-B783-498B-8EB4-959F266EB69B}">
      <dsp:nvSpPr>
        <dsp:cNvPr id="0" name=""/>
        <dsp:cNvSpPr/>
      </dsp:nvSpPr>
      <dsp:spPr>
        <a:xfrm>
          <a:off x="767044" y="669923"/>
          <a:ext cx="713490" cy="713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9CB85-28D2-4144-B1D5-FA762C4AE13F}">
      <dsp:nvSpPr>
        <dsp:cNvPr id="0" name=""/>
        <dsp:cNvSpPr/>
      </dsp:nvSpPr>
      <dsp:spPr>
        <a:xfrm>
          <a:off x="104517" y="2035748"/>
          <a:ext cx="20385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Subscriber acquisition and retention</a:t>
          </a:r>
          <a:endParaRPr lang="en-US" sz="1600" b="0" kern="1200">
            <a:latin typeface="Trebuchet MS" panose="020B0603020202020204"/>
          </a:endParaRPr>
        </a:p>
      </dsp:txBody>
      <dsp:txXfrm>
        <a:off x="104517" y="2035748"/>
        <a:ext cx="2038545" cy="720000"/>
      </dsp:txXfrm>
    </dsp:sp>
    <dsp:sp modelId="{F23D9EB0-C7C0-48B6-8BBB-EC85D5BC2F33}">
      <dsp:nvSpPr>
        <dsp:cNvPr id="0" name=""/>
        <dsp:cNvSpPr/>
      </dsp:nvSpPr>
      <dsp:spPr>
        <a:xfrm>
          <a:off x="2897324" y="404912"/>
          <a:ext cx="1243512" cy="12435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E55F-6271-4278-ABDD-FA7352259D49}">
      <dsp:nvSpPr>
        <dsp:cNvPr id="0" name=""/>
        <dsp:cNvSpPr/>
      </dsp:nvSpPr>
      <dsp:spPr>
        <a:xfrm>
          <a:off x="3162335" y="669923"/>
          <a:ext cx="713490" cy="713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C2DD3-7D33-44E3-9122-D1E9583E3287}">
      <dsp:nvSpPr>
        <dsp:cNvPr id="0" name=""/>
        <dsp:cNvSpPr/>
      </dsp:nvSpPr>
      <dsp:spPr>
        <a:xfrm>
          <a:off x="2499808" y="2035748"/>
          <a:ext cx="20385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Brand expansion </a:t>
          </a:r>
          <a:endParaRPr lang="en-US" sz="1600" b="1" kern="1200">
            <a:latin typeface="Trebuchet MS" panose="020B0603020202020204"/>
          </a:endParaRPr>
        </a:p>
      </dsp:txBody>
      <dsp:txXfrm>
        <a:off x="2499808" y="2035748"/>
        <a:ext cx="2038545" cy="720000"/>
      </dsp:txXfrm>
    </dsp:sp>
    <dsp:sp modelId="{3D85DB60-B9E5-4082-A4EC-1227EC129DDC}">
      <dsp:nvSpPr>
        <dsp:cNvPr id="0" name=""/>
        <dsp:cNvSpPr/>
      </dsp:nvSpPr>
      <dsp:spPr>
        <a:xfrm>
          <a:off x="5292615" y="404912"/>
          <a:ext cx="1243512" cy="12435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690F-16A9-45C6-841E-1E380941B2CA}">
      <dsp:nvSpPr>
        <dsp:cNvPr id="0" name=""/>
        <dsp:cNvSpPr/>
      </dsp:nvSpPr>
      <dsp:spPr>
        <a:xfrm>
          <a:off x="5557626" y="669923"/>
          <a:ext cx="713490" cy="713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44384-0A64-4390-AC37-01064AA577AD}">
      <dsp:nvSpPr>
        <dsp:cNvPr id="0" name=""/>
        <dsp:cNvSpPr/>
      </dsp:nvSpPr>
      <dsp:spPr>
        <a:xfrm>
          <a:off x="4895099" y="2035748"/>
          <a:ext cx="20385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Integration with other business divisions </a:t>
          </a:r>
          <a:endParaRPr lang="en-US" sz="1600" b="0" kern="1200">
            <a:latin typeface="Trebuchet MS" panose="020B0603020202020204"/>
          </a:endParaRPr>
        </a:p>
      </dsp:txBody>
      <dsp:txXfrm>
        <a:off x="4895099" y="2035748"/>
        <a:ext cx="2038545" cy="720000"/>
      </dsp:txXfrm>
    </dsp:sp>
    <dsp:sp modelId="{5AC2D346-C590-4556-BBB0-48969983A969}">
      <dsp:nvSpPr>
        <dsp:cNvPr id="0" name=""/>
        <dsp:cNvSpPr/>
      </dsp:nvSpPr>
      <dsp:spPr>
        <a:xfrm>
          <a:off x="7687906" y="404912"/>
          <a:ext cx="1243512" cy="12435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F34A8-8E10-4B99-A7E2-1086EB4F0E32}">
      <dsp:nvSpPr>
        <dsp:cNvPr id="0" name=""/>
        <dsp:cNvSpPr/>
      </dsp:nvSpPr>
      <dsp:spPr>
        <a:xfrm>
          <a:off x="7952917" y="669923"/>
          <a:ext cx="713490" cy="713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A577F-7A10-4833-B333-EE28B9EC3310}">
      <dsp:nvSpPr>
        <dsp:cNvPr id="0" name=""/>
        <dsp:cNvSpPr/>
      </dsp:nvSpPr>
      <dsp:spPr>
        <a:xfrm>
          <a:off x="7290390" y="2035748"/>
          <a:ext cx="20385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Revenue and profit growth: </a:t>
          </a:r>
          <a:endParaRPr lang="en-US" sz="1600" kern="1200"/>
        </a:p>
      </dsp:txBody>
      <dsp:txXfrm>
        <a:off x="7290390" y="2035748"/>
        <a:ext cx="20385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6CD6-C8AE-4614-8285-04583A9AB109}">
      <dsp:nvSpPr>
        <dsp:cNvPr id="0" name=""/>
        <dsp:cNvSpPr/>
      </dsp:nvSpPr>
      <dsp:spPr>
        <a:xfrm>
          <a:off x="0" y="4526"/>
          <a:ext cx="6261100" cy="74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41150-CED6-49C6-AEFF-4C00E28F90D5}">
      <dsp:nvSpPr>
        <dsp:cNvPr id="0" name=""/>
        <dsp:cNvSpPr/>
      </dsp:nvSpPr>
      <dsp:spPr>
        <a:xfrm>
          <a:off x="225337" y="172133"/>
          <a:ext cx="410105" cy="40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9984-80EB-4979-A527-9AAEABCD82E0}">
      <dsp:nvSpPr>
        <dsp:cNvPr id="0" name=""/>
        <dsp:cNvSpPr/>
      </dsp:nvSpPr>
      <dsp:spPr>
        <a:xfrm>
          <a:off x="860780" y="4526"/>
          <a:ext cx="5387063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Content recommendation:</a:t>
          </a:r>
          <a:r>
            <a:rPr lang="en-US" sz="1400" b="0" i="0" kern="1200" dirty="0"/>
            <a:t> </a:t>
          </a:r>
          <a:r>
            <a:rPr lang="en-US" sz="1400" kern="1200" dirty="0"/>
            <a:t>U</a:t>
          </a:r>
          <a:r>
            <a:rPr lang="en-US" sz="1400" i="0" kern="1200" dirty="0"/>
            <a:t>ser’s</a:t>
          </a:r>
          <a:r>
            <a:rPr lang="en-US" sz="1400" kern="1200" dirty="0"/>
            <a:t> </a:t>
          </a:r>
          <a:r>
            <a:rPr lang="en-US" sz="1400" i="0" kern="1200" dirty="0"/>
            <a:t>viewing history, preferences, and behavior.</a:t>
          </a:r>
          <a:endParaRPr lang="en-US" sz="1400" kern="1200" dirty="0"/>
        </a:p>
      </dsp:txBody>
      <dsp:txXfrm>
        <a:off x="860780" y="4526"/>
        <a:ext cx="5387063" cy="768196"/>
      </dsp:txXfrm>
    </dsp:sp>
    <dsp:sp modelId="{39EA0FB5-6822-4234-824F-D1A279CD3676}">
      <dsp:nvSpPr>
        <dsp:cNvPr id="0" name=""/>
        <dsp:cNvSpPr/>
      </dsp:nvSpPr>
      <dsp:spPr>
        <a:xfrm>
          <a:off x="0" y="964771"/>
          <a:ext cx="6261100" cy="74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384E-D2B4-4B15-8655-A1B5C190AE73}">
      <dsp:nvSpPr>
        <dsp:cNvPr id="0" name=""/>
        <dsp:cNvSpPr/>
      </dsp:nvSpPr>
      <dsp:spPr>
        <a:xfrm>
          <a:off x="225337" y="1132378"/>
          <a:ext cx="410105" cy="40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2AE04-F9CD-4DB1-9695-906992CC3612}">
      <dsp:nvSpPr>
        <dsp:cNvPr id="0" name=""/>
        <dsp:cNvSpPr/>
      </dsp:nvSpPr>
      <dsp:spPr>
        <a:xfrm>
          <a:off x="860780" y="964771"/>
          <a:ext cx="5387063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Customer service:</a:t>
          </a:r>
          <a:r>
            <a:rPr lang="en-US" sz="1400" b="0" i="0" kern="1200" dirty="0"/>
            <a:t> Machine learning chatbot can provide 24/7 customer support to users.</a:t>
          </a:r>
          <a:endParaRPr lang="en-US" sz="1400" kern="1200" dirty="0"/>
        </a:p>
      </dsp:txBody>
      <dsp:txXfrm>
        <a:off x="860780" y="964771"/>
        <a:ext cx="5387063" cy="768196"/>
      </dsp:txXfrm>
    </dsp:sp>
    <dsp:sp modelId="{A6B2CF1B-1A91-4B1C-BB4C-5F81E75116A3}">
      <dsp:nvSpPr>
        <dsp:cNvPr id="0" name=""/>
        <dsp:cNvSpPr/>
      </dsp:nvSpPr>
      <dsp:spPr>
        <a:xfrm>
          <a:off x="0" y="1925016"/>
          <a:ext cx="6261100" cy="74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51A86-5BEA-4218-984C-091DF44E091E}">
      <dsp:nvSpPr>
        <dsp:cNvPr id="0" name=""/>
        <dsp:cNvSpPr/>
      </dsp:nvSpPr>
      <dsp:spPr>
        <a:xfrm>
          <a:off x="225337" y="2092623"/>
          <a:ext cx="410105" cy="40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577C0-4C99-401D-9BE6-DC54B35BAEE3}">
      <dsp:nvSpPr>
        <dsp:cNvPr id="0" name=""/>
        <dsp:cNvSpPr/>
      </dsp:nvSpPr>
      <dsp:spPr>
        <a:xfrm>
          <a:off x="860780" y="1925016"/>
          <a:ext cx="5387063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Quality of service (QoS) optimization:</a:t>
          </a:r>
          <a:r>
            <a:rPr lang="en-US" sz="1400" b="0" i="0" kern="1200" dirty="0">
              <a:latin typeface="Trebuchet MS" panose="020B0603020202020204"/>
            </a:rPr>
            <a:t> </a:t>
          </a:r>
          <a:r>
            <a:rPr lang="en-US" sz="1400" kern="1200" dirty="0">
              <a:latin typeface="Trebuchet MS" panose="020B0603020202020204"/>
            </a:rPr>
            <a:t>Analyze</a:t>
          </a:r>
          <a:r>
            <a:rPr lang="en-US" sz="1400" b="0" i="0" kern="1200" dirty="0"/>
            <a:t> streaming data, network conditions, and device capabilities to provide a seamless streaming experience</a:t>
          </a:r>
          <a:r>
            <a:rPr lang="en-US" sz="1400" b="0" i="0" kern="1200" dirty="0">
              <a:latin typeface="Trebuchet MS" panose="020B0603020202020204"/>
            </a:rPr>
            <a:t>. </a:t>
          </a:r>
        </a:p>
      </dsp:txBody>
      <dsp:txXfrm>
        <a:off x="860780" y="1925016"/>
        <a:ext cx="5387063" cy="768196"/>
      </dsp:txXfrm>
    </dsp:sp>
    <dsp:sp modelId="{4C672D1A-C7CD-4883-9E85-EF12BA4425EA}">
      <dsp:nvSpPr>
        <dsp:cNvPr id="0" name=""/>
        <dsp:cNvSpPr/>
      </dsp:nvSpPr>
      <dsp:spPr>
        <a:xfrm>
          <a:off x="0" y="2885262"/>
          <a:ext cx="6261100" cy="74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98E0B-6074-4430-B568-3B6D90CDBDE6}">
      <dsp:nvSpPr>
        <dsp:cNvPr id="0" name=""/>
        <dsp:cNvSpPr/>
      </dsp:nvSpPr>
      <dsp:spPr>
        <a:xfrm>
          <a:off x="225337" y="3052868"/>
          <a:ext cx="410105" cy="4097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F764-136F-4003-B069-A133A8A9DB83}">
      <dsp:nvSpPr>
        <dsp:cNvPr id="0" name=""/>
        <dsp:cNvSpPr/>
      </dsp:nvSpPr>
      <dsp:spPr>
        <a:xfrm>
          <a:off x="860780" y="2885262"/>
          <a:ext cx="5387063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Predictive analytics:</a:t>
          </a:r>
          <a:r>
            <a:rPr lang="en-US" sz="1400" b="0" i="0" kern="1200" dirty="0"/>
            <a:t> predict which shows and movies will be successful and which ones won't, based on factors such as user engagement and social media buzz.</a:t>
          </a:r>
          <a:endParaRPr lang="en-US" sz="1400" kern="1200" dirty="0"/>
        </a:p>
      </dsp:txBody>
      <dsp:txXfrm>
        <a:off x="860780" y="2885262"/>
        <a:ext cx="5387063" cy="768196"/>
      </dsp:txXfrm>
    </dsp:sp>
    <dsp:sp modelId="{6B7D9B36-7B5A-45BA-A0E5-FFF5C7950852}">
      <dsp:nvSpPr>
        <dsp:cNvPr id="0" name=""/>
        <dsp:cNvSpPr/>
      </dsp:nvSpPr>
      <dsp:spPr>
        <a:xfrm>
          <a:off x="0" y="3845507"/>
          <a:ext cx="6261100" cy="74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99066-CFA9-479A-844E-D3240F191A55}">
      <dsp:nvSpPr>
        <dsp:cNvPr id="0" name=""/>
        <dsp:cNvSpPr/>
      </dsp:nvSpPr>
      <dsp:spPr>
        <a:xfrm>
          <a:off x="225337" y="4013113"/>
          <a:ext cx="410105" cy="40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8E9C-DEC8-4351-8A64-F6C8DA765DF7}">
      <dsp:nvSpPr>
        <dsp:cNvPr id="0" name=""/>
        <dsp:cNvSpPr/>
      </dsp:nvSpPr>
      <dsp:spPr>
        <a:xfrm>
          <a:off x="860780" y="3845507"/>
          <a:ext cx="5387063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Content categorization and tagging:</a:t>
          </a:r>
          <a:r>
            <a:rPr lang="en-US" sz="1400" b="0" i="0" kern="1200" dirty="0"/>
            <a:t>  </a:t>
          </a:r>
          <a:r>
            <a:rPr lang="en-US" sz="1400" kern="1200" dirty="0"/>
            <a:t>To</a:t>
          </a:r>
          <a:r>
            <a:rPr lang="en-US" sz="1400" b="0" i="0" kern="1200" dirty="0"/>
            <a:t> automatically categorize and tag its vast content library.</a:t>
          </a:r>
          <a:endParaRPr lang="en-US" sz="1400" kern="1200" dirty="0"/>
        </a:p>
      </dsp:txBody>
      <dsp:txXfrm>
        <a:off x="860780" y="3845507"/>
        <a:ext cx="5387063" cy="768196"/>
      </dsp:txXfrm>
    </dsp:sp>
    <dsp:sp modelId="{30146D3E-7E6C-4DC6-B545-E6E7B901C74B}">
      <dsp:nvSpPr>
        <dsp:cNvPr id="0" name=""/>
        <dsp:cNvSpPr/>
      </dsp:nvSpPr>
      <dsp:spPr>
        <a:xfrm>
          <a:off x="0" y="4805752"/>
          <a:ext cx="6261100" cy="744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0710C-2B5B-47B4-ADA9-D58B1E0EDFD4}">
      <dsp:nvSpPr>
        <dsp:cNvPr id="0" name=""/>
        <dsp:cNvSpPr/>
      </dsp:nvSpPr>
      <dsp:spPr>
        <a:xfrm>
          <a:off x="225337" y="4973358"/>
          <a:ext cx="410105" cy="409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7D77F-6E90-464E-8B9D-B83E8A221250}">
      <dsp:nvSpPr>
        <dsp:cNvPr id="0" name=""/>
        <dsp:cNvSpPr/>
      </dsp:nvSpPr>
      <dsp:spPr>
        <a:xfrm>
          <a:off x="860780" y="4805752"/>
          <a:ext cx="5387063" cy="76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1" tIns="81301" rIns="81301" bIns="813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Ad targeting: </a:t>
          </a:r>
          <a:r>
            <a:rPr lang="en-US" sz="1400" kern="1200" dirty="0"/>
            <a:t>O</a:t>
          </a:r>
          <a:r>
            <a:rPr lang="en-US" sz="1400" b="0" i="0" kern="1200" dirty="0"/>
            <a:t>ptimize advertising campaigns and increase ad revenue. </a:t>
          </a:r>
          <a:endParaRPr lang="en-US" sz="1400" kern="1200" dirty="0"/>
        </a:p>
      </dsp:txBody>
      <dsp:txXfrm>
        <a:off x="860780" y="4805752"/>
        <a:ext cx="5387063" cy="768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89FF7-D425-4ABD-A7F3-840626C4ACA7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C88A86-50D3-4AEE-863E-80447451AD4E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Behavioral data </a:t>
          </a:r>
          <a:r>
            <a:rPr lang="en-US" sz="2900" b="0" i="0" kern="1200"/>
            <a:t>– Analyzing user’s engagement on the platform. </a:t>
          </a:r>
          <a:endParaRPr lang="en-US" sz="2900" kern="1200"/>
        </a:p>
      </dsp:txBody>
      <dsp:txXfrm>
        <a:off x="0" y="0"/>
        <a:ext cx="6261100" cy="1394618"/>
      </dsp:txXfrm>
    </dsp:sp>
    <dsp:sp modelId="{6C2E5E32-2E3A-468E-BD32-3266FE5E5FAE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80B7C4-FD84-4F5C-A52A-295DDDF9AD97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Feedback data </a:t>
          </a:r>
          <a:r>
            <a:rPr lang="en-US" sz="2900" b="0" i="0" kern="1200"/>
            <a:t>– Allow users to rate what they watched if they liked a particular movie</a:t>
          </a:r>
          <a:endParaRPr lang="en-US" sz="2900" kern="1200"/>
        </a:p>
      </dsp:txBody>
      <dsp:txXfrm>
        <a:off x="0" y="1394618"/>
        <a:ext cx="6261100" cy="1394618"/>
      </dsp:txXfrm>
    </dsp:sp>
    <dsp:sp modelId="{FA3F9227-A0EB-4EE8-8526-4693FBF3411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3738E0-6348-47C7-8D04-B4B1CA915354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Demographic data </a:t>
          </a:r>
          <a:r>
            <a:rPr lang="en-US" sz="2900" b="0" i="0" kern="1200"/>
            <a:t>– More personalization. </a:t>
          </a:r>
          <a:endParaRPr lang="en-US" sz="2900" kern="1200"/>
        </a:p>
      </dsp:txBody>
      <dsp:txXfrm>
        <a:off x="0" y="2789237"/>
        <a:ext cx="6261100" cy="1394618"/>
      </dsp:txXfrm>
    </dsp:sp>
    <dsp:sp modelId="{F02F8A47-8FB8-4B18-801A-223154C6CD3A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65B3B0-725D-47FC-9898-5E0BC5D914CD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Streaming quality data </a:t>
          </a:r>
          <a:r>
            <a:rPr lang="en-US" sz="2900" b="0" i="0" kern="1200"/>
            <a:t>– Collect streaming logs to improve user experience and minimize lags.</a:t>
          </a:r>
          <a:endParaRPr lang="en-US" sz="2900" kern="1200"/>
        </a:p>
      </dsp:txBody>
      <dsp:txXfrm>
        <a:off x="0" y="4183856"/>
        <a:ext cx="6261100" cy="1394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A523-060F-4924-8A1E-28552D8BF6B9}">
      <dsp:nvSpPr>
        <dsp:cNvPr id="0" name=""/>
        <dsp:cNvSpPr/>
      </dsp:nvSpPr>
      <dsp:spPr>
        <a:xfrm>
          <a:off x="670070" y="10068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330F3-3678-4AD5-8441-D611DDD81E68}">
      <dsp:nvSpPr>
        <dsp:cNvPr id="0" name=""/>
        <dsp:cNvSpPr/>
      </dsp:nvSpPr>
      <dsp:spPr>
        <a:xfrm>
          <a:off x="1086883" y="51749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A886-2614-4541-84E2-83B3D5A47BB7}">
      <dsp:nvSpPr>
        <dsp:cNvPr id="0" name=""/>
        <dsp:cNvSpPr/>
      </dsp:nvSpPr>
      <dsp:spPr>
        <a:xfrm>
          <a:off x="44851" y="2665681"/>
          <a:ext cx="320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Demographic Bias: The data used for training any algorithm must represent the population.</a:t>
          </a:r>
          <a:endParaRPr lang="en-US" sz="1100" kern="1200"/>
        </a:p>
      </dsp:txBody>
      <dsp:txXfrm>
        <a:off x="44851" y="2665681"/>
        <a:ext cx="3206250" cy="832500"/>
      </dsp:txXfrm>
    </dsp:sp>
    <dsp:sp modelId="{0B398465-12A7-4C60-877B-36762D3DB908}">
      <dsp:nvSpPr>
        <dsp:cNvPr id="0" name=""/>
        <dsp:cNvSpPr/>
      </dsp:nvSpPr>
      <dsp:spPr>
        <a:xfrm>
          <a:off x="4437414" y="10068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0A9CF-E0B0-4BD6-B2D6-5316E706BACB}">
      <dsp:nvSpPr>
        <dsp:cNvPr id="0" name=""/>
        <dsp:cNvSpPr/>
      </dsp:nvSpPr>
      <dsp:spPr>
        <a:xfrm>
          <a:off x="4854226" y="51749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541F1-651D-440C-BCAA-625AE5B5C8D9}">
      <dsp:nvSpPr>
        <dsp:cNvPr id="0" name=""/>
        <dsp:cNvSpPr/>
      </dsp:nvSpPr>
      <dsp:spPr>
        <a:xfrm>
          <a:off x="3812195" y="2665681"/>
          <a:ext cx="320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Sampling Bias: Any dataset for the purpose of training should always be sampled at random. This allows for the most accurate recommendations. </a:t>
          </a:r>
          <a:endParaRPr lang="en-US" sz="1100" kern="1200"/>
        </a:p>
      </dsp:txBody>
      <dsp:txXfrm>
        <a:off x="3812195" y="2665681"/>
        <a:ext cx="3206250" cy="832500"/>
      </dsp:txXfrm>
    </dsp:sp>
    <dsp:sp modelId="{73FD3231-E21F-4352-9AA1-2C05FA473FAC}">
      <dsp:nvSpPr>
        <dsp:cNvPr id="0" name=""/>
        <dsp:cNvSpPr/>
      </dsp:nvSpPr>
      <dsp:spPr>
        <a:xfrm>
          <a:off x="8204758" y="10068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7D2C-EDE4-4078-834F-AA4C1DF170F6}">
      <dsp:nvSpPr>
        <dsp:cNvPr id="0" name=""/>
        <dsp:cNvSpPr/>
      </dsp:nvSpPr>
      <dsp:spPr>
        <a:xfrm>
          <a:off x="8621570" y="51749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96A2F-16F0-4FCF-A023-A1078801BC63}">
      <dsp:nvSpPr>
        <dsp:cNvPr id="0" name=""/>
        <dsp:cNvSpPr/>
      </dsp:nvSpPr>
      <dsp:spPr>
        <a:xfrm>
          <a:off x="7579539" y="2665681"/>
          <a:ext cx="320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Historical </a:t>
          </a:r>
          <a:r>
            <a:rPr lang="en-US" sz="1100" kern="1200"/>
            <a:t>B</a:t>
          </a:r>
          <a:r>
            <a:rPr lang="en-US" sz="1100" b="0" i="0" kern="1200"/>
            <a:t>ias: </a:t>
          </a:r>
          <a:r>
            <a:rPr lang="en-US" sz="1100" i="0" kern="1200"/>
            <a:t>Data used to make predictions should be free from any historical bias. Failing to do so would lead to inaccurate predictions and recommendations. </a:t>
          </a:r>
          <a:endParaRPr lang="en-US" sz="1100" kern="1200"/>
        </a:p>
      </dsp:txBody>
      <dsp:txXfrm>
        <a:off x="7579539" y="2665681"/>
        <a:ext cx="3206250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vewilsonphotography.com/2010/06/11/disney-castle-at-dusk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6" descr="A castle lit up at night&#10;&#10;Description automatically generated">
            <a:extLst>
              <a:ext uri="{FF2B5EF4-FFF2-40B4-BE49-F238E27FC236}">
                <a16:creationId xmlns:a16="http://schemas.microsoft.com/office/drawing/2014/main" id="{21E6C804-1756-75F3-AA5F-8103A2C528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758" r="-2" b="-2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1E24-298F-4507-A062-46E8A9B7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Disney+ and Machine Learning in the Streaming Age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EC21EC-2BC6-8E41-603C-E51D170A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GROUP – 2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Surya Saketh Akella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Mira Radhakrishnan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Pavithra Rajasekaran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Raghuraman Shankar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Yamini </a:t>
            </a:r>
            <a:r>
              <a:rPr lang="en-US" dirty="0" err="1"/>
              <a:t>Veepuri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Jaswanth Yarlagadda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D2C8-F66D-475C-BCE9-DB25940D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Arial"/>
              </a:rPr>
              <a:t>Potential Data Bias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1540CC-0453-983D-3B1A-C78B6A6F7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1500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2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D1D4-0CA6-10D4-A394-9383C2F2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Recommendation – Prioritization Grid/ Scorecard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63B37-DBEC-FD2E-4F42-8FEF1AA8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529577"/>
              </p:ext>
            </p:extLst>
          </p:nvPr>
        </p:nvGraphicFramePr>
        <p:xfrm>
          <a:off x="681037" y="2541120"/>
          <a:ext cx="10830643" cy="319022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353880">
                  <a:extLst>
                    <a:ext uri="{9D8B030D-6E8A-4147-A177-3AD203B41FA5}">
                      <a16:colId xmlns:a16="http://schemas.microsoft.com/office/drawing/2014/main" val="3441177571"/>
                    </a:ext>
                  </a:extLst>
                </a:gridCol>
                <a:gridCol w="2489598">
                  <a:extLst>
                    <a:ext uri="{9D8B030D-6E8A-4147-A177-3AD203B41FA5}">
                      <a16:colId xmlns:a16="http://schemas.microsoft.com/office/drawing/2014/main" val="3496744808"/>
                    </a:ext>
                  </a:extLst>
                </a:gridCol>
                <a:gridCol w="2606307">
                  <a:extLst>
                    <a:ext uri="{9D8B030D-6E8A-4147-A177-3AD203B41FA5}">
                      <a16:colId xmlns:a16="http://schemas.microsoft.com/office/drawing/2014/main" val="3861226116"/>
                    </a:ext>
                  </a:extLst>
                </a:gridCol>
                <a:gridCol w="1380858">
                  <a:extLst>
                    <a:ext uri="{9D8B030D-6E8A-4147-A177-3AD203B41FA5}">
                      <a16:colId xmlns:a16="http://schemas.microsoft.com/office/drawing/2014/main" val="3319921093"/>
                    </a:ext>
                  </a:extLst>
                </a:gridCol>
              </a:tblGrid>
              <a:tr h="42457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Use Case</a:t>
                      </a: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Business Value</a:t>
                      </a: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Complexity/Cost</a:t>
                      </a: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Priority</a:t>
                      </a: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327965373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Personalized Recommendations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Medium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1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3981746332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User Churn Prediction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2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3238977969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Content Curation &amp; Tagging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Medium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3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3202973758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Dynamic Pricing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4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2020589004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Ad Targeting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Medium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5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87999767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Fraud Detection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Medium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Medium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6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4138400812"/>
                  </a:ext>
                </a:extLst>
              </a:tr>
              <a:tr h="395093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Content Moderation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Low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effectLst/>
                        </a:rPr>
                        <a:t>High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effectLst/>
                        </a:rPr>
                        <a:t>7</a:t>
                      </a:r>
                      <a:endParaRPr lang="en-US" sz="2300" dirty="0">
                        <a:effectLst/>
                      </a:endParaRPr>
                    </a:p>
                  </a:txBody>
                  <a:tcPr marL="132680" marR="132680" marT="0" marB="0"/>
                </a:tc>
                <a:extLst>
                  <a:ext uri="{0D108BD9-81ED-4DB2-BD59-A6C34878D82A}">
                    <a16:rowId xmlns:a16="http://schemas.microsoft.com/office/drawing/2014/main" val="3970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5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4A55F-4769-912F-AE03-FD3D259DAD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15000"/>
            <a:grayscl/>
          </a:blip>
          <a:srcRect l="4107" t="14560" r="-1" b="9199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780C-D381-0F34-3C44-025655C2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THANK YOU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5BDD-9CDF-147F-72DD-EEF13E89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80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084E6A4-84AE-CFDF-1BCF-642E8807A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6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8BC9-FF66-AB7B-534E-31E8DD9F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026C-BD0A-B5E5-4C16-3432F3CF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latin typeface="Calibri" panose="020F0502020204030204" pitchFamily="34" charset="0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Strategic goals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Machine Learning (ML) Use Cases to achieve strategic goals</a:t>
            </a:r>
            <a:endParaRPr lang="en-US" sz="2000" b="0" i="0">
              <a:effectLst/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Descriptive, Prescriptive and Predictive Analytics – Use Cases</a:t>
            </a:r>
            <a:endParaRPr lang="en-US" sz="2000"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Lessons from Netflix and other competitors</a:t>
            </a:r>
            <a:endParaRPr lang="en-US" sz="2000"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Data required to achieve ML goals</a:t>
            </a:r>
            <a:endParaRPr lang="en-US" sz="2000"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Potential data bias</a:t>
            </a:r>
            <a:endParaRPr lang="en-US" sz="2000">
              <a:latin typeface="Calibri" panose="020F0502020204030204" pitchFamily="34" charset="0"/>
              <a:ea typeface="Calibri"/>
              <a:cs typeface="Calibri"/>
            </a:endParaRPr>
          </a:p>
          <a:p>
            <a:endParaRPr lang="en-US" sz="200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1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3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84D7E-904C-8929-258E-0331C6D4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Disney's strategic goals? 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9E6B5-F4BB-CD38-ADF9-1E733A5D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12786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910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558D-9537-9B63-2A34-B2A94DC5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1EEF-8AF3-F06E-0689-A10F8A37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98748"/>
            <a:ext cx="6057861" cy="2297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D1D5DB"/>
                </a:solidFill>
                <a:ea typeface="+mn-lt"/>
                <a:cs typeface="+mn-lt"/>
              </a:rPr>
              <a:t>Strengths:</a:t>
            </a:r>
            <a:endParaRPr lang="en-US" sz="1600" b="1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Strong brand recognition and reputation worldwide.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Vast content library and exclusive rights to certain franchises, such as Star Wars and Marvel.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Ability to leverage existing customer base and marketing channels.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Established relationships 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6FDCB-5489-18FF-2765-D4175EE0D4B2}"/>
              </a:ext>
            </a:extLst>
          </p:cNvPr>
          <p:cNvSpPr txBox="1">
            <a:spLocks/>
          </p:cNvSpPr>
          <p:nvPr/>
        </p:nvSpPr>
        <p:spPr>
          <a:xfrm>
            <a:off x="5960345" y="2100336"/>
            <a:ext cx="6129299" cy="2321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D1D5DB"/>
                </a:solidFill>
                <a:ea typeface="+mn-lt"/>
                <a:cs typeface="+mn-lt"/>
              </a:rPr>
              <a:t>Weaknesses:</a:t>
            </a:r>
            <a:r>
              <a:rPr lang="en-US" sz="1600" dirty="0">
                <a:solidFill>
                  <a:srgbClr val="D1D5DB"/>
                </a:solidFill>
                <a:latin typeface="Arial"/>
                <a:ea typeface="+mn-lt"/>
                <a:cs typeface="Arial"/>
              </a:rPr>
              <a:t> </a:t>
            </a:r>
            <a:endParaRPr lang="en-US" sz="1600"/>
          </a:p>
          <a:p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Late entry into the market</a:t>
            </a:r>
            <a:r>
              <a:rPr lang="en-US" sz="1600" dirty="0">
                <a:solidFill>
                  <a:srgbClr val="D1D5DB"/>
                </a:solidFill>
                <a:latin typeface="Times New Roman"/>
                <a:ea typeface="+mn-lt"/>
                <a:cs typeface="Times New Roman"/>
              </a:rPr>
              <a:t> </a:t>
            </a:r>
            <a:endParaRPr lang="en-US" sz="16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High production costs associated with creating original content.</a:t>
            </a:r>
            <a:r>
              <a:rPr lang="en-US" sz="1600" dirty="0">
                <a:solidFill>
                  <a:srgbClr val="D1D5DB"/>
                </a:solidFill>
                <a:latin typeface="Arial"/>
                <a:ea typeface="+mn-lt"/>
                <a:cs typeface="Arial"/>
              </a:rPr>
              <a:t> </a:t>
            </a:r>
            <a:endParaRPr lang="en-US" sz="1600"/>
          </a:p>
          <a:p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Limited experience in the video-on-demand industry.</a:t>
            </a:r>
            <a:r>
              <a:rPr lang="en-US" sz="1600" dirty="0">
                <a:solidFill>
                  <a:srgbClr val="D1D5DB"/>
                </a:solidFill>
                <a:latin typeface="Arial"/>
                <a:ea typeface="+mn-lt"/>
                <a:cs typeface="Arial"/>
              </a:rPr>
              <a:t> </a:t>
            </a:r>
            <a:endParaRPr lang="en-US" sz="1600" dirty="0"/>
          </a:p>
          <a:p>
            <a:pPr>
              <a:buNone/>
            </a:pPr>
            <a:endParaRPr lang="en-US" sz="1400">
              <a:solidFill>
                <a:srgbClr val="D1D5DB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A4F7D-64E9-6829-1EEB-682ABAA7AFA0}"/>
              </a:ext>
            </a:extLst>
          </p:cNvPr>
          <p:cNvSpPr txBox="1">
            <a:spLocks/>
          </p:cNvSpPr>
          <p:nvPr/>
        </p:nvSpPr>
        <p:spPr>
          <a:xfrm>
            <a:off x="110408" y="4402211"/>
            <a:ext cx="5843548" cy="2400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D1D5DB"/>
                </a:solidFill>
                <a:ea typeface="+mn-lt"/>
                <a:cs typeface="+mn-lt"/>
              </a:rPr>
              <a:t>Opportunities:</a:t>
            </a:r>
            <a:endParaRPr lang="en-US" sz="16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Increasing demand and growing global market for entertainment content.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Expansion of distribution channels through partnerships and collaborations. (</a:t>
            </a:r>
            <a:r>
              <a:rPr lang="en-US" sz="1600" dirty="0" err="1">
                <a:solidFill>
                  <a:srgbClr val="D1D5DB"/>
                </a:solidFill>
                <a:ea typeface="+mn-lt"/>
                <a:cs typeface="+mn-lt"/>
              </a:rPr>
              <a:t>Hotstar</a:t>
            </a: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)</a:t>
            </a:r>
            <a:endParaRPr lang="en-US" sz="16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Integration of new technologies such as virtual reality and artificial intelligence.</a:t>
            </a:r>
            <a:endParaRPr lang="en-US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400" dirty="0">
              <a:solidFill>
                <a:srgbClr val="D1D5DB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2800"/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406DC6-CCA6-87D7-BE2E-075BA97DE200}"/>
              </a:ext>
            </a:extLst>
          </p:cNvPr>
          <p:cNvSpPr txBox="1">
            <a:spLocks/>
          </p:cNvSpPr>
          <p:nvPr/>
        </p:nvSpPr>
        <p:spPr>
          <a:xfrm>
            <a:off x="6096871" y="4403799"/>
            <a:ext cx="5994361" cy="226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D1D5DB"/>
                </a:solidFill>
                <a:ea typeface="+mn-lt"/>
                <a:cs typeface="+mn-lt"/>
              </a:rPr>
              <a:t>Threats:</a:t>
            </a:r>
            <a:endParaRPr lang="en-US" sz="3200" b="1" dirty="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Intense competition from established players and new entrants.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Fluctuating consumer preferences and behavior.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Regulatory and legal challenges in some regions.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D1D5DB"/>
                </a:solidFill>
                <a:ea typeface="+mn-lt"/>
                <a:cs typeface="+mn-lt"/>
              </a:rPr>
              <a:t>Economic downturns and recessions impacting disposable income of customers.</a:t>
            </a:r>
            <a:endParaRPr lang="en-US" sz="3200" dirty="0"/>
          </a:p>
          <a:p>
            <a:pPr indent="0">
              <a:buNone/>
            </a:pPr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3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Rectangle 4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7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45" name="Rectangle 49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BA491-22A6-0FB3-D0E7-5F377975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machine learning use-cases would help Disney+ to achieve its goals?</a:t>
            </a:r>
            <a:br>
              <a:rPr lang="en-US" sz="3100">
                <a:latin typeface="Calibri" panose="020F0502020204030204" pitchFamily="34" charset="0"/>
              </a:rPr>
            </a:br>
            <a:endParaRPr lang="en-US" sz="310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1C33040-061E-EF29-CB69-62D891BC1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93955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961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2DEC-26D2-1B18-49E8-75D88B57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0228"/>
            <a:ext cx="9613861" cy="1080938"/>
          </a:xfrm>
        </p:spPr>
        <p:txBody>
          <a:bodyPr>
            <a:normAutofit/>
          </a:bodyPr>
          <a:lstStyle/>
          <a:p>
            <a:r>
              <a:rPr lang="en-US" b="1" u="sng">
                <a:latin typeface="Arial Black"/>
                <a:cs typeface="Times New Roman"/>
              </a:rPr>
              <a:t>Machine Learning Use-Cases based on SWOT Analysis</a:t>
            </a:r>
            <a:endParaRPr lang="en-US">
              <a:latin typeface="Arial Black"/>
            </a:endParaRPr>
          </a:p>
          <a:p>
            <a:endParaRPr lang="en-US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D4898656-E69C-28D0-6008-411E37759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76442"/>
              </p:ext>
            </p:extLst>
          </p:nvPr>
        </p:nvGraphicFramePr>
        <p:xfrm>
          <a:off x="681037" y="2549928"/>
          <a:ext cx="10830642" cy="36202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396277">
                  <a:extLst>
                    <a:ext uri="{9D8B030D-6E8A-4147-A177-3AD203B41FA5}">
                      <a16:colId xmlns:a16="http://schemas.microsoft.com/office/drawing/2014/main" val="3303687956"/>
                    </a:ext>
                  </a:extLst>
                </a:gridCol>
                <a:gridCol w="5434365">
                  <a:extLst>
                    <a:ext uri="{9D8B030D-6E8A-4147-A177-3AD203B41FA5}">
                      <a16:colId xmlns:a16="http://schemas.microsoft.com/office/drawing/2014/main" val="1580105927"/>
                    </a:ext>
                  </a:extLst>
                </a:gridCol>
              </a:tblGrid>
              <a:tr h="1831608">
                <a:tc>
                  <a:txBody>
                    <a:bodyPr/>
                    <a:lstStyle/>
                    <a:p>
                      <a:r>
                        <a:rPr lang="en-US" sz="1600" dirty="0"/>
                        <a:t>Strengths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Brand Recognition: ML to create personalized recommendations, increasing brand loyalty.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Exclusive Content: Predict which content performs well.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Brand integration: incentivize theme park tickets to loyal subscribers.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Weaknesses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New Entrant: ML can be used to create targeted marketing campaigns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Limited Experience: Run ML on content produced by competitors and use data from external rating agencies like IMDB to produce successful content.</a:t>
                      </a:r>
                    </a:p>
                    <a:p>
                      <a:pPr lvl="0">
                        <a:buNone/>
                      </a:pPr>
                      <a:endParaRPr lang="en-US" sz="160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261352618"/>
                  </a:ext>
                </a:extLst>
              </a:tr>
              <a:tr h="1340999">
                <a:tc>
                  <a:txBody>
                    <a:bodyPr/>
                    <a:lstStyle/>
                    <a:p>
                      <a:r>
                        <a:rPr lang="en-US" sz="1600" dirty="0"/>
                        <a:t>Opportunities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Growing Market: Analyse market trends and take advantage of emerging content categories.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 dirty="0"/>
                        <a:t>International Expansion: Leverage ML to create localized content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Threats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Competition: analyze competitor strategies and determine differentiating factors.</a:t>
                      </a: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noProof="0" dirty="0"/>
                        <a:t>Economic downturns: Determine dynamic pricing model that can offer subscriptions at subsidized rates and find ways to cut cost using ML.</a:t>
                      </a:r>
                      <a:endParaRPr lang="en-US" sz="1600" kern="1200"/>
                    </a:p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41867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1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044B-64ED-BB74-F027-16B94C92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Descriptive</a:t>
            </a:r>
            <a:r>
              <a:rPr lang="en-US" sz="2800" b="1" i="0" dirty="0">
                <a:effectLst/>
                <a:latin typeface="Arial"/>
                <a:cs typeface="Arial"/>
              </a:rPr>
              <a:t>, prescriptive, and predictive analytics use cases. </a:t>
            </a:r>
            <a:r>
              <a:rPr lang="en-US" sz="2800" b="0" i="0" dirty="0">
                <a:effectLst/>
                <a:latin typeface="Arial"/>
                <a:cs typeface="Arial"/>
              </a:rPr>
              <a:t> 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AB55-DA7B-4C5F-7062-B2419244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Descriptive Analytics: 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objective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what has happened in the past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Analyzed -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patterns of its users, how long users watched a particular program, and at what times of the day, how long customers stayed on the platform and which pages were visited more frequently.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Enhances the user experience and offer personalized recommendations. 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 Analytics: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objective -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uture events or trends based on historical data</a:t>
            </a:r>
            <a:r>
              <a:rPr lang="en-US" sz="140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Analyzed -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ustomer behavior, likelihood of customer churn.</a:t>
            </a:r>
            <a:endParaRPr 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</a:t>
            </a:r>
            <a:r>
              <a:rPr 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orecast the likelihood of a particular event occurring.</a:t>
            </a:r>
            <a:endParaRPr lang="en-US" sz="1400" b="1" i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Prescriptive Analytics: 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objective -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olutions to the business problems faced by Disney+  at Present.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Analyzed -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ser's viewing history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</a:t>
            </a:r>
            <a:r>
              <a:rPr 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dentify opportunities for cross-selling and upselling and increases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25025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04D9-4E21-3DAB-999B-6299EF69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fontAlgn="base"/>
            <a:r>
              <a:rPr lang="en-US" sz="1800" b="0" i="0">
                <a:solidFill>
                  <a:srgbClr val="4471C4"/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can we (and Disney+) learn from Netflix's use of Machine learning? </a:t>
            </a:r>
            <a:r>
              <a:rPr lang="en-US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6325-F191-0567-67A4-55A85F12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Netflix’s usage of ML:</a:t>
            </a:r>
          </a:p>
          <a:p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ense of personalization increases the time a user spends in Netflix.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ontent creation.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Uses its own ML algorithms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to recommend new content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with a success rate of 80%</a:t>
            </a:r>
            <a:endParaRPr lang="en-US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etermine expected hours of viewing for a piece of content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Heavy investment in R&amp;D (10% of revenue)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Disney can also use the Machine learning algorithms in the similar way.</a:t>
            </a:r>
            <a:endParaRPr lang="en-US" b="1" dirty="0">
              <a:latin typeface="Arial"/>
              <a:cs typeface="Arial"/>
            </a:endParaRP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DCFD1-C8E9-8087-38B6-707DDF9B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400" b="1">
                <a:latin typeface="Arial"/>
                <a:cs typeface="Arial"/>
              </a:rPr>
              <a:t>Data</a:t>
            </a:r>
            <a:r>
              <a:rPr lang="en-US" sz="3400" b="1" i="0">
                <a:effectLst/>
                <a:latin typeface="Arial"/>
                <a:cs typeface="Arial"/>
              </a:rPr>
              <a:t> required for Disney+ to achieve its machine-learning goals? </a:t>
            </a:r>
            <a:r>
              <a:rPr lang="en-US" sz="3400" b="0" i="0">
                <a:effectLst/>
                <a:latin typeface="Arial"/>
                <a:cs typeface="Arial"/>
              </a:rPr>
              <a:t> </a:t>
            </a:r>
            <a:endParaRPr lang="en-US" sz="3400">
              <a:latin typeface="Arial"/>
              <a:cs typeface="Arial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5A06AB-F88C-DED5-7451-5469D6F51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80366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79221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Disney+ and Machine Learning in the Streaming Age</vt:lpstr>
      <vt:lpstr>Agenda</vt:lpstr>
      <vt:lpstr>Disney's strategic goals?  </vt:lpstr>
      <vt:lpstr>SWOT Analysis</vt:lpstr>
      <vt:lpstr>What machine learning use-cases would help Disney+ to achieve its goals? </vt:lpstr>
      <vt:lpstr>Machine Learning Use-Cases based on SWOT Analysis </vt:lpstr>
      <vt:lpstr>Descriptive, prescriptive, and predictive analytics use cases.  </vt:lpstr>
      <vt:lpstr>  What can we (and Disney+) learn from Netflix's use of Machine learning?   </vt:lpstr>
      <vt:lpstr>Data required for Disney+ to achieve its machine-learning goals?  </vt:lpstr>
      <vt:lpstr>Potential Data Bias</vt:lpstr>
      <vt:lpstr>Recommendation – Prioritization Grid/ Scorecard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HBR CASE STUDY – DISNEY PLUS</dc:title>
  <dc:creator>Radhakrishnan, Mira</dc:creator>
  <cp:revision>280</cp:revision>
  <dcterms:created xsi:type="dcterms:W3CDTF">2023-04-25T03:54:04Z</dcterms:created>
  <dcterms:modified xsi:type="dcterms:W3CDTF">2023-04-26T03:35:53Z</dcterms:modified>
</cp:coreProperties>
</file>