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4"/>
  </p:sld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70" r:id="rId16"/>
    <p:sldId id="266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8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epuri, Yamini" userId="fa366c7f-fd71-41c2-a565-72c33be860a4" providerId="ADAL" clId="{8D5B1DF3-A0D9-41DF-AE16-5DA464610DD5}"/>
    <pc:docChg chg="modSld">
      <pc:chgData name="Veepuri, Yamini" userId="fa366c7f-fd71-41c2-a565-72c33be860a4" providerId="ADAL" clId="{8D5B1DF3-A0D9-41DF-AE16-5DA464610DD5}" dt="2023-05-11T02:30:34.829" v="2" actId="2085"/>
      <pc:docMkLst>
        <pc:docMk/>
      </pc:docMkLst>
      <pc:sldChg chg="addSp modSp mod">
        <pc:chgData name="Veepuri, Yamini" userId="fa366c7f-fd71-41c2-a565-72c33be860a4" providerId="ADAL" clId="{8D5B1DF3-A0D9-41DF-AE16-5DA464610DD5}" dt="2023-05-11T02:30:34.829" v="2" actId="2085"/>
        <pc:sldMkLst>
          <pc:docMk/>
          <pc:sldMk cId="2480918167" sldId="261"/>
        </pc:sldMkLst>
        <pc:spChg chg="add mod">
          <ac:chgData name="Veepuri, Yamini" userId="fa366c7f-fd71-41c2-a565-72c33be860a4" providerId="ADAL" clId="{8D5B1DF3-A0D9-41DF-AE16-5DA464610DD5}" dt="2023-05-11T02:30:34.829" v="2" actId="2085"/>
          <ac:spMkLst>
            <pc:docMk/>
            <pc:sldMk cId="2480918167" sldId="261"/>
            <ac:spMk id="5" creationId="{C10FA340-A909-9F45-FAB3-62108AEB5DC8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6" Type="http://schemas.openxmlformats.org/officeDocument/2006/relationships/image" Target="../media/image28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10" Type="http://schemas.openxmlformats.org/officeDocument/2006/relationships/image" Target="../media/image54.svg"/><Relationship Id="rId4" Type="http://schemas.openxmlformats.org/officeDocument/2006/relationships/image" Target="../media/image48.svg"/><Relationship Id="rId9" Type="http://schemas.openxmlformats.org/officeDocument/2006/relationships/image" Target="../media/image53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6" Type="http://schemas.openxmlformats.org/officeDocument/2006/relationships/image" Target="../media/image28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10" Type="http://schemas.openxmlformats.org/officeDocument/2006/relationships/image" Target="../media/image54.svg"/><Relationship Id="rId4" Type="http://schemas.openxmlformats.org/officeDocument/2006/relationships/image" Target="../media/image48.svg"/><Relationship Id="rId9" Type="http://schemas.openxmlformats.org/officeDocument/2006/relationships/image" Target="../media/image53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08F1A2-53D0-4F69-8B6D-097E7F62A85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967EF90-8582-4AE5-A953-EB09FE2B60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  <a:latin typeface="Calibri"/>
              <a:cs typeface="Calibri"/>
            </a:rPr>
            <a:t>Introduction</a:t>
          </a:r>
        </a:p>
      </dgm:t>
    </dgm:pt>
    <dgm:pt modelId="{A41260B2-D749-4954-BA3E-2ACBB453E23F}" type="parTrans" cxnId="{2357436C-5F15-4ED0-A8A0-6B49ABD7363C}">
      <dgm:prSet/>
      <dgm:spPr/>
      <dgm:t>
        <a:bodyPr/>
        <a:lstStyle/>
        <a:p>
          <a:endParaRPr lang="en-US"/>
        </a:p>
      </dgm:t>
    </dgm:pt>
    <dgm:pt modelId="{DF7D2B99-D17C-4D07-92C0-FAD842E2CB8E}" type="sibTrans" cxnId="{2357436C-5F15-4ED0-A8A0-6B49ABD7363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F64DCA-3F8C-496E-84E2-E1BA4ECD69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  <a:latin typeface="Calibri"/>
              <a:cs typeface="Calibri"/>
            </a:rPr>
            <a:t>Current Challenges</a:t>
          </a:r>
        </a:p>
      </dgm:t>
    </dgm:pt>
    <dgm:pt modelId="{E6EBBDD0-419B-4763-96C7-BDFB07B5F61F}" type="parTrans" cxnId="{81D2B7DF-299B-4E25-B72C-4A28E94C6079}">
      <dgm:prSet/>
      <dgm:spPr/>
      <dgm:t>
        <a:bodyPr/>
        <a:lstStyle/>
        <a:p>
          <a:endParaRPr lang="en-US"/>
        </a:p>
      </dgm:t>
    </dgm:pt>
    <dgm:pt modelId="{2B2A6E94-C411-486D-905A-E561AA015DBA}" type="sibTrans" cxnId="{81D2B7DF-299B-4E25-B72C-4A28E94C607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1E5767-B070-4EC3-9365-04D5BB5B71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  <a:latin typeface="Calibri"/>
              <a:cs typeface="Calibri"/>
            </a:rPr>
            <a:t>Objectives</a:t>
          </a:r>
        </a:p>
      </dgm:t>
    </dgm:pt>
    <dgm:pt modelId="{17FBE57F-11C5-40C3-A430-E593AE4BC122}" type="parTrans" cxnId="{82BB0592-C135-4DCA-9988-1E40B8ACF39D}">
      <dgm:prSet/>
      <dgm:spPr/>
      <dgm:t>
        <a:bodyPr/>
        <a:lstStyle/>
        <a:p>
          <a:endParaRPr lang="en-US"/>
        </a:p>
      </dgm:t>
    </dgm:pt>
    <dgm:pt modelId="{70109D17-2994-470E-8044-CD056AC02182}" type="sibTrans" cxnId="{82BB0592-C135-4DCA-9988-1E40B8ACF39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3A73A61-37FA-4A70-BA7E-28862CADBA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  <a:latin typeface="Calibri"/>
              <a:cs typeface="Calibri"/>
            </a:rPr>
            <a:t>Proposed Solution</a:t>
          </a:r>
        </a:p>
      </dgm:t>
    </dgm:pt>
    <dgm:pt modelId="{C0B01A96-6BB5-4ACD-8905-904008E4A7FE}" type="parTrans" cxnId="{F6D3B11B-8AE9-4709-A63C-3271BA7826E8}">
      <dgm:prSet/>
      <dgm:spPr/>
      <dgm:t>
        <a:bodyPr/>
        <a:lstStyle/>
        <a:p>
          <a:endParaRPr lang="en-US"/>
        </a:p>
      </dgm:t>
    </dgm:pt>
    <dgm:pt modelId="{EE252D7B-F2AB-46CD-900C-AF05B093B707}" type="sibTrans" cxnId="{F6D3B11B-8AE9-4709-A63C-3271BA7826E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D51BEBE-34A3-4BF5-A544-C07B8324E2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  <a:latin typeface="Calibri"/>
              <a:cs typeface="Calibri"/>
            </a:rPr>
            <a:t>Benefits and Outcomes</a:t>
          </a:r>
        </a:p>
      </dgm:t>
    </dgm:pt>
    <dgm:pt modelId="{8CFF17AC-0E62-42EA-ADB4-198A6F0F833E}" type="parTrans" cxnId="{2E941BF3-FC50-42C8-92BC-0094FF772502}">
      <dgm:prSet/>
      <dgm:spPr/>
      <dgm:t>
        <a:bodyPr/>
        <a:lstStyle/>
        <a:p>
          <a:endParaRPr lang="en-US"/>
        </a:p>
      </dgm:t>
    </dgm:pt>
    <dgm:pt modelId="{71D22E0E-2A50-497D-8EB7-E423937C8F08}" type="sibTrans" cxnId="{2E941BF3-FC50-42C8-92BC-0094FF772502}">
      <dgm:prSet/>
      <dgm:spPr/>
      <dgm:t>
        <a:bodyPr/>
        <a:lstStyle/>
        <a:p>
          <a:endParaRPr lang="en-US"/>
        </a:p>
      </dgm:t>
    </dgm:pt>
    <dgm:pt modelId="{4A1033FD-AECE-4947-9F45-7F3ED5D61B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  <a:latin typeface="Calibri"/>
              <a:cs typeface="Calibri"/>
            </a:rPr>
            <a:t>Project Plan</a:t>
          </a:r>
        </a:p>
      </dgm:t>
    </dgm:pt>
    <dgm:pt modelId="{778BE0BC-1FEA-4984-97B8-3CBB8CCDFD27}" type="parTrans" cxnId="{EA8B0188-D759-4788-B309-198024EE90A8}">
      <dgm:prSet/>
      <dgm:spPr/>
      <dgm:t>
        <a:bodyPr/>
        <a:lstStyle/>
        <a:p>
          <a:endParaRPr lang="en-US"/>
        </a:p>
      </dgm:t>
    </dgm:pt>
    <dgm:pt modelId="{88F96E51-BA50-402D-8901-7CC20F8119E4}" type="sibTrans" cxnId="{EA8B0188-D759-4788-B309-198024EE90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7AB0EA-98F0-4B35-A371-8049DF4508ED}" type="pres">
      <dgm:prSet presAssocID="{B108F1A2-53D0-4F69-8B6D-097E7F62A850}" presName="root" presStyleCnt="0">
        <dgm:presLayoutVars>
          <dgm:dir/>
          <dgm:resizeHandles val="exact"/>
        </dgm:presLayoutVars>
      </dgm:prSet>
      <dgm:spPr/>
    </dgm:pt>
    <dgm:pt modelId="{7F0F2A65-4113-4408-B5A9-FA4EB5EC51E6}" type="pres">
      <dgm:prSet presAssocID="{B108F1A2-53D0-4F69-8B6D-097E7F62A850}" presName="container" presStyleCnt="0">
        <dgm:presLayoutVars>
          <dgm:dir/>
          <dgm:resizeHandles val="exact"/>
        </dgm:presLayoutVars>
      </dgm:prSet>
      <dgm:spPr/>
    </dgm:pt>
    <dgm:pt modelId="{73B38839-94BA-4E6E-9AF0-E1815E7825E0}" type="pres">
      <dgm:prSet presAssocID="{6967EF90-8582-4AE5-A953-EB09FE2B6085}" presName="compNode" presStyleCnt="0"/>
      <dgm:spPr/>
    </dgm:pt>
    <dgm:pt modelId="{F39A92FC-7853-4617-9B44-BA22F6DD6471}" type="pres">
      <dgm:prSet presAssocID="{6967EF90-8582-4AE5-A953-EB09FE2B6085}" presName="iconBgRect" presStyleLbl="bgShp" presStyleIdx="0" presStyleCnt="6"/>
      <dgm:spPr/>
    </dgm:pt>
    <dgm:pt modelId="{0468E00A-8C4C-47CA-9F41-CAAAC0A63F29}" type="pres">
      <dgm:prSet presAssocID="{6967EF90-8582-4AE5-A953-EB09FE2B608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99681F0-1D3C-4E8F-B600-1FB5CA7AB1E8}" type="pres">
      <dgm:prSet presAssocID="{6967EF90-8582-4AE5-A953-EB09FE2B6085}" presName="spaceRect" presStyleCnt="0"/>
      <dgm:spPr/>
    </dgm:pt>
    <dgm:pt modelId="{7FCCDB44-D1FE-4BB0-A3EF-52C3D686BEB7}" type="pres">
      <dgm:prSet presAssocID="{6967EF90-8582-4AE5-A953-EB09FE2B6085}" presName="textRect" presStyleLbl="revTx" presStyleIdx="0" presStyleCnt="6">
        <dgm:presLayoutVars>
          <dgm:chMax val="1"/>
          <dgm:chPref val="1"/>
        </dgm:presLayoutVars>
      </dgm:prSet>
      <dgm:spPr/>
    </dgm:pt>
    <dgm:pt modelId="{02C5B869-D25E-4947-B97A-29B4C1EDB97A}" type="pres">
      <dgm:prSet presAssocID="{DF7D2B99-D17C-4D07-92C0-FAD842E2CB8E}" presName="sibTrans" presStyleLbl="sibTrans2D1" presStyleIdx="0" presStyleCnt="0"/>
      <dgm:spPr/>
    </dgm:pt>
    <dgm:pt modelId="{4D8BD556-A92D-434C-B155-B8A9A5861027}" type="pres">
      <dgm:prSet presAssocID="{29F64DCA-3F8C-496E-84E2-E1BA4ECD6903}" presName="compNode" presStyleCnt="0"/>
      <dgm:spPr/>
    </dgm:pt>
    <dgm:pt modelId="{ACAC6A09-862D-42A9-9507-3941E7573CC9}" type="pres">
      <dgm:prSet presAssocID="{29F64DCA-3F8C-496E-84E2-E1BA4ECD6903}" presName="iconBgRect" presStyleLbl="bgShp" presStyleIdx="1" presStyleCnt="6"/>
      <dgm:spPr/>
    </dgm:pt>
    <dgm:pt modelId="{AF00D99A-6D38-4346-BEBB-19FDEB88880A}" type="pres">
      <dgm:prSet presAssocID="{29F64DCA-3F8C-496E-84E2-E1BA4ECD690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12850A7-3592-4613-B225-F79C67C2EDBA}" type="pres">
      <dgm:prSet presAssocID="{29F64DCA-3F8C-496E-84E2-E1BA4ECD6903}" presName="spaceRect" presStyleCnt="0"/>
      <dgm:spPr/>
    </dgm:pt>
    <dgm:pt modelId="{F46CE2EF-FDFF-4A28-8E62-4C3A988336C8}" type="pres">
      <dgm:prSet presAssocID="{29F64DCA-3F8C-496E-84E2-E1BA4ECD6903}" presName="textRect" presStyleLbl="revTx" presStyleIdx="1" presStyleCnt="6">
        <dgm:presLayoutVars>
          <dgm:chMax val="1"/>
          <dgm:chPref val="1"/>
        </dgm:presLayoutVars>
      </dgm:prSet>
      <dgm:spPr/>
    </dgm:pt>
    <dgm:pt modelId="{33397F5D-629F-4FDE-82BD-079AAAA18FD3}" type="pres">
      <dgm:prSet presAssocID="{2B2A6E94-C411-486D-905A-E561AA015DBA}" presName="sibTrans" presStyleLbl="sibTrans2D1" presStyleIdx="0" presStyleCnt="0"/>
      <dgm:spPr/>
    </dgm:pt>
    <dgm:pt modelId="{D92E599B-39D9-433D-B1A7-3698B7D6A3D1}" type="pres">
      <dgm:prSet presAssocID="{1D1E5767-B070-4EC3-9365-04D5BB5B7180}" presName="compNode" presStyleCnt="0"/>
      <dgm:spPr/>
    </dgm:pt>
    <dgm:pt modelId="{C767A35D-4D97-453D-A433-F3101BA26DD9}" type="pres">
      <dgm:prSet presAssocID="{1D1E5767-B070-4EC3-9365-04D5BB5B7180}" presName="iconBgRect" presStyleLbl="bgShp" presStyleIdx="2" presStyleCnt="6"/>
      <dgm:spPr/>
    </dgm:pt>
    <dgm:pt modelId="{702A5604-9624-4BEC-9040-8DFD2E8573A7}" type="pres">
      <dgm:prSet presAssocID="{1D1E5767-B070-4EC3-9365-04D5BB5B718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CD64D09-3709-49B4-8D3F-5A333AD57C8A}" type="pres">
      <dgm:prSet presAssocID="{1D1E5767-B070-4EC3-9365-04D5BB5B7180}" presName="spaceRect" presStyleCnt="0"/>
      <dgm:spPr/>
    </dgm:pt>
    <dgm:pt modelId="{0C287798-F18B-46C5-8A12-2691AD896FE4}" type="pres">
      <dgm:prSet presAssocID="{1D1E5767-B070-4EC3-9365-04D5BB5B7180}" presName="textRect" presStyleLbl="revTx" presStyleIdx="2" presStyleCnt="6">
        <dgm:presLayoutVars>
          <dgm:chMax val="1"/>
          <dgm:chPref val="1"/>
        </dgm:presLayoutVars>
      </dgm:prSet>
      <dgm:spPr/>
    </dgm:pt>
    <dgm:pt modelId="{1F0B3831-F095-4149-8AD5-929CFD4ADB81}" type="pres">
      <dgm:prSet presAssocID="{70109D17-2994-470E-8044-CD056AC02182}" presName="sibTrans" presStyleLbl="sibTrans2D1" presStyleIdx="0" presStyleCnt="0"/>
      <dgm:spPr/>
    </dgm:pt>
    <dgm:pt modelId="{C049F907-1970-44E2-A761-6D4D7C1BF169}" type="pres">
      <dgm:prSet presAssocID="{23A73A61-37FA-4A70-BA7E-28862CADBA23}" presName="compNode" presStyleCnt="0"/>
      <dgm:spPr/>
    </dgm:pt>
    <dgm:pt modelId="{05738A70-BCA1-4AE9-9E3B-58063D6E2423}" type="pres">
      <dgm:prSet presAssocID="{23A73A61-37FA-4A70-BA7E-28862CADBA23}" presName="iconBgRect" presStyleLbl="bgShp" presStyleIdx="3" presStyleCnt="6"/>
      <dgm:spPr/>
    </dgm:pt>
    <dgm:pt modelId="{27404424-ED0F-47CE-A583-F6B4A8C56DE5}" type="pres">
      <dgm:prSet presAssocID="{23A73A61-37FA-4A70-BA7E-28862CADBA2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66C4F4C-ACF4-4AE5-B350-23BC3BAB8CD1}" type="pres">
      <dgm:prSet presAssocID="{23A73A61-37FA-4A70-BA7E-28862CADBA23}" presName="spaceRect" presStyleCnt="0"/>
      <dgm:spPr/>
    </dgm:pt>
    <dgm:pt modelId="{54F10A36-D1FE-487D-8563-C7826FB41219}" type="pres">
      <dgm:prSet presAssocID="{23A73A61-37FA-4A70-BA7E-28862CADBA23}" presName="textRect" presStyleLbl="revTx" presStyleIdx="3" presStyleCnt="6">
        <dgm:presLayoutVars>
          <dgm:chMax val="1"/>
          <dgm:chPref val="1"/>
        </dgm:presLayoutVars>
      </dgm:prSet>
      <dgm:spPr/>
    </dgm:pt>
    <dgm:pt modelId="{7B95B0BD-5E03-41A7-A5F5-71EA9F5BF3D9}" type="pres">
      <dgm:prSet presAssocID="{EE252D7B-F2AB-46CD-900C-AF05B093B707}" presName="sibTrans" presStyleLbl="sibTrans2D1" presStyleIdx="0" presStyleCnt="0"/>
      <dgm:spPr/>
    </dgm:pt>
    <dgm:pt modelId="{29DE39D2-4DF9-4872-B762-940D0E0B3F9B}" type="pres">
      <dgm:prSet presAssocID="{4A1033FD-AECE-4947-9F45-7F3ED5D61B17}" presName="compNode" presStyleCnt="0"/>
      <dgm:spPr/>
    </dgm:pt>
    <dgm:pt modelId="{611A5CC3-3E92-466B-A9BF-CCC3004D6F7A}" type="pres">
      <dgm:prSet presAssocID="{4A1033FD-AECE-4947-9F45-7F3ED5D61B17}" presName="iconBgRect" presStyleLbl="bgShp" presStyleIdx="4" presStyleCnt="6"/>
      <dgm:spPr/>
    </dgm:pt>
    <dgm:pt modelId="{34E475E1-64C3-4561-9104-AB2FCC650055}" type="pres">
      <dgm:prSet presAssocID="{4A1033FD-AECE-4947-9F45-7F3ED5D61B17}" presName="iconRect" presStyleLbl="node1" presStyleIdx="4" presStyleCnt="6"/>
      <dgm:spPr>
        <a:blipFill rotWithShape="1">
          <a:blip xmlns:r="http://schemas.openxmlformats.org/officeDocument/2006/relationships" r:embed="rId9"/>
          <a:srcRect/>
          <a:stretch>
            <a:fillRect l="-16000" r="-16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8A6E0E8C-9978-4915-94B5-68A3BDB21135}" type="pres">
      <dgm:prSet presAssocID="{4A1033FD-AECE-4947-9F45-7F3ED5D61B17}" presName="spaceRect" presStyleCnt="0"/>
      <dgm:spPr/>
    </dgm:pt>
    <dgm:pt modelId="{D4305DDA-CB4B-49AD-8766-46186177FE6C}" type="pres">
      <dgm:prSet presAssocID="{4A1033FD-AECE-4947-9F45-7F3ED5D61B17}" presName="textRect" presStyleLbl="revTx" presStyleIdx="4" presStyleCnt="6">
        <dgm:presLayoutVars>
          <dgm:chMax val="1"/>
          <dgm:chPref val="1"/>
        </dgm:presLayoutVars>
      </dgm:prSet>
      <dgm:spPr/>
    </dgm:pt>
    <dgm:pt modelId="{5967AE50-438B-4543-A195-49FD73EA8F09}" type="pres">
      <dgm:prSet presAssocID="{88F96E51-BA50-402D-8901-7CC20F8119E4}" presName="sibTrans" presStyleLbl="sibTrans2D1" presStyleIdx="0" presStyleCnt="0"/>
      <dgm:spPr/>
    </dgm:pt>
    <dgm:pt modelId="{138E382D-F570-4DCF-9563-B72B0258FA73}" type="pres">
      <dgm:prSet presAssocID="{0D51BEBE-34A3-4BF5-A544-C07B8324E2EA}" presName="compNode" presStyleCnt="0"/>
      <dgm:spPr/>
    </dgm:pt>
    <dgm:pt modelId="{34F17F82-79A8-467B-89B2-314F3367E8A2}" type="pres">
      <dgm:prSet presAssocID="{0D51BEBE-34A3-4BF5-A544-C07B8324E2EA}" presName="iconBgRect" presStyleLbl="bgShp" presStyleIdx="5" presStyleCnt="6"/>
      <dgm:spPr/>
    </dgm:pt>
    <dgm:pt modelId="{64EC89F6-FD7E-44BB-8FC8-3B9BA5D078A2}" type="pres">
      <dgm:prSet presAssocID="{0D51BEBE-34A3-4BF5-A544-C07B8324E2EA}" presName="iconRect" presStyleLbl="node1" presStyleIdx="5" presStyleCnt="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1C2A16E-4C2D-468E-AA73-42BD6161FC05}" type="pres">
      <dgm:prSet presAssocID="{0D51BEBE-34A3-4BF5-A544-C07B8324E2EA}" presName="spaceRect" presStyleCnt="0"/>
      <dgm:spPr/>
    </dgm:pt>
    <dgm:pt modelId="{E4EFA086-B288-46DD-804E-88D7D1FBEA37}" type="pres">
      <dgm:prSet presAssocID="{0D51BEBE-34A3-4BF5-A544-C07B8324E2E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F5CBD0D-44A8-4877-B011-DEEBE5E9665E}" type="presOf" srcId="{6967EF90-8582-4AE5-A953-EB09FE2B6085}" destId="{7FCCDB44-D1FE-4BB0-A3EF-52C3D686BEB7}" srcOrd="0" destOrd="0" presId="urn:microsoft.com/office/officeart/2018/2/layout/IconCircleList"/>
    <dgm:cxn modelId="{F6D3B11B-8AE9-4709-A63C-3271BA7826E8}" srcId="{B108F1A2-53D0-4F69-8B6D-097E7F62A850}" destId="{23A73A61-37FA-4A70-BA7E-28862CADBA23}" srcOrd="3" destOrd="0" parTransId="{C0B01A96-6BB5-4ACD-8905-904008E4A7FE}" sibTransId="{EE252D7B-F2AB-46CD-900C-AF05B093B707}"/>
    <dgm:cxn modelId="{3A47BA2C-94DB-4858-83EF-0DA4B57992DE}" type="presOf" srcId="{0D51BEBE-34A3-4BF5-A544-C07B8324E2EA}" destId="{E4EFA086-B288-46DD-804E-88D7D1FBEA37}" srcOrd="0" destOrd="0" presId="urn:microsoft.com/office/officeart/2018/2/layout/IconCircleList"/>
    <dgm:cxn modelId="{EB04E65D-8DD3-4CD0-A469-9E141C58A23F}" type="presOf" srcId="{1D1E5767-B070-4EC3-9365-04D5BB5B7180}" destId="{0C287798-F18B-46C5-8A12-2691AD896FE4}" srcOrd="0" destOrd="0" presId="urn:microsoft.com/office/officeart/2018/2/layout/IconCircleList"/>
    <dgm:cxn modelId="{4FAAAA41-CF14-4348-ADC3-2ED7711EE67C}" type="presOf" srcId="{4A1033FD-AECE-4947-9F45-7F3ED5D61B17}" destId="{D4305DDA-CB4B-49AD-8766-46186177FE6C}" srcOrd="0" destOrd="0" presId="urn:microsoft.com/office/officeart/2018/2/layout/IconCircleList"/>
    <dgm:cxn modelId="{3308056B-CACD-4135-BC44-BDFBC9172B55}" type="presOf" srcId="{DF7D2B99-D17C-4D07-92C0-FAD842E2CB8E}" destId="{02C5B869-D25E-4947-B97A-29B4C1EDB97A}" srcOrd="0" destOrd="0" presId="urn:microsoft.com/office/officeart/2018/2/layout/IconCircleList"/>
    <dgm:cxn modelId="{2357436C-5F15-4ED0-A8A0-6B49ABD7363C}" srcId="{B108F1A2-53D0-4F69-8B6D-097E7F62A850}" destId="{6967EF90-8582-4AE5-A953-EB09FE2B6085}" srcOrd="0" destOrd="0" parTransId="{A41260B2-D749-4954-BA3E-2ACBB453E23F}" sibTransId="{DF7D2B99-D17C-4D07-92C0-FAD842E2CB8E}"/>
    <dgm:cxn modelId="{DD33836C-6AC7-49C3-B0FD-D71F12D100DC}" type="presOf" srcId="{88F96E51-BA50-402D-8901-7CC20F8119E4}" destId="{5967AE50-438B-4543-A195-49FD73EA8F09}" srcOrd="0" destOrd="0" presId="urn:microsoft.com/office/officeart/2018/2/layout/IconCircleList"/>
    <dgm:cxn modelId="{F672797A-254F-47FA-92B2-453C3CBE549F}" type="presOf" srcId="{29F64DCA-3F8C-496E-84E2-E1BA4ECD6903}" destId="{F46CE2EF-FDFF-4A28-8E62-4C3A988336C8}" srcOrd="0" destOrd="0" presId="urn:microsoft.com/office/officeart/2018/2/layout/IconCircleList"/>
    <dgm:cxn modelId="{EA8B0188-D759-4788-B309-198024EE90A8}" srcId="{B108F1A2-53D0-4F69-8B6D-097E7F62A850}" destId="{4A1033FD-AECE-4947-9F45-7F3ED5D61B17}" srcOrd="4" destOrd="0" parTransId="{778BE0BC-1FEA-4984-97B8-3CBB8CCDFD27}" sibTransId="{88F96E51-BA50-402D-8901-7CC20F8119E4}"/>
    <dgm:cxn modelId="{82BB0592-C135-4DCA-9988-1E40B8ACF39D}" srcId="{B108F1A2-53D0-4F69-8B6D-097E7F62A850}" destId="{1D1E5767-B070-4EC3-9365-04D5BB5B7180}" srcOrd="2" destOrd="0" parTransId="{17FBE57F-11C5-40C3-A430-E593AE4BC122}" sibTransId="{70109D17-2994-470E-8044-CD056AC02182}"/>
    <dgm:cxn modelId="{FD0A7692-D0BB-4D76-97AE-E5A620C07961}" type="presOf" srcId="{2B2A6E94-C411-486D-905A-E561AA015DBA}" destId="{33397F5D-629F-4FDE-82BD-079AAAA18FD3}" srcOrd="0" destOrd="0" presId="urn:microsoft.com/office/officeart/2018/2/layout/IconCircleList"/>
    <dgm:cxn modelId="{DA19499C-3CB9-4113-A037-D199F8230D36}" type="presOf" srcId="{EE252D7B-F2AB-46CD-900C-AF05B093B707}" destId="{7B95B0BD-5E03-41A7-A5F5-71EA9F5BF3D9}" srcOrd="0" destOrd="0" presId="urn:microsoft.com/office/officeart/2018/2/layout/IconCircleList"/>
    <dgm:cxn modelId="{6CC8A6AB-6068-49FD-82CB-C1B04CB995AD}" type="presOf" srcId="{23A73A61-37FA-4A70-BA7E-28862CADBA23}" destId="{54F10A36-D1FE-487D-8563-C7826FB41219}" srcOrd="0" destOrd="0" presId="urn:microsoft.com/office/officeart/2018/2/layout/IconCircleList"/>
    <dgm:cxn modelId="{788A9ED7-53B2-4D86-A985-E9B93F0299C4}" type="presOf" srcId="{B108F1A2-53D0-4F69-8B6D-097E7F62A850}" destId="{3F7AB0EA-98F0-4B35-A371-8049DF4508ED}" srcOrd="0" destOrd="0" presId="urn:microsoft.com/office/officeart/2018/2/layout/IconCircleList"/>
    <dgm:cxn modelId="{80FAB1DF-F315-44D9-8885-8FF3C22FBA36}" type="presOf" srcId="{70109D17-2994-470E-8044-CD056AC02182}" destId="{1F0B3831-F095-4149-8AD5-929CFD4ADB81}" srcOrd="0" destOrd="0" presId="urn:microsoft.com/office/officeart/2018/2/layout/IconCircleList"/>
    <dgm:cxn modelId="{81D2B7DF-299B-4E25-B72C-4A28E94C6079}" srcId="{B108F1A2-53D0-4F69-8B6D-097E7F62A850}" destId="{29F64DCA-3F8C-496E-84E2-E1BA4ECD6903}" srcOrd="1" destOrd="0" parTransId="{E6EBBDD0-419B-4763-96C7-BDFB07B5F61F}" sibTransId="{2B2A6E94-C411-486D-905A-E561AA015DBA}"/>
    <dgm:cxn modelId="{2E941BF3-FC50-42C8-92BC-0094FF772502}" srcId="{B108F1A2-53D0-4F69-8B6D-097E7F62A850}" destId="{0D51BEBE-34A3-4BF5-A544-C07B8324E2EA}" srcOrd="5" destOrd="0" parTransId="{8CFF17AC-0E62-42EA-ADB4-198A6F0F833E}" sibTransId="{71D22E0E-2A50-497D-8EB7-E423937C8F08}"/>
    <dgm:cxn modelId="{615D6D41-806A-4B61-8D6D-90EF608E23A4}" type="presParOf" srcId="{3F7AB0EA-98F0-4B35-A371-8049DF4508ED}" destId="{7F0F2A65-4113-4408-B5A9-FA4EB5EC51E6}" srcOrd="0" destOrd="0" presId="urn:microsoft.com/office/officeart/2018/2/layout/IconCircleList"/>
    <dgm:cxn modelId="{65FA6B49-E1D8-4EBC-A5C0-182FBF859535}" type="presParOf" srcId="{7F0F2A65-4113-4408-B5A9-FA4EB5EC51E6}" destId="{73B38839-94BA-4E6E-9AF0-E1815E7825E0}" srcOrd="0" destOrd="0" presId="urn:microsoft.com/office/officeart/2018/2/layout/IconCircleList"/>
    <dgm:cxn modelId="{879E1E2F-9C9F-4221-97A6-7FD7D07299C6}" type="presParOf" srcId="{73B38839-94BA-4E6E-9AF0-E1815E7825E0}" destId="{F39A92FC-7853-4617-9B44-BA22F6DD6471}" srcOrd="0" destOrd="0" presId="urn:microsoft.com/office/officeart/2018/2/layout/IconCircleList"/>
    <dgm:cxn modelId="{61F749A9-5CC0-4714-8E49-188BAB1B35D1}" type="presParOf" srcId="{73B38839-94BA-4E6E-9AF0-E1815E7825E0}" destId="{0468E00A-8C4C-47CA-9F41-CAAAC0A63F29}" srcOrd="1" destOrd="0" presId="urn:microsoft.com/office/officeart/2018/2/layout/IconCircleList"/>
    <dgm:cxn modelId="{4EEE573F-59F5-41DD-B125-912B615DA6B9}" type="presParOf" srcId="{73B38839-94BA-4E6E-9AF0-E1815E7825E0}" destId="{399681F0-1D3C-4E8F-B600-1FB5CA7AB1E8}" srcOrd="2" destOrd="0" presId="urn:microsoft.com/office/officeart/2018/2/layout/IconCircleList"/>
    <dgm:cxn modelId="{C5CF51C7-7F57-4268-9256-086EAF3D4A17}" type="presParOf" srcId="{73B38839-94BA-4E6E-9AF0-E1815E7825E0}" destId="{7FCCDB44-D1FE-4BB0-A3EF-52C3D686BEB7}" srcOrd="3" destOrd="0" presId="urn:microsoft.com/office/officeart/2018/2/layout/IconCircleList"/>
    <dgm:cxn modelId="{EC648834-8580-42D6-8AFE-A71BAAB65832}" type="presParOf" srcId="{7F0F2A65-4113-4408-B5A9-FA4EB5EC51E6}" destId="{02C5B869-D25E-4947-B97A-29B4C1EDB97A}" srcOrd="1" destOrd="0" presId="urn:microsoft.com/office/officeart/2018/2/layout/IconCircleList"/>
    <dgm:cxn modelId="{AE72E271-988C-49F8-9C6A-54E6A218FECF}" type="presParOf" srcId="{7F0F2A65-4113-4408-B5A9-FA4EB5EC51E6}" destId="{4D8BD556-A92D-434C-B155-B8A9A5861027}" srcOrd="2" destOrd="0" presId="urn:microsoft.com/office/officeart/2018/2/layout/IconCircleList"/>
    <dgm:cxn modelId="{CBFE15AB-7BB0-4921-AFCB-8961F4F8E8A1}" type="presParOf" srcId="{4D8BD556-A92D-434C-B155-B8A9A5861027}" destId="{ACAC6A09-862D-42A9-9507-3941E7573CC9}" srcOrd="0" destOrd="0" presId="urn:microsoft.com/office/officeart/2018/2/layout/IconCircleList"/>
    <dgm:cxn modelId="{11580D39-3136-45F9-BF49-7EE8BFF5F04C}" type="presParOf" srcId="{4D8BD556-A92D-434C-B155-B8A9A5861027}" destId="{AF00D99A-6D38-4346-BEBB-19FDEB88880A}" srcOrd="1" destOrd="0" presId="urn:microsoft.com/office/officeart/2018/2/layout/IconCircleList"/>
    <dgm:cxn modelId="{ED9DDE07-1695-4B87-8319-2E0FA731E86A}" type="presParOf" srcId="{4D8BD556-A92D-434C-B155-B8A9A5861027}" destId="{812850A7-3592-4613-B225-F79C67C2EDBA}" srcOrd="2" destOrd="0" presId="urn:microsoft.com/office/officeart/2018/2/layout/IconCircleList"/>
    <dgm:cxn modelId="{2CD85B98-6189-4359-BD50-FCAB379E2BD6}" type="presParOf" srcId="{4D8BD556-A92D-434C-B155-B8A9A5861027}" destId="{F46CE2EF-FDFF-4A28-8E62-4C3A988336C8}" srcOrd="3" destOrd="0" presId="urn:microsoft.com/office/officeart/2018/2/layout/IconCircleList"/>
    <dgm:cxn modelId="{1E14185F-8BAF-49DA-95F4-C9DC8DE07EBB}" type="presParOf" srcId="{7F0F2A65-4113-4408-B5A9-FA4EB5EC51E6}" destId="{33397F5D-629F-4FDE-82BD-079AAAA18FD3}" srcOrd="3" destOrd="0" presId="urn:microsoft.com/office/officeart/2018/2/layout/IconCircleList"/>
    <dgm:cxn modelId="{653BFC0F-CDB9-4A02-9A2A-5AB79A1AA687}" type="presParOf" srcId="{7F0F2A65-4113-4408-B5A9-FA4EB5EC51E6}" destId="{D92E599B-39D9-433D-B1A7-3698B7D6A3D1}" srcOrd="4" destOrd="0" presId="urn:microsoft.com/office/officeart/2018/2/layout/IconCircleList"/>
    <dgm:cxn modelId="{D85AB3EF-E0F2-494D-B9E6-6640709C9C02}" type="presParOf" srcId="{D92E599B-39D9-433D-B1A7-3698B7D6A3D1}" destId="{C767A35D-4D97-453D-A433-F3101BA26DD9}" srcOrd="0" destOrd="0" presId="urn:microsoft.com/office/officeart/2018/2/layout/IconCircleList"/>
    <dgm:cxn modelId="{B761F027-2F55-407C-9D2F-966ACDFFB5CB}" type="presParOf" srcId="{D92E599B-39D9-433D-B1A7-3698B7D6A3D1}" destId="{702A5604-9624-4BEC-9040-8DFD2E8573A7}" srcOrd="1" destOrd="0" presId="urn:microsoft.com/office/officeart/2018/2/layout/IconCircleList"/>
    <dgm:cxn modelId="{B90336AE-931C-406D-8904-F1066A2818FC}" type="presParOf" srcId="{D92E599B-39D9-433D-B1A7-3698B7D6A3D1}" destId="{CCD64D09-3709-49B4-8D3F-5A333AD57C8A}" srcOrd="2" destOrd="0" presId="urn:microsoft.com/office/officeart/2018/2/layout/IconCircleList"/>
    <dgm:cxn modelId="{A0A4C36F-4565-4330-AB20-75D06C9F59F3}" type="presParOf" srcId="{D92E599B-39D9-433D-B1A7-3698B7D6A3D1}" destId="{0C287798-F18B-46C5-8A12-2691AD896FE4}" srcOrd="3" destOrd="0" presId="urn:microsoft.com/office/officeart/2018/2/layout/IconCircleList"/>
    <dgm:cxn modelId="{1117A901-448A-4968-B32F-59F14EF4BC71}" type="presParOf" srcId="{7F0F2A65-4113-4408-B5A9-FA4EB5EC51E6}" destId="{1F0B3831-F095-4149-8AD5-929CFD4ADB81}" srcOrd="5" destOrd="0" presId="urn:microsoft.com/office/officeart/2018/2/layout/IconCircleList"/>
    <dgm:cxn modelId="{61631C12-7DA6-4363-A3EB-7E89FBDDF690}" type="presParOf" srcId="{7F0F2A65-4113-4408-B5A9-FA4EB5EC51E6}" destId="{C049F907-1970-44E2-A761-6D4D7C1BF169}" srcOrd="6" destOrd="0" presId="urn:microsoft.com/office/officeart/2018/2/layout/IconCircleList"/>
    <dgm:cxn modelId="{F4594007-271C-4B62-97F2-20EA30BC92C6}" type="presParOf" srcId="{C049F907-1970-44E2-A761-6D4D7C1BF169}" destId="{05738A70-BCA1-4AE9-9E3B-58063D6E2423}" srcOrd="0" destOrd="0" presId="urn:microsoft.com/office/officeart/2018/2/layout/IconCircleList"/>
    <dgm:cxn modelId="{48890C94-2736-457D-BFE2-33CC0A82C6E5}" type="presParOf" srcId="{C049F907-1970-44E2-A761-6D4D7C1BF169}" destId="{27404424-ED0F-47CE-A583-F6B4A8C56DE5}" srcOrd="1" destOrd="0" presId="urn:microsoft.com/office/officeart/2018/2/layout/IconCircleList"/>
    <dgm:cxn modelId="{A462270D-73E2-494E-A974-D526946EE984}" type="presParOf" srcId="{C049F907-1970-44E2-A761-6D4D7C1BF169}" destId="{A66C4F4C-ACF4-4AE5-B350-23BC3BAB8CD1}" srcOrd="2" destOrd="0" presId="urn:microsoft.com/office/officeart/2018/2/layout/IconCircleList"/>
    <dgm:cxn modelId="{980F7806-7701-418E-B90A-06F0DE374AFD}" type="presParOf" srcId="{C049F907-1970-44E2-A761-6D4D7C1BF169}" destId="{54F10A36-D1FE-487D-8563-C7826FB41219}" srcOrd="3" destOrd="0" presId="urn:microsoft.com/office/officeart/2018/2/layout/IconCircleList"/>
    <dgm:cxn modelId="{18C721E2-A712-44C3-9FB1-2026E4923682}" type="presParOf" srcId="{7F0F2A65-4113-4408-B5A9-FA4EB5EC51E6}" destId="{7B95B0BD-5E03-41A7-A5F5-71EA9F5BF3D9}" srcOrd="7" destOrd="0" presId="urn:microsoft.com/office/officeart/2018/2/layout/IconCircleList"/>
    <dgm:cxn modelId="{9303BE0C-2A31-4F11-B422-31A3A5B43C13}" type="presParOf" srcId="{7F0F2A65-4113-4408-B5A9-FA4EB5EC51E6}" destId="{29DE39D2-4DF9-4872-B762-940D0E0B3F9B}" srcOrd="8" destOrd="0" presId="urn:microsoft.com/office/officeart/2018/2/layout/IconCircleList"/>
    <dgm:cxn modelId="{A7F4C749-95C6-48B7-BB65-E3B6508C4654}" type="presParOf" srcId="{29DE39D2-4DF9-4872-B762-940D0E0B3F9B}" destId="{611A5CC3-3E92-466B-A9BF-CCC3004D6F7A}" srcOrd="0" destOrd="0" presId="urn:microsoft.com/office/officeart/2018/2/layout/IconCircleList"/>
    <dgm:cxn modelId="{9E77459E-D219-42B9-B09E-6645A76A17B6}" type="presParOf" srcId="{29DE39D2-4DF9-4872-B762-940D0E0B3F9B}" destId="{34E475E1-64C3-4561-9104-AB2FCC650055}" srcOrd="1" destOrd="0" presId="urn:microsoft.com/office/officeart/2018/2/layout/IconCircleList"/>
    <dgm:cxn modelId="{02F7B53B-57B2-4120-B75E-45D7CE5AB2AD}" type="presParOf" srcId="{29DE39D2-4DF9-4872-B762-940D0E0B3F9B}" destId="{8A6E0E8C-9978-4915-94B5-68A3BDB21135}" srcOrd="2" destOrd="0" presId="urn:microsoft.com/office/officeart/2018/2/layout/IconCircleList"/>
    <dgm:cxn modelId="{097B5CAF-5D6A-4EF4-9033-9BFAEE93125F}" type="presParOf" srcId="{29DE39D2-4DF9-4872-B762-940D0E0B3F9B}" destId="{D4305DDA-CB4B-49AD-8766-46186177FE6C}" srcOrd="3" destOrd="0" presId="urn:microsoft.com/office/officeart/2018/2/layout/IconCircleList"/>
    <dgm:cxn modelId="{A93C5F57-D356-4663-AF0C-E72AA0FE6F5D}" type="presParOf" srcId="{7F0F2A65-4113-4408-B5A9-FA4EB5EC51E6}" destId="{5967AE50-438B-4543-A195-49FD73EA8F09}" srcOrd="9" destOrd="0" presId="urn:microsoft.com/office/officeart/2018/2/layout/IconCircleList"/>
    <dgm:cxn modelId="{3E215497-E406-41F1-BD0B-CDB00F82579E}" type="presParOf" srcId="{7F0F2A65-4113-4408-B5A9-FA4EB5EC51E6}" destId="{138E382D-F570-4DCF-9563-B72B0258FA73}" srcOrd="10" destOrd="0" presId="urn:microsoft.com/office/officeart/2018/2/layout/IconCircleList"/>
    <dgm:cxn modelId="{934BF30F-41E5-4FAC-8A1A-2487E98A120A}" type="presParOf" srcId="{138E382D-F570-4DCF-9563-B72B0258FA73}" destId="{34F17F82-79A8-467B-89B2-314F3367E8A2}" srcOrd="0" destOrd="0" presId="urn:microsoft.com/office/officeart/2018/2/layout/IconCircleList"/>
    <dgm:cxn modelId="{3A90A990-0B9B-49F2-A5CC-AF64B3CDC9ED}" type="presParOf" srcId="{138E382D-F570-4DCF-9563-B72B0258FA73}" destId="{64EC89F6-FD7E-44BB-8FC8-3B9BA5D078A2}" srcOrd="1" destOrd="0" presId="urn:microsoft.com/office/officeart/2018/2/layout/IconCircleList"/>
    <dgm:cxn modelId="{40E8B06E-FABF-4470-8E31-EAC556E16D5B}" type="presParOf" srcId="{138E382D-F570-4DCF-9563-B72B0258FA73}" destId="{E1C2A16E-4C2D-468E-AA73-42BD6161FC05}" srcOrd="2" destOrd="0" presId="urn:microsoft.com/office/officeart/2018/2/layout/IconCircleList"/>
    <dgm:cxn modelId="{48943469-D20A-4F7B-B668-C0B542FC4186}" type="presParOf" srcId="{138E382D-F570-4DCF-9563-B72B0258FA73}" destId="{E4EFA086-B288-46DD-804E-88D7D1FBEA3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8A71F5-3E43-42F3-A534-A75E37EAD4D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FB502AC9-196F-457F-AC04-223494587E1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>
              <a:latin typeface="Calibri"/>
              <a:cs typeface="Calibri"/>
            </a:rPr>
            <a:t>Data duplication</a:t>
          </a:r>
        </a:p>
      </dgm:t>
    </dgm:pt>
    <dgm:pt modelId="{43D34D62-3A31-41F6-A98F-7CA53461AAA8}" type="parTrans" cxnId="{12C4E660-B842-4A0A-AAE5-03CC39492FD9}">
      <dgm:prSet/>
      <dgm:spPr/>
      <dgm:t>
        <a:bodyPr/>
        <a:lstStyle/>
        <a:p>
          <a:endParaRPr lang="en-US"/>
        </a:p>
      </dgm:t>
    </dgm:pt>
    <dgm:pt modelId="{69242122-926D-4EC7-9BDE-05BC35383E54}" type="sibTrans" cxnId="{12C4E660-B842-4A0A-AAE5-03CC39492FD9}">
      <dgm:prSet/>
      <dgm:spPr/>
      <dgm:t>
        <a:bodyPr/>
        <a:lstStyle/>
        <a:p>
          <a:endParaRPr lang="en-US"/>
        </a:p>
      </dgm:t>
    </dgm:pt>
    <dgm:pt modelId="{8E82468C-E30D-4DCB-B502-8375B47678C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>
              <a:latin typeface="Calibri"/>
              <a:cs typeface="Calibri"/>
            </a:rPr>
            <a:t>Lack of data standardization and consistency</a:t>
          </a:r>
        </a:p>
      </dgm:t>
    </dgm:pt>
    <dgm:pt modelId="{D448BC9A-9943-4D03-A1F8-4513CFF8C79F}" type="parTrans" cxnId="{B59162E6-06D0-43E1-93EF-D629BAF45E55}">
      <dgm:prSet/>
      <dgm:spPr/>
      <dgm:t>
        <a:bodyPr/>
        <a:lstStyle/>
        <a:p>
          <a:endParaRPr lang="en-US"/>
        </a:p>
      </dgm:t>
    </dgm:pt>
    <dgm:pt modelId="{D55E61EB-FF1B-4AFA-8F2C-129D61AFCE88}" type="sibTrans" cxnId="{B59162E6-06D0-43E1-93EF-D629BAF45E55}">
      <dgm:prSet/>
      <dgm:spPr/>
      <dgm:t>
        <a:bodyPr/>
        <a:lstStyle/>
        <a:p>
          <a:endParaRPr lang="en-US"/>
        </a:p>
      </dgm:t>
    </dgm:pt>
    <dgm:pt modelId="{ACE0233F-8A5B-48B1-979D-439C671B615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>
              <a:latin typeface="Calibri"/>
              <a:cs typeface="Calibri"/>
            </a:rPr>
            <a:t>High maintenance cost</a:t>
          </a:r>
        </a:p>
      </dgm:t>
    </dgm:pt>
    <dgm:pt modelId="{1560FD90-47F7-4D7C-9659-378B9C70725C}" type="parTrans" cxnId="{DEE6A21F-CD11-4BA2-8887-C3C7EB6AF25C}">
      <dgm:prSet/>
      <dgm:spPr/>
      <dgm:t>
        <a:bodyPr/>
        <a:lstStyle/>
        <a:p>
          <a:endParaRPr lang="en-US"/>
        </a:p>
      </dgm:t>
    </dgm:pt>
    <dgm:pt modelId="{5BC793A2-765F-438F-B426-9EC3F178B28F}" type="sibTrans" cxnId="{DEE6A21F-CD11-4BA2-8887-C3C7EB6AF25C}">
      <dgm:prSet/>
      <dgm:spPr/>
      <dgm:t>
        <a:bodyPr/>
        <a:lstStyle/>
        <a:p>
          <a:endParaRPr lang="en-US"/>
        </a:p>
      </dgm:t>
    </dgm:pt>
    <dgm:pt modelId="{9921B4EE-664F-4F1A-A2F9-E057FB08702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>
              <a:latin typeface="Calibri"/>
              <a:cs typeface="Calibri"/>
            </a:rPr>
            <a:t>Inadaptable to changes</a:t>
          </a:r>
        </a:p>
      </dgm:t>
    </dgm:pt>
    <dgm:pt modelId="{93704795-FA34-4D2C-9DD8-ADEC7FD20E0B}" type="parTrans" cxnId="{4F5C486A-1C3E-406A-9850-064240D70591}">
      <dgm:prSet/>
      <dgm:spPr/>
      <dgm:t>
        <a:bodyPr/>
        <a:lstStyle/>
        <a:p>
          <a:endParaRPr lang="en-US"/>
        </a:p>
      </dgm:t>
    </dgm:pt>
    <dgm:pt modelId="{3CBEC38D-8101-4D60-B750-A08E6C81C9B1}" type="sibTrans" cxnId="{4F5C486A-1C3E-406A-9850-064240D70591}">
      <dgm:prSet/>
      <dgm:spPr/>
      <dgm:t>
        <a:bodyPr/>
        <a:lstStyle/>
        <a:p>
          <a:endParaRPr lang="en-US"/>
        </a:p>
      </dgm:t>
    </dgm:pt>
    <dgm:pt modelId="{5CD13154-32E0-4C36-8C01-3BBB0C5D5A5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>
              <a:latin typeface="Calibri"/>
              <a:cs typeface="Calibri"/>
            </a:rPr>
            <a:t>Varied data processing techniques</a:t>
          </a:r>
        </a:p>
      </dgm:t>
    </dgm:pt>
    <dgm:pt modelId="{312E7BF4-BB1D-409A-B451-B8370E334F35}" type="parTrans" cxnId="{C5B764D4-8E0F-4C56-B7E5-9C70B1EA7B0C}">
      <dgm:prSet/>
      <dgm:spPr/>
      <dgm:t>
        <a:bodyPr/>
        <a:lstStyle/>
        <a:p>
          <a:endParaRPr lang="en-US"/>
        </a:p>
      </dgm:t>
    </dgm:pt>
    <dgm:pt modelId="{BA67F6D1-789F-4409-AE0F-017A837D4528}" type="sibTrans" cxnId="{C5B764D4-8E0F-4C56-B7E5-9C70B1EA7B0C}">
      <dgm:prSet/>
      <dgm:spPr/>
      <dgm:t>
        <a:bodyPr/>
        <a:lstStyle/>
        <a:p>
          <a:endParaRPr lang="en-US"/>
        </a:p>
      </dgm:t>
    </dgm:pt>
    <dgm:pt modelId="{318851B2-775B-49E7-8DBB-64956B9566B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>
              <a:latin typeface="Calibri"/>
              <a:cs typeface="Calibri"/>
            </a:rPr>
            <a:t>Inefficient data integration and representation of customer data</a:t>
          </a:r>
        </a:p>
      </dgm:t>
    </dgm:pt>
    <dgm:pt modelId="{F3E0D473-0A58-40C1-9A5D-5A4807E6D347}" type="parTrans" cxnId="{F5FD6CC8-EBA7-45B8-A0FF-82C0E3BCD6B4}">
      <dgm:prSet/>
      <dgm:spPr/>
      <dgm:t>
        <a:bodyPr/>
        <a:lstStyle/>
        <a:p>
          <a:endParaRPr lang="en-US"/>
        </a:p>
      </dgm:t>
    </dgm:pt>
    <dgm:pt modelId="{669B24EA-0599-417B-B600-482A5A19C926}" type="sibTrans" cxnId="{F5FD6CC8-EBA7-45B8-A0FF-82C0E3BCD6B4}">
      <dgm:prSet/>
      <dgm:spPr/>
      <dgm:t>
        <a:bodyPr/>
        <a:lstStyle/>
        <a:p>
          <a:endParaRPr lang="en-US"/>
        </a:p>
      </dgm:t>
    </dgm:pt>
    <dgm:pt modelId="{34D26ABB-074D-4977-8F5D-0B5E65782DE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>
              <a:latin typeface="Calibri"/>
              <a:cs typeface="Calibri"/>
            </a:rPr>
            <a:t>Data security</a:t>
          </a:r>
        </a:p>
      </dgm:t>
    </dgm:pt>
    <dgm:pt modelId="{7D46AE07-C1A0-49CB-9417-96A3C53FBDD9}" type="parTrans" cxnId="{52A4013F-C915-476A-A984-221BDF228E0E}">
      <dgm:prSet/>
      <dgm:spPr/>
      <dgm:t>
        <a:bodyPr/>
        <a:lstStyle/>
        <a:p>
          <a:endParaRPr lang="en-US"/>
        </a:p>
      </dgm:t>
    </dgm:pt>
    <dgm:pt modelId="{003A3C5B-767E-4308-A3E6-C0EA828EF8AB}" type="sibTrans" cxnId="{52A4013F-C915-476A-A984-221BDF228E0E}">
      <dgm:prSet/>
      <dgm:spPr/>
      <dgm:t>
        <a:bodyPr/>
        <a:lstStyle/>
        <a:p>
          <a:endParaRPr lang="en-US"/>
        </a:p>
      </dgm:t>
    </dgm:pt>
    <dgm:pt modelId="{2549C7B5-149A-4326-870B-ABC0F14F8B8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>
              <a:latin typeface="Calibri"/>
              <a:cs typeface="Calibri"/>
            </a:rPr>
            <a:t>Inability to meet regulatory requirements</a:t>
          </a:r>
        </a:p>
      </dgm:t>
    </dgm:pt>
    <dgm:pt modelId="{2DD202B6-7F44-4CE6-869D-94689BE2F62C}" type="parTrans" cxnId="{7A251227-0707-44F8-988C-4E4BB8237C18}">
      <dgm:prSet/>
      <dgm:spPr/>
      <dgm:t>
        <a:bodyPr/>
        <a:lstStyle/>
        <a:p>
          <a:endParaRPr lang="en-US"/>
        </a:p>
      </dgm:t>
    </dgm:pt>
    <dgm:pt modelId="{8A9C3380-C8BE-4FE6-9BA5-42C973A87FD2}" type="sibTrans" cxnId="{7A251227-0707-44F8-988C-4E4BB8237C18}">
      <dgm:prSet/>
      <dgm:spPr/>
      <dgm:t>
        <a:bodyPr/>
        <a:lstStyle/>
        <a:p>
          <a:endParaRPr lang="en-US"/>
        </a:p>
      </dgm:t>
    </dgm:pt>
    <dgm:pt modelId="{630F7BC6-DEBC-41AD-A2B5-15341C39BEAC}" type="pres">
      <dgm:prSet presAssocID="{248A71F5-3E43-42F3-A534-A75E37EAD4D0}" presName="root" presStyleCnt="0">
        <dgm:presLayoutVars>
          <dgm:dir/>
          <dgm:resizeHandles val="exact"/>
        </dgm:presLayoutVars>
      </dgm:prSet>
      <dgm:spPr/>
    </dgm:pt>
    <dgm:pt modelId="{2FC412D2-17AD-4BCA-B096-861447757E06}" type="pres">
      <dgm:prSet presAssocID="{FB502AC9-196F-457F-AC04-223494587E14}" presName="compNode" presStyleCnt="0"/>
      <dgm:spPr/>
    </dgm:pt>
    <dgm:pt modelId="{6F3DA258-64B8-4E39-9A8A-1A136FFE4149}" type="pres">
      <dgm:prSet presAssocID="{FB502AC9-196F-457F-AC04-223494587E14}" presName="iconBgRect" presStyleLbl="bgShp" presStyleIdx="0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6A004CAD-AFF3-43BD-8B60-E831B0B50356}" type="pres">
      <dgm:prSet presAssocID="{FB502AC9-196F-457F-AC04-223494587E14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B9881BC-E058-4F38-A568-5C5EC16D6CC9}" type="pres">
      <dgm:prSet presAssocID="{FB502AC9-196F-457F-AC04-223494587E14}" presName="spaceRect" presStyleCnt="0"/>
      <dgm:spPr/>
    </dgm:pt>
    <dgm:pt modelId="{911E4F5F-AB00-4385-8FF0-F448E05622CC}" type="pres">
      <dgm:prSet presAssocID="{FB502AC9-196F-457F-AC04-223494587E14}" presName="textRect" presStyleLbl="revTx" presStyleIdx="0" presStyleCnt="8">
        <dgm:presLayoutVars>
          <dgm:chMax val="1"/>
          <dgm:chPref val="1"/>
        </dgm:presLayoutVars>
      </dgm:prSet>
      <dgm:spPr/>
    </dgm:pt>
    <dgm:pt modelId="{A1D337B6-44BD-4983-828C-24A68EE5674E}" type="pres">
      <dgm:prSet presAssocID="{69242122-926D-4EC7-9BDE-05BC35383E54}" presName="sibTrans" presStyleCnt="0"/>
      <dgm:spPr/>
    </dgm:pt>
    <dgm:pt modelId="{D6E58D4C-D3A3-481E-85D9-F94F1DF142A0}" type="pres">
      <dgm:prSet presAssocID="{8E82468C-E30D-4DCB-B502-8375B47678C3}" presName="compNode" presStyleCnt="0"/>
      <dgm:spPr/>
    </dgm:pt>
    <dgm:pt modelId="{202F8BC1-1FF0-4D1F-86CF-AD0EBB3A70D1}" type="pres">
      <dgm:prSet presAssocID="{8E82468C-E30D-4DCB-B502-8375B47678C3}" presName="iconBgRect" presStyleLbl="bgShp" presStyleIdx="1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1D8AAD62-6266-428F-BECF-B1CA80DDE616}" type="pres">
      <dgm:prSet presAssocID="{8E82468C-E30D-4DCB-B502-8375B47678C3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0253441-B34F-47C9-A441-3EF391C6CAC7}" type="pres">
      <dgm:prSet presAssocID="{8E82468C-E30D-4DCB-B502-8375B47678C3}" presName="spaceRect" presStyleCnt="0"/>
      <dgm:spPr/>
    </dgm:pt>
    <dgm:pt modelId="{686A6DF2-020E-4879-A72C-8B0D1495DE42}" type="pres">
      <dgm:prSet presAssocID="{8E82468C-E30D-4DCB-B502-8375B47678C3}" presName="textRect" presStyleLbl="revTx" presStyleIdx="1" presStyleCnt="8" custScaleX="128031">
        <dgm:presLayoutVars>
          <dgm:chMax val="1"/>
          <dgm:chPref val="1"/>
        </dgm:presLayoutVars>
      </dgm:prSet>
      <dgm:spPr/>
    </dgm:pt>
    <dgm:pt modelId="{5AADF016-AA34-4F36-8778-3776744061AB}" type="pres">
      <dgm:prSet presAssocID="{D55E61EB-FF1B-4AFA-8F2C-129D61AFCE88}" presName="sibTrans" presStyleCnt="0"/>
      <dgm:spPr/>
    </dgm:pt>
    <dgm:pt modelId="{29320E4E-3FBB-4349-89A1-E986D2F1CDF6}" type="pres">
      <dgm:prSet presAssocID="{ACE0233F-8A5B-48B1-979D-439C671B615B}" presName="compNode" presStyleCnt="0"/>
      <dgm:spPr/>
    </dgm:pt>
    <dgm:pt modelId="{D2775C1C-B36A-40E0-BCEA-AED005677400}" type="pres">
      <dgm:prSet presAssocID="{ACE0233F-8A5B-48B1-979D-439C671B615B}" presName="iconBgRect" presStyleLbl="bgShp" presStyleIdx="2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E7E3876B-29CD-4631-B0CF-37DC62E3C67D}" type="pres">
      <dgm:prSet presAssocID="{ACE0233F-8A5B-48B1-979D-439C671B615B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B9B4BCB9-B082-4D50-AC2D-52AF1B877BB9}" type="pres">
      <dgm:prSet presAssocID="{ACE0233F-8A5B-48B1-979D-439C671B615B}" presName="spaceRect" presStyleCnt="0"/>
      <dgm:spPr/>
    </dgm:pt>
    <dgm:pt modelId="{8F16CD7D-5F36-4A0A-A682-B61CA74BB169}" type="pres">
      <dgm:prSet presAssocID="{ACE0233F-8A5B-48B1-979D-439C671B615B}" presName="textRect" presStyleLbl="revTx" presStyleIdx="2" presStyleCnt="8">
        <dgm:presLayoutVars>
          <dgm:chMax val="1"/>
          <dgm:chPref val="1"/>
        </dgm:presLayoutVars>
      </dgm:prSet>
      <dgm:spPr/>
    </dgm:pt>
    <dgm:pt modelId="{D3FB0F9F-64AB-43DF-A695-1F135AD63628}" type="pres">
      <dgm:prSet presAssocID="{5BC793A2-765F-438F-B426-9EC3F178B28F}" presName="sibTrans" presStyleCnt="0"/>
      <dgm:spPr/>
    </dgm:pt>
    <dgm:pt modelId="{7C3A1FA2-EADB-4C0C-B77A-FCBDF0AF054C}" type="pres">
      <dgm:prSet presAssocID="{9921B4EE-664F-4F1A-A2F9-E057FB087029}" presName="compNode" presStyleCnt="0"/>
      <dgm:spPr/>
    </dgm:pt>
    <dgm:pt modelId="{DE842E0A-5274-49BD-823D-39002ED13E01}" type="pres">
      <dgm:prSet presAssocID="{9921B4EE-664F-4F1A-A2F9-E057FB087029}" presName="iconBgRect" presStyleLbl="bgShp" presStyleIdx="3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C92E63D8-8F9C-4B47-9F32-F8EEEEBB402B}" type="pres">
      <dgm:prSet presAssocID="{9921B4EE-664F-4F1A-A2F9-E057FB087029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414719D-C265-45FD-8F49-D21DDF363A08}" type="pres">
      <dgm:prSet presAssocID="{9921B4EE-664F-4F1A-A2F9-E057FB087029}" presName="spaceRect" presStyleCnt="0"/>
      <dgm:spPr/>
    </dgm:pt>
    <dgm:pt modelId="{199B553A-0327-4636-8862-BFAA55CA3618}" type="pres">
      <dgm:prSet presAssocID="{9921B4EE-664F-4F1A-A2F9-E057FB087029}" presName="textRect" presStyleLbl="revTx" presStyleIdx="3" presStyleCnt="8">
        <dgm:presLayoutVars>
          <dgm:chMax val="1"/>
          <dgm:chPref val="1"/>
        </dgm:presLayoutVars>
      </dgm:prSet>
      <dgm:spPr/>
    </dgm:pt>
    <dgm:pt modelId="{BDD3136B-02C6-4BE5-BD32-02E2251AC23C}" type="pres">
      <dgm:prSet presAssocID="{3CBEC38D-8101-4D60-B750-A08E6C81C9B1}" presName="sibTrans" presStyleCnt="0"/>
      <dgm:spPr/>
    </dgm:pt>
    <dgm:pt modelId="{1CA93C6C-A164-4DD0-AE25-67DF6D6646D5}" type="pres">
      <dgm:prSet presAssocID="{5CD13154-32E0-4C36-8C01-3BBB0C5D5A50}" presName="compNode" presStyleCnt="0"/>
      <dgm:spPr/>
    </dgm:pt>
    <dgm:pt modelId="{64F434B9-CE49-4F77-AFAC-5A9479B5D079}" type="pres">
      <dgm:prSet presAssocID="{5CD13154-32E0-4C36-8C01-3BBB0C5D5A50}" presName="iconBgRect" presStyleLbl="bgShp" presStyleIdx="4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7FD12F70-EF3D-4A1A-8F22-A77FA28BA887}" type="pres">
      <dgm:prSet presAssocID="{5CD13154-32E0-4C36-8C01-3BBB0C5D5A50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0EE3E19-E4F7-47A2-80E8-057239B52CB5}" type="pres">
      <dgm:prSet presAssocID="{5CD13154-32E0-4C36-8C01-3BBB0C5D5A50}" presName="spaceRect" presStyleCnt="0"/>
      <dgm:spPr/>
    </dgm:pt>
    <dgm:pt modelId="{09A9306A-810B-4C7F-9059-7BC4F3519561}" type="pres">
      <dgm:prSet presAssocID="{5CD13154-32E0-4C36-8C01-3BBB0C5D5A50}" presName="textRect" presStyleLbl="revTx" presStyleIdx="4" presStyleCnt="8">
        <dgm:presLayoutVars>
          <dgm:chMax val="1"/>
          <dgm:chPref val="1"/>
        </dgm:presLayoutVars>
      </dgm:prSet>
      <dgm:spPr/>
    </dgm:pt>
    <dgm:pt modelId="{2DB6DE0F-0887-4825-A5EF-D61E1CD9E304}" type="pres">
      <dgm:prSet presAssocID="{BA67F6D1-789F-4409-AE0F-017A837D4528}" presName="sibTrans" presStyleCnt="0"/>
      <dgm:spPr/>
    </dgm:pt>
    <dgm:pt modelId="{86C5D011-1DF1-4891-BAD9-62E348A71D85}" type="pres">
      <dgm:prSet presAssocID="{318851B2-775B-49E7-8DBB-64956B9566B7}" presName="compNode" presStyleCnt="0"/>
      <dgm:spPr/>
    </dgm:pt>
    <dgm:pt modelId="{A6DBC6F9-53CF-41EA-92C7-319FAEFDF12D}" type="pres">
      <dgm:prSet presAssocID="{318851B2-775B-49E7-8DBB-64956B9566B7}" presName="iconBgRect" presStyleLbl="bgShp" presStyleIdx="5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E0BD4E34-DF04-4D93-9705-C347E098D5F4}" type="pres">
      <dgm:prSet presAssocID="{318851B2-775B-49E7-8DBB-64956B9566B7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7835667-74CA-4571-A9F2-8920263BAFB3}" type="pres">
      <dgm:prSet presAssocID="{318851B2-775B-49E7-8DBB-64956B9566B7}" presName="spaceRect" presStyleCnt="0"/>
      <dgm:spPr/>
    </dgm:pt>
    <dgm:pt modelId="{66FF25E8-E915-4B73-A84B-E8B2C2FAA2B1}" type="pres">
      <dgm:prSet presAssocID="{318851B2-775B-49E7-8DBB-64956B9566B7}" presName="textRect" presStyleLbl="revTx" presStyleIdx="5" presStyleCnt="8" custScaleX="124607">
        <dgm:presLayoutVars>
          <dgm:chMax val="1"/>
          <dgm:chPref val="1"/>
        </dgm:presLayoutVars>
      </dgm:prSet>
      <dgm:spPr/>
    </dgm:pt>
    <dgm:pt modelId="{9DDCF62F-D019-459E-8C5F-2D49FEDFF9A4}" type="pres">
      <dgm:prSet presAssocID="{669B24EA-0599-417B-B600-482A5A19C926}" presName="sibTrans" presStyleCnt="0"/>
      <dgm:spPr/>
    </dgm:pt>
    <dgm:pt modelId="{23DEE884-775D-4921-88B1-2CFA5E6FDA3A}" type="pres">
      <dgm:prSet presAssocID="{34D26ABB-074D-4977-8F5D-0B5E65782DED}" presName="compNode" presStyleCnt="0"/>
      <dgm:spPr/>
    </dgm:pt>
    <dgm:pt modelId="{3875B5C5-0AA0-4939-B1E1-A17A22CC1246}" type="pres">
      <dgm:prSet presAssocID="{34D26ABB-074D-4977-8F5D-0B5E65782DED}" presName="iconBgRect" presStyleLbl="bgShp" presStyleIdx="6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15C656B1-88CC-41A3-9E9A-38849B9AA69F}" type="pres">
      <dgm:prSet presAssocID="{34D26ABB-074D-4977-8F5D-0B5E65782DED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189ED7A-A066-4376-AE6A-DB6FC9C60A86}" type="pres">
      <dgm:prSet presAssocID="{34D26ABB-074D-4977-8F5D-0B5E65782DED}" presName="spaceRect" presStyleCnt="0"/>
      <dgm:spPr/>
    </dgm:pt>
    <dgm:pt modelId="{B9A61696-6D95-4F10-95EE-0D99BA07FC70}" type="pres">
      <dgm:prSet presAssocID="{34D26ABB-074D-4977-8F5D-0B5E65782DED}" presName="textRect" presStyleLbl="revTx" presStyleIdx="6" presStyleCnt="8">
        <dgm:presLayoutVars>
          <dgm:chMax val="1"/>
          <dgm:chPref val="1"/>
        </dgm:presLayoutVars>
      </dgm:prSet>
      <dgm:spPr/>
    </dgm:pt>
    <dgm:pt modelId="{ED3F6244-44D5-44D5-A8CC-4F9E8827C8E2}" type="pres">
      <dgm:prSet presAssocID="{003A3C5B-767E-4308-A3E6-C0EA828EF8AB}" presName="sibTrans" presStyleCnt="0"/>
      <dgm:spPr/>
    </dgm:pt>
    <dgm:pt modelId="{321296DF-30B4-4882-AF4E-9D949BB3EE9B}" type="pres">
      <dgm:prSet presAssocID="{2549C7B5-149A-4326-870B-ABC0F14F8B89}" presName="compNode" presStyleCnt="0"/>
      <dgm:spPr/>
    </dgm:pt>
    <dgm:pt modelId="{10CE3275-CA80-4ADE-BD87-CB155C9A54EF}" type="pres">
      <dgm:prSet presAssocID="{2549C7B5-149A-4326-870B-ABC0F14F8B89}" presName="iconBgRect" presStyleLbl="bgShp" presStyleIdx="7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E74B42A8-B1BD-4717-928E-CF3FE31EE672}" type="pres">
      <dgm:prSet presAssocID="{2549C7B5-149A-4326-870B-ABC0F14F8B89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EB00355-B5C4-4FDA-ACEC-BEF103FA9DBB}" type="pres">
      <dgm:prSet presAssocID="{2549C7B5-149A-4326-870B-ABC0F14F8B89}" presName="spaceRect" presStyleCnt="0"/>
      <dgm:spPr/>
    </dgm:pt>
    <dgm:pt modelId="{AB77C7C7-06C5-4616-A53E-D3BA0E36DF00}" type="pres">
      <dgm:prSet presAssocID="{2549C7B5-149A-4326-870B-ABC0F14F8B89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5B704908-1D3B-48B7-97F8-CF7F573E8FEA}" type="presOf" srcId="{5CD13154-32E0-4C36-8C01-3BBB0C5D5A50}" destId="{09A9306A-810B-4C7F-9059-7BC4F3519561}" srcOrd="0" destOrd="0" presId="urn:microsoft.com/office/officeart/2018/5/layout/IconLeafLabelList"/>
    <dgm:cxn modelId="{DEE6A21F-CD11-4BA2-8887-C3C7EB6AF25C}" srcId="{248A71F5-3E43-42F3-A534-A75E37EAD4D0}" destId="{ACE0233F-8A5B-48B1-979D-439C671B615B}" srcOrd="2" destOrd="0" parTransId="{1560FD90-47F7-4D7C-9659-378B9C70725C}" sibTransId="{5BC793A2-765F-438F-B426-9EC3F178B28F}"/>
    <dgm:cxn modelId="{7A251227-0707-44F8-988C-4E4BB8237C18}" srcId="{248A71F5-3E43-42F3-A534-A75E37EAD4D0}" destId="{2549C7B5-149A-4326-870B-ABC0F14F8B89}" srcOrd="7" destOrd="0" parTransId="{2DD202B6-7F44-4CE6-869D-94689BE2F62C}" sibTransId="{8A9C3380-C8BE-4FE6-9BA5-42C973A87FD2}"/>
    <dgm:cxn modelId="{2E5F7930-8651-4801-8E7B-0DB6DBE5918E}" type="presOf" srcId="{2549C7B5-149A-4326-870B-ABC0F14F8B89}" destId="{AB77C7C7-06C5-4616-A53E-D3BA0E36DF00}" srcOrd="0" destOrd="0" presId="urn:microsoft.com/office/officeart/2018/5/layout/IconLeafLabelList"/>
    <dgm:cxn modelId="{821BEC37-CCB8-472A-B389-4058BD58B4F5}" type="presOf" srcId="{9921B4EE-664F-4F1A-A2F9-E057FB087029}" destId="{199B553A-0327-4636-8862-BFAA55CA3618}" srcOrd="0" destOrd="0" presId="urn:microsoft.com/office/officeart/2018/5/layout/IconLeafLabelList"/>
    <dgm:cxn modelId="{52A4013F-C915-476A-A984-221BDF228E0E}" srcId="{248A71F5-3E43-42F3-A534-A75E37EAD4D0}" destId="{34D26ABB-074D-4977-8F5D-0B5E65782DED}" srcOrd="6" destOrd="0" parTransId="{7D46AE07-C1A0-49CB-9417-96A3C53FBDD9}" sibTransId="{003A3C5B-767E-4308-A3E6-C0EA828EF8AB}"/>
    <dgm:cxn modelId="{12C4E660-B842-4A0A-AAE5-03CC39492FD9}" srcId="{248A71F5-3E43-42F3-A534-A75E37EAD4D0}" destId="{FB502AC9-196F-457F-AC04-223494587E14}" srcOrd="0" destOrd="0" parTransId="{43D34D62-3A31-41F6-A98F-7CA53461AAA8}" sibTransId="{69242122-926D-4EC7-9BDE-05BC35383E54}"/>
    <dgm:cxn modelId="{8E300D67-2EED-430F-BAD2-7880E33271E0}" type="presOf" srcId="{8E82468C-E30D-4DCB-B502-8375B47678C3}" destId="{686A6DF2-020E-4879-A72C-8B0D1495DE42}" srcOrd="0" destOrd="0" presId="urn:microsoft.com/office/officeart/2018/5/layout/IconLeafLabelList"/>
    <dgm:cxn modelId="{A174E448-6780-43A3-AF6D-7A3FEF770568}" type="presOf" srcId="{34D26ABB-074D-4977-8F5D-0B5E65782DED}" destId="{B9A61696-6D95-4F10-95EE-0D99BA07FC70}" srcOrd="0" destOrd="0" presId="urn:microsoft.com/office/officeart/2018/5/layout/IconLeafLabelList"/>
    <dgm:cxn modelId="{4F5C486A-1C3E-406A-9850-064240D70591}" srcId="{248A71F5-3E43-42F3-A534-A75E37EAD4D0}" destId="{9921B4EE-664F-4F1A-A2F9-E057FB087029}" srcOrd="3" destOrd="0" parTransId="{93704795-FA34-4D2C-9DD8-ADEC7FD20E0B}" sibTransId="{3CBEC38D-8101-4D60-B750-A08E6C81C9B1}"/>
    <dgm:cxn modelId="{F00C5276-7C3F-4E9D-B881-95D064CCB555}" type="presOf" srcId="{318851B2-775B-49E7-8DBB-64956B9566B7}" destId="{66FF25E8-E915-4B73-A84B-E8B2C2FAA2B1}" srcOrd="0" destOrd="0" presId="urn:microsoft.com/office/officeart/2018/5/layout/IconLeafLabelList"/>
    <dgm:cxn modelId="{084C539B-C3D2-445C-BB3E-0399256EBFB9}" type="presOf" srcId="{248A71F5-3E43-42F3-A534-A75E37EAD4D0}" destId="{630F7BC6-DEBC-41AD-A2B5-15341C39BEAC}" srcOrd="0" destOrd="0" presId="urn:microsoft.com/office/officeart/2018/5/layout/IconLeafLabelList"/>
    <dgm:cxn modelId="{9C0669A0-0BB7-4C2C-8C1E-09F612FB7402}" type="presOf" srcId="{ACE0233F-8A5B-48B1-979D-439C671B615B}" destId="{8F16CD7D-5F36-4A0A-A682-B61CA74BB169}" srcOrd="0" destOrd="0" presId="urn:microsoft.com/office/officeart/2018/5/layout/IconLeafLabelList"/>
    <dgm:cxn modelId="{48EFFEAA-116A-422E-A7D7-3737D655A2EB}" type="presOf" srcId="{FB502AC9-196F-457F-AC04-223494587E14}" destId="{911E4F5F-AB00-4385-8FF0-F448E05622CC}" srcOrd="0" destOrd="0" presId="urn:microsoft.com/office/officeart/2018/5/layout/IconLeafLabelList"/>
    <dgm:cxn modelId="{F5FD6CC8-EBA7-45B8-A0FF-82C0E3BCD6B4}" srcId="{248A71F5-3E43-42F3-A534-A75E37EAD4D0}" destId="{318851B2-775B-49E7-8DBB-64956B9566B7}" srcOrd="5" destOrd="0" parTransId="{F3E0D473-0A58-40C1-9A5D-5A4807E6D347}" sibTransId="{669B24EA-0599-417B-B600-482A5A19C926}"/>
    <dgm:cxn modelId="{C5B764D4-8E0F-4C56-B7E5-9C70B1EA7B0C}" srcId="{248A71F5-3E43-42F3-A534-A75E37EAD4D0}" destId="{5CD13154-32E0-4C36-8C01-3BBB0C5D5A50}" srcOrd="4" destOrd="0" parTransId="{312E7BF4-BB1D-409A-B451-B8370E334F35}" sibTransId="{BA67F6D1-789F-4409-AE0F-017A837D4528}"/>
    <dgm:cxn modelId="{B59162E6-06D0-43E1-93EF-D629BAF45E55}" srcId="{248A71F5-3E43-42F3-A534-A75E37EAD4D0}" destId="{8E82468C-E30D-4DCB-B502-8375B47678C3}" srcOrd="1" destOrd="0" parTransId="{D448BC9A-9943-4D03-A1F8-4513CFF8C79F}" sibTransId="{D55E61EB-FF1B-4AFA-8F2C-129D61AFCE88}"/>
    <dgm:cxn modelId="{D4F90574-8C00-4FCB-A631-5D276AF3BD9E}" type="presParOf" srcId="{630F7BC6-DEBC-41AD-A2B5-15341C39BEAC}" destId="{2FC412D2-17AD-4BCA-B096-861447757E06}" srcOrd="0" destOrd="0" presId="urn:microsoft.com/office/officeart/2018/5/layout/IconLeafLabelList"/>
    <dgm:cxn modelId="{2F56DA29-D32E-43B1-9087-A08A818AF903}" type="presParOf" srcId="{2FC412D2-17AD-4BCA-B096-861447757E06}" destId="{6F3DA258-64B8-4E39-9A8A-1A136FFE4149}" srcOrd="0" destOrd="0" presId="urn:microsoft.com/office/officeart/2018/5/layout/IconLeafLabelList"/>
    <dgm:cxn modelId="{A8B079F2-37B7-4836-BABE-9FABEB83F4D7}" type="presParOf" srcId="{2FC412D2-17AD-4BCA-B096-861447757E06}" destId="{6A004CAD-AFF3-43BD-8B60-E831B0B50356}" srcOrd="1" destOrd="0" presId="urn:microsoft.com/office/officeart/2018/5/layout/IconLeafLabelList"/>
    <dgm:cxn modelId="{CDAD8DA5-F615-4A55-B6E8-92D657C3F5A8}" type="presParOf" srcId="{2FC412D2-17AD-4BCA-B096-861447757E06}" destId="{2B9881BC-E058-4F38-A568-5C5EC16D6CC9}" srcOrd="2" destOrd="0" presId="urn:microsoft.com/office/officeart/2018/5/layout/IconLeafLabelList"/>
    <dgm:cxn modelId="{595A94F9-6211-413F-95B0-D1533CE3C996}" type="presParOf" srcId="{2FC412D2-17AD-4BCA-B096-861447757E06}" destId="{911E4F5F-AB00-4385-8FF0-F448E05622CC}" srcOrd="3" destOrd="0" presId="urn:microsoft.com/office/officeart/2018/5/layout/IconLeafLabelList"/>
    <dgm:cxn modelId="{F49E3CAB-0D0D-4A14-AD4B-75D775AE8C0E}" type="presParOf" srcId="{630F7BC6-DEBC-41AD-A2B5-15341C39BEAC}" destId="{A1D337B6-44BD-4983-828C-24A68EE5674E}" srcOrd="1" destOrd="0" presId="urn:microsoft.com/office/officeart/2018/5/layout/IconLeafLabelList"/>
    <dgm:cxn modelId="{F8F01AFA-8136-444E-9E8F-C6A0BBD343D6}" type="presParOf" srcId="{630F7BC6-DEBC-41AD-A2B5-15341C39BEAC}" destId="{D6E58D4C-D3A3-481E-85D9-F94F1DF142A0}" srcOrd="2" destOrd="0" presId="urn:microsoft.com/office/officeart/2018/5/layout/IconLeafLabelList"/>
    <dgm:cxn modelId="{83D7C097-AE2C-41BB-AC25-CF0272E42120}" type="presParOf" srcId="{D6E58D4C-D3A3-481E-85D9-F94F1DF142A0}" destId="{202F8BC1-1FF0-4D1F-86CF-AD0EBB3A70D1}" srcOrd="0" destOrd="0" presId="urn:microsoft.com/office/officeart/2018/5/layout/IconLeafLabelList"/>
    <dgm:cxn modelId="{D9431905-4877-4614-B4DB-4843999B8A30}" type="presParOf" srcId="{D6E58D4C-D3A3-481E-85D9-F94F1DF142A0}" destId="{1D8AAD62-6266-428F-BECF-B1CA80DDE616}" srcOrd="1" destOrd="0" presId="urn:microsoft.com/office/officeart/2018/5/layout/IconLeafLabelList"/>
    <dgm:cxn modelId="{59523751-23A1-4DA6-924F-F8EE3FEC5875}" type="presParOf" srcId="{D6E58D4C-D3A3-481E-85D9-F94F1DF142A0}" destId="{70253441-B34F-47C9-A441-3EF391C6CAC7}" srcOrd="2" destOrd="0" presId="urn:microsoft.com/office/officeart/2018/5/layout/IconLeafLabelList"/>
    <dgm:cxn modelId="{267BF4D3-8ED9-43C4-BAAA-C5F72C4715E1}" type="presParOf" srcId="{D6E58D4C-D3A3-481E-85D9-F94F1DF142A0}" destId="{686A6DF2-020E-4879-A72C-8B0D1495DE42}" srcOrd="3" destOrd="0" presId="urn:microsoft.com/office/officeart/2018/5/layout/IconLeafLabelList"/>
    <dgm:cxn modelId="{DB726C4C-577A-4361-9E1D-B47AD6B6B16E}" type="presParOf" srcId="{630F7BC6-DEBC-41AD-A2B5-15341C39BEAC}" destId="{5AADF016-AA34-4F36-8778-3776744061AB}" srcOrd="3" destOrd="0" presId="urn:microsoft.com/office/officeart/2018/5/layout/IconLeafLabelList"/>
    <dgm:cxn modelId="{4DBC4908-4D20-4F24-9D99-32A2C8FCB911}" type="presParOf" srcId="{630F7BC6-DEBC-41AD-A2B5-15341C39BEAC}" destId="{29320E4E-3FBB-4349-89A1-E986D2F1CDF6}" srcOrd="4" destOrd="0" presId="urn:microsoft.com/office/officeart/2018/5/layout/IconLeafLabelList"/>
    <dgm:cxn modelId="{3CD6E360-94F0-4219-8F2D-CCA1573FFC7C}" type="presParOf" srcId="{29320E4E-3FBB-4349-89A1-E986D2F1CDF6}" destId="{D2775C1C-B36A-40E0-BCEA-AED005677400}" srcOrd="0" destOrd="0" presId="urn:microsoft.com/office/officeart/2018/5/layout/IconLeafLabelList"/>
    <dgm:cxn modelId="{A34E539B-2B49-4663-889F-3B1BE5149FCD}" type="presParOf" srcId="{29320E4E-3FBB-4349-89A1-E986D2F1CDF6}" destId="{E7E3876B-29CD-4631-B0CF-37DC62E3C67D}" srcOrd="1" destOrd="0" presId="urn:microsoft.com/office/officeart/2018/5/layout/IconLeafLabelList"/>
    <dgm:cxn modelId="{E4909E26-67BE-4A59-8591-4FCA5E3154BA}" type="presParOf" srcId="{29320E4E-3FBB-4349-89A1-E986D2F1CDF6}" destId="{B9B4BCB9-B082-4D50-AC2D-52AF1B877BB9}" srcOrd="2" destOrd="0" presId="urn:microsoft.com/office/officeart/2018/5/layout/IconLeafLabelList"/>
    <dgm:cxn modelId="{507F4C57-5DA3-48FF-B645-217652F8FD91}" type="presParOf" srcId="{29320E4E-3FBB-4349-89A1-E986D2F1CDF6}" destId="{8F16CD7D-5F36-4A0A-A682-B61CA74BB169}" srcOrd="3" destOrd="0" presId="urn:microsoft.com/office/officeart/2018/5/layout/IconLeafLabelList"/>
    <dgm:cxn modelId="{BD21A680-1C8D-4B33-A29C-06F39E6E4C2D}" type="presParOf" srcId="{630F7BC6-DEBC-41AD-A2B5-15341C39BEAC}" destId="{D3FB0F9F-64AB-43DF-A695-1F135AD63628}" srcOrd="5" destOrd="0" presId="urn:microsoft.com/office/officeart/2018/5/layout/IconLeafLabelList"/>
    <dgm:cxn modelId="{605F8C2F-C0B2-4070-8CEB-6F6D32536798}" type="presParOf" srcId="{630F7BC6-DEBC-41AD-A2B5-15341C39BEAC}" destId="{7C3A1FA2-EADB-4C0C-B77A-FCBDF0AF054C}" srcOrd="6" destOrd="0" presId="urn:microsoft.com/office/officeart/2018/5/layout/IconLeafLabelList"/>
    <dgm:cxn modelId="{15999A53-2E85-4036-A243-53D586B26E07}" type="presParOf" srcId="{7C3A1FA2-EADB-4C0C-B77A-FCBDF0AF054C}" destId="{DE842E0A-5274-49BD-823D-39002ED13E01}" srcOrd="0" destOrd="0" presId="urn:microsoft.com/office/officeart/2018/5/layout/IconLeafLabelList"/>
    <dgm:cxn modelId="{F11124EF-2708-4FD6-B46A-43D301E3B27E}" type="presParOf" srcId="{7C3A1FA2-EADB-4C0C-B77A-FCBDF0AF054C}" destId="{C92E63D8-8F9C-4B47-9F32-F8EEEEBB402B}" srcOrd="1" destOrd="0" presId="urn:microsoft.com/office/officeart/2018/5/layout/IconLeafLabelList"/>
    <dgm:cxn modelId="{C876BC46-CBCE-41D6-8821-96FAB9F2CE06}" type="presParOf" srcId="{7C3A1FA2-EADB-4C0C-B77A-FCBDF0AF054C}" destId="{4414719D-C265-45FD-8F49-D21DDF363A08}" srcOrd="2" destOrd="0" presId="urn:microsoft.com/office/officeart/2018/5/layout/IconLeafLabelList"/>
    <dgm:cxn modelId="{64321417-87F2-428E-938E-C62702FE44F6}" type="presParOf" srcId="{7C3A1FA2-EADB-4C0C-B77A-FCBDF0AF054C}" destId="{199B553A-0327-4636-8862-BFAA55CA3618}" srcOrd="3" destOrd="0" presId="urn:microsoft.com/office/officeart/2018/5/layout/IconLeafLabelList"/>
    <dgm:cxn modelId="{404FB194-777F-49FD-9776-7EBAED608D2B}" type="presParOf" srcId="{630F7BC6-DEBC-41AD-A2B5-15341C39BEAC}" destId="{BDD3136B-02C6-4BE5-BD32-02E2251AC23C}" srcOrd="7" destOrd="0" presId="urn:microsoft.com/office/officeart/2018/5/layout/IconLeafLabelList"/>
    <dgm:cxn modelId="{5B8C8C18-9581-40D0-B70B-E97D42629DCE}" type="presParOf" srcId="{630F7BC6-DEBC-41AD-A2B5-15341C39BEAC}" destId="{1CA93C6C-A164-4DD0-AE25-67DF6D6646D5}" srcOrd="8" destOrd="0" presId="urn:microsoft.com/office/officeart/2018/5/layout/IconLeafLabelList"/>
    <dgm:cxn modelId="{0342526B-F9C0-40CE-9640-1925196BCDE3}" type="presParOf" srcId="{1CA93C6C-A164-4DD0-AE25-67DF6D6646D5}" destId="{64F434B9-CE49-4F77-AFAC-5A9479B5D079}" srcOrd="0" destOrd="0" presId="urn:microsoft.com/office/officeart/2018/5/layout/IconLeafLabelList"/>
    <dgm:cxn modelId="{B5CD90F5-2560-4E1A-9E34-1B020B7F6260}" type="presParOf" srcId="{1CA93C6C-A164-4DD0-AE25-67DF6D6646D5}" destId="{7FD12F70-EF3D-4A1A-8F22-A77FA28BA887}" srcOrd="1" destOrd="0" presId="urn:microsoft.com/office/officeart/2018/5/layout/IconLeafLabelList"/>
    <dgm:cxn modelId="{209DD6A7-806E-4DC0-B11D-0B7DE7C04290}" type="presParOf" srcId="{1CA93C6C-A164-4DD0-AE25-67DF6D6646D5}" destId="{C0EE3E19-E4F7-47A2-80E8-057239B52CB5}" srcOrd="2" destOrd="0" presId="urn:microsoft.com/office/officeart/2018/5/layout/IconLeafLabelList"/>
    <dgm:cxn modelId="{23292621-AA81-4564-B829-0ACB27A27240}" type="presParOf" srcId="{1CA93C6C-A164-4DD0-AE25-67DF6D6646D5}" destId="{09A9306A-810B-4C7F-9059-7BC4F3519561}" srcOrd="3" destOrd="0" presId="urn:microsoft.com/office/officeart/2018/5/layout/IconLeafLabelList"/>
    <dgm:cxn modelId="{4C97D2B7-EE8E-4D67-A064-C92C46F844E7}" type="presParOf" srcId="{630F7BC6-DEBC-41AD-A2B5-15341C39BEAC}" destId="{2DB6DE0F-0887-4825-A5EF-D61E1CD9E304}" srcOrd="9" destOrd="0" presId="urn:microsoft.com/office/officeart/2018/5/layout/IconLeafLabelList"/>
    <dgm:cxn modelId="{D2A35F2B-C94D-4567-91F3-50B05ABD58F2}" type="presParOf" srcId="{630F7BC6-DEBC-41AD-A2B5-15341C39BEAC}" destId="{86C5D011-1DF1-4891-BAD9-62E348A71D85}" srcOrd="10" destOrd="0" presId="urn:microsoft.com/office/officeart/2018/5/layout/IconLeafLabelList"/>
    <dgm:cxn modelId="{7C565CDF-62C1-4CDD-8F51-BE64F945802C}" type="presParOf" srcId="{86C5D011-1DF1-4891-BAD9-62E348A71D85}" destId="{A6DBC6F9-53CF-41EA-92C7-319FAEFDF12D}" srcOrd="0" destOrd="0" presId="urn:microsoft.com/office/officeart/2018/5/layout/IconLeafLabelList"/>
    <dgm:cxn modelId="{437BD351-CE61-40ED-A067-CA40A7B3CC0F}" type="presParOf" srcId="{86C5D011-1DF1-4891-BAD9-62E348A71D85}" destId="{E0BD4E34-DF04-4D93-9705-C347E098D5F4}" srcOrd="1" destOrd="0" presId="urn:microsoft.com/office/officeart/2018/5/layout/IconLeafLabelList"/>
    <dgm:cxn modelId="{5E3F2D5C-BFA8-4749-8180-525C5E21C285}" type="presParOf" srcId="{86C5D011-1DF1-4891-BAD9-62E348A71D85}" destId="{97835667-74CA-4571-A9F2-8920263BAFB3}" srcOrd="2" destOrd="0" presId="urn:microsoft.com/office/officeart/2018/5/layout/IconLeafLabelList"/>
    <dgm:cxn modelId="{21D3B15C-DA45-4149-85FB-1E2CC4216A87}" type="presParOf" srcId="{86C5D011-1DF1-4891-BAD9-62E348A71D85}" destId="{66FF25E8-E915-4B73-A84B-E8B2C2FAA2B1}" srcOrd="3" destOrd="0" presId="urn:microsoft.com/office/officeart/2018/5/layout/IconLeafLabelList"/>
    <dgm:cxn modelId="{9C89EC22-A01F-46D5-A96B-2D8CEC018688}" type="presParOf" srcId="{630F7BC6-DEBC-41AD-A2B5-15341C39BEAC}" destId="{9DDCF62F-D019-459E-8C5F-2D49FEDFF9A4}" srcOrd="11" destOrd="0" presId="urn:microsoft.com/office/officeart/2018/5/layout/IconLeafLabelList"/>
    <dgm:cxn modelId="{EE0C52FD-8BA5-494F-ABC9-D18194AD018A}" type="presParOf" srcId="{630F7BC6-DEBC-41AD-A2B5-15341C39BEAC}" destId="{23DEE884-775D-4921-88B1-2CFA5E6FDA3A}" srcOrd="12" destOrd="0" presId="urn:microsoft.com/office/officeart/2018/5/layout/IconLeafLabelList"/>
    <dgm:cxn modelId="{CB2339F9-E5DD-48D8-81CC-6112C237DA97}" type="presParOf" srcId="{23DEE884-775D-4921-88B1-2CFA5E6FDA3A}" destId="{3875B5C5-0AA0-4939-B1E1-A17A22CC1246}" srcOrd="0" destOrd="0" presId="urn:microsoft.com/office/officeart/2018/5/layout/IconLeafLabelList"/>
    <dgm:cxn modelId="{50336FD0-E528-4D99-9A86-AC03899A3068}" type="presParOf" srcId="{23DEE884-775D-4921-88B1-2CFA5E6FDA3A}" destId="{15C656B1-88CC-41A3-9E9A-38849B9AA69F}" srcOrd="1" destOrd="0" presId="urn:microsoft.com/office/officeart/2018/5/layout/IconLeafLabelList"/>
    <dgm:cxn modelId="{B6B9DED4-0875-43A3-ABEE-A0207F5CCF13}" type="presParOf" srcId="{23DEE884-775D-4921-88B1-2CFA5E6FDA3A}" destId="{3189ED7A-A066-4376-AE6A-DB6FC9C60A86}" srcOrd="2" destOrd="0" presId="urn:microsoft.com/office/officeart/2018/5/layout/IconLeafLabelList"/>
    <dgm:cxn modelId="{C29192C0-C429-4D6A-A2A5-F1E776B89A44}" type="presParOf" srcId="{23DEE884-775D-4921-88B1-2CFA5E6FDA3A}" destId="{B9A61696-6D95-4F10-95EE-0D99BA07FC70}" srcOrd="3" destOrd="0" presId="urn:microsoft.com/office/officeart/2018/5/layout/IconLeafLabelList"/>
    <dgm:cxn modelId="{7BC3D2B9-87C1-4804-8B95-6406C3429FE7}" type="presParOf" srcId="{630F7BC6-DEBC-41AD-A2B5-15341C39BEAC}" destId="{ED3F6244-44D5-44D5-A8CC-4F9E8827C8E2}" srcOrd="13" destOrd="0" presId="urn:microsoft.com/office/officeart/2018/5/layout/IconLeafLabelList"/>
    <dgm:cxn modelId="{97A155B0-F614-4339-9D4D-813115894C0E}" type="presParOf" srcId="{630F7BC6-DEBC-41AD-A2B5-15341C39BEAC}" destId="{321296DF-30B4-4882-AF4E-9D949BB3EE9B}" srcOrd="14" destOrd="0" presId="urn:microsoft.com/office/officeart/2018/5/layout/IconLeafLabelList"/>
    <dgm:cxn modelId="{D09C2CF2-8F78-4C2E-905E-FBFAD5FE5F11}" type="presParOf" srcId="{321296DF-30B4-4882-AF4E-9D949BB3EE9B}" destId="{10CE3275-CA80-4ADE-BD87-CB155C9A54EF}" srcOrd="0" destOrd="0" presId="urn:microsoft.com/office/officeart/2018/5/layout/IconLeafLabelList"/>
    <dgm:cxn modelId="{2BE65255-951A-41CA-9A64-EF45C3D36B6D}" type="presParOf" srcId="{321296DF-30B4-4882-AF4E-9D949BB3EE9B}" destId="{E74B42A8-B1BD-4717-928E-CF3FE31EE672}" srcOrd="1" destOrd="0" presId="urn:microsoft.com/office/officeart/2018/5/layout/IconLeafLabelList"/>
    <dgm:cxn modelId="{DFC5C5A6-D46A-46EE-99C6-8091C61BA735}" type="presParOf" srcId="{321296DF-30B4-4882-AF4E-9D949BB3EE9B}" destId="{1EB00355-B5C4-4FDA-ACEC-BEF103FA9DBB}" srcOrd="2" destOrd="0" presId="urn:microsoft.com/office/officeart/2018/5/layout/IconLeafLabelList"/>
    <dgm:cxn modelId="{65484A4C-9EC9-4D9D-BB54-399E22D68B9E}" type="presParOf" srcId="{321296DF-30B4-4882-AF4E-9D949BB3EE9B}" destId="{AB77C7C7-06C5-4616-A53E-D3BA0E36DF0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AE4999-C342-4703-850E-1D99428371A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523F71B-57BA-406C-957F-19E9873DB466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 u</a:t>
          </a:r>
          <a:r>
            <a:rPr lang="en-US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nified data analytics approach for internal and external teams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4E6EF66-02B9-4410-AC98-14BBD1BADE8B}" type="parTrans" cxnId="{F4E56121-1B05-4BE8-951D-CB1B3ED9F0EB}">
      <dgm:prSet/>
      <dgm:spPr/>
      <dgm:t>
        <a:bodyPr/>
        <a:lstStyle/>
        <a:p>
          <a:endParaRPr lang="en-US"/>
        </a:p>
      </dgm:t>
    </dgm:pt>
    <dgm:pt modelId="{23EDA8FE-E65D-4A3D-B752-53855D1AC7A0}" type="sibTrans" cxnId="{F4E56121-1B05-4BE8-951D-CB1B3ED9F0EB}">
      <dgm:prSet/>
      <dgm:spPr/>
      <dgm:t>
        <a:bodyPr/>
        <a:lstStyle/>
        <a:p>
          <a:endParaRPr lang="en-US"/>
        </a:p>
      </dgm:t>
    </dgm:pt>
    <dgm:pt modelId="{7356AB1C-B294-47E3-B752-2C2F7BC4D491}">
      <dgm:prSet/>
      <dgm:spPr/>
      <dgm:t>
        <a:bodyPr/>
        <a:lstStyle/>
        <a:p>
          <a:r>
            <a:rPr lang="en-US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 single source of truth for data reporting and analysis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828AB34-CA0E-40C8-A108-B1151165FE43}" type="parTrans" cxnId="{947C0184-2CD6-4DC6-B2D3-1D0F40B1C89E}">
      <dgm:prSet/>
      <dgm:spPr/>
      <dgm:t>
        <a:bodyPr/>
        <a:lstStyle/>
        <a:p>
          <a:endParaRPr lang="en-US"/>
        </a:p>
      </dgm:t>
    </dgm:pt>
    <dgm:pt modelId="{F2C86D19-37E6-4677-96D4-530FA2518A72}" type="sibTrans" cxnId="{947C0184-2CD6-4DC6-B2D3-1D0F40B1C89E}">
      <dgm:prSet/>
      <dgm:spPr/>
      <dgm:t>
        <a:bodyPr/>
        <a:lstStyle/>
        <a:p>
          <a:endParaRPr lang="en-US"/>
        </a:p>
      </dgm:t>
    </dgm:pt>
    <dgm:pt modelId="{41DCB70A-F04E-4D96-A859-20137F882F22}">
      <dgm:prSet/>
      <dgm:spPr/>
      <dgm:t>
        <a:bodyPr/>
        <a:lstStyle/>
        <a:p>
          <a:r>
            <a:rPr lang="en-US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Facilitate data standardization across subsidiaries and divisions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DAD5E90-5BE0-43A4-BDD4-69E57963DE20}" type="parTrans" cxnId="{1E0F485D-0C5F-4765-8B4A-6EA612CFE2AA}">
      <dgm:prSet/>
      <dgm:spPr/>
      <dgm:t>
        <a:bodyPr/>
        <a:lstStyle/>
        <a:p>
          <a:endParaRPr lang="en-US"/>
        </a:p>
      </dgm:t>
    </dgm:pt>
    <dgm:pt modelId="{FC6DD30A-BC6C-43A7-AECC-07144B915FC3}" type="sibTrans" cxnId="{1E0F485D-0C5F-4765-8B4A-6EA612CFE2AA}">
      <dgm:prSet/>
      <dgm:spPr/>
      <dgm:t>
        <a:bodyPr/>
        <a:lstStyle/>
        <a:p>
          <a:endParaRPr lang="en-US"/>
        </a:p>
      </dgm:t>
    </dgm:pt>
    <dgm:pt modelId="{67B76423-D59F-4D43-A3B8-5E6971692674}">
      <dgm:prSet/>
      <dgm:spPr/>
      <dgm:t>
        <a:bodyPr/>
        <a:lstStyle/>
        <a:p>
          <a:r>
            <a:rPr lang="en-US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Improve data security and scalability for acquiring and processing data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0AB39AB-7F6A-4FE5-A43A-544040B02CA8}" type="parTrans" cxnId="{1F369E14-5B48-442B-9523-2EEF698FA49C}">
      <dgm:prSet/>
      <dgm:spPr/>
      <dgm:t>
        <a:bodyPr/>
        <a:lstStyle/>
        <a:p>
          <a:endParaRPr lang="en-US"/>
        </a:p>
      </dgm:t>
    </dgm:pt>
    <dgm:pt modelId="{9554DE12-3552-434F-9DAE-84C3CBEDEF2E}" type="sibTrans" cxnId="{1F369E14-5B48-442B-9523-2EEF698FA49C}">
      <dgm:prSet/>
      <dgm:spPr/>
      <dgm:t>
        <a:bodyPr/>
        <a:lstStyle/>
        <a:p>
          <a:endParaRPr lang="en-US"/>
        </a:p>
      </dgm:t>
    </dgm:pt>
    <dgm:pt modelId="{A4E3E9D4-BFC2-4099-982C-FF6C218AE0FD}">
      <dgm:prSet/>
      <dgm:spPr/>
      <dgm:t>
        <a:bodyPr/>
        <a:lstStyle/>
        <a:p>
          <a:r>
            <a:rPr lang="en-US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Cost optimization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5771200-21CE-4FD4-B497-A9FF5F6CE394}" type="parTrans" cxnId="{153C4C20-43F3-43D7-A71B-32CDAE28F027}">
      <dgm:prSet/>
      <dgm:spPr/>
      <dgm:t>
        <a:bodyPr/>
        <a:lstStyle/>
        <a:p>
          <a:endParaRPr lang="en-US"/>
        </a:p>
      </dgm:t>
    </dgm:pt>
    <dgm:pt modelId="{1C5D59C6-6CD7-438B-88E1-EB65C92BF52F}" type="sibTrans" cxnId="{153C4C20-43F3-43D7-A71B-32CDAE28F027}">
      <dgm:prSet/>
      <dgm:spPr/>
      <dgm:t>
        <a:bodyPr/>
        <a:lstStyle/>
        <a:p>
          <a:endParaRPr lang="en-US"/>
        </a:p>
      </dgm:t>
    </dgm:pt>
    <dgm:pt modelId="{163D00DD-0C05-4527-97FA-88481D90F022}">
      <dgm:prSet/>
      <dgm:spPr/>
      <dgm:t>
        <a:bodyPr/>
        <a:lstStyle/>
        <a:p>
          <a:r>
            <a:rPr lang="en-US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Support batched and streaming data from various sources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97AF09D-0D59-4132-B929-2B01F0765797}" type="parTrans" cxnId="{3F715F08-2B8F-4954-8F58-B8B7324CF4CF}">
      <dgm:prSet/>
      <dgm:spPr/>
      <dgm:t>
        <a:bodyPr/>
        <a:lstStyle/>
        <a:p>
          <a:endParaRPr lang="en-US"/>
        </a:p>
      </dgm:t>
    </dgm:pt>
    <dgm:pt modelId="{4D2CBD92-2D30-4D36-A2B7-2302242A1604}" type="sibTrans" cxnId="{3F715F08-2B8F-4954-8F58-B8B7324CF4CF}">
      <dgm:prSet/>
      <dgm:spPr/>
      <dgm:t>
        <a:bodyPr/>
        <a:lstStyle/>
        <a:p>
          <a:endParaRPr lang="en-US"/>
        </a:p>
      </dgm:t>
    </dgm:pt>
    <dgm:pt modelId="{17ABCD26-1152-4B12-B599-B0BC52D8D6F6}">
      <dgm:prSet/>
      <dgm:spPr/>
      <dgm:t>
        <a:bodyPr/>
        <a:lstStyle/>
        <a:p>
          <a:r>
            <a:rPr lang="en-US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Enable easy integration with downstream reporting and business systems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BAA849D-9EF7-4DE4-9CA8-338D3E6CAF32}" type="parTrans" cxnId="{EC7F5341-181F-406C-BF0B-54C3AFC50F32}">
      <dgm:prSet/>
      <dgm:spPr/>
      <dgm:t>
        <a:bodyPr/>
        <a:lstStyle/>
        <a:p>
          <a:endParaRPr lang="en-US"/>
        </a:p>
      </dgm:t>
    </dgm:pt>
    <dgm:pt modelId="{1D87B985-A181-43A6-88F5-19EC78F4A408}" type="sibTrans" cxnId="{EC7F5341-181F-406C-BF0B-54C3AFC50F32}">
      <dgm:prSet/>
      <dgm:spPr/>
      <dgm:t>
        <a:bodyPr/>
        <a:lstStyle/>
        <a:p>
          <a:endParaRPr lang="en-US"/>
        </a:p>
      </dgm:t>
    </dgm:pt>
    <dgm:pt modelId="{317D2823-BD92-4306-B07A-5D3497F4F56B}">
      <dgm:prSet/>
      <dgm:spPr/>
      <dgm:t>
        <a:bodyPr/>
        <a:lstStyle/>
        <a:p>
          <a:r>
            <a:rPr lang="en-US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Accommodate future business growth and mergers/acquisitions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25D7835-BD3D-4AAA-A36A-91D41CF8A3E0}" type="parTrans" cxnId="{FB3AE6EB-A3E2-47C9-B90A-BCD6C01F6CB9}">
      <dgm:prSet/>
      <dgm:spPr/>
      <dgm:t>
        <a:bodyPr/>
        <a:lstStyle/>
        <a:p>
          <a:endParaRPr lang="en-US"/>
        </a:p>
      </dgm:t>
    </dgm:pt>
    <dgm:pt modelId="{152C44AE-BA07-4333-BC91-ED1126A11E33}" type="sibTrans" cxnId="{FB3AE6EB-A3E2-47C9-B90A-BCD6C01F6CB9}">
      <dgm:prSet/>
      <dgm:spPr/>
      <dgm:t>
        <a:bodyPr/>
        <a:lstStyle/>
        <a:p>
          <a:endParaRPr lang="en-US"/>
        </a:p>
      </dgm:t>
    </dgm:pt>
    <dgm:pt modelId="{4EEFFEBD-05CF-4ECD-B2FB-26481B5F399D}" type="pres">
      <dgm:prSet presAssocID="{F6AE4999-C342-4703-850E-1D99428371A8}" presName="diagram" presStyleCnt="0">
        <dgm:presLayoutVars>
          <dgm:dir/>
          <dgm:resizeHandles val="exact"/>
        </dgm:presLayoutVars>
      </dgm:prSet>
      <dgm:spPr/>
    </dgm:pt>
    <dgm:pt modelId="{77F8B991-2CBB-4757-87DF-5EBF4F1EDCED}" type="pres">
      <dgm:prSet presAssocID="{3523F71B-57BA-406C-957F-19E9873DB466}" presName="node" presStyleLbl="node1" presStyleIdx="0" presStyleCnt="8">
        <dgm:presLayoutVars>
          <dgm:bulletEnabled val="1"/>
        </dgm:presLayoutVars>
      </dgm:prSet>
      <dgm:spPr/>
    </dgm:pt>
    <dgm:pt modelId="{179B5A78-7D82-4E88-A334-B36C4D412165}" type="pres">
      <dgm:prSet presAssocID="{23EDA8FE-E65D-4A3D-B752-53855D1AC7A0}" presName="sibTrans" presStyleCnt="0"/>
      <dgm:spPr/>
    </dgm:pt>
    <dgm:pt modelId="{39A25269-3F65-4F8D-8916-6C26BD6017CC}" type="pres">
      <dgm:prSet presAssocID="{7356AB1C-B294-47E3-B752-2C2F7BC4D491}" presName="node" presStyleLbl="node1" presStyleIdx="1" presStyleCnt="8">
        <dgm:presLayoutVars>
          <dgm:bulletEnabled val="1"/>
        </dgm:presLayoutVars>
      </dgm:prSet>
      <dgm:spPr/>
    </dgm:pt>
    <dgm:pt modelId="{4594523C-9222-45AC-AB6E-82B2D6BFDD7B}" type="pres">
      <dgm:prSet presAssocID="{F2C86D19-37E6-4677-96D4-530FA2518A72}" presName="sibTrans" presStyleCnt="0"/>
      <dgm:spPr/>
    </dgm:pt>
    <dgm:pt modelId="{381C158F-A3A6-48C1-A438-042374B6E8AB}" type="pres">
      <dgm:prSet presAssocID="{41DCB70A-F04E-4D96-A859-20137F882F22}" presName="node" presStyleLbl="node1" presStyleIdx="2" presStyleCnt="8">
        <dgm:presLayoutVars>
          <dgm:bulletEnabled val="1"/>
        </dgm:presLayoutVars>
      </dgm:prSet>
      <dgm:spPr/>
    </dgm:pt>
    <dgm:pt modelId="{E4D94390-4F4C-4F82-AE4B-D7FF591DEF6A}" type="pres">
      <dgm:prSet presAssocID="{FC6DD30A-BC6C-43A7-AECC-07144B915FC3}" presName="sibTrans" presStyleCnt="0"/>
      <dgm:spPr/>
    </dgm:pt>
    <dgm:pt modelId="{7837217E-050B-474D-BA24-9C3675B8C0DA}" type="pres">
      <dgm:prSet presAssocID="{67B76423-D59F-4D43-A3B8-5E6971692674}" presName="node" presStyleLbl="node1" presStyleIdx="3" presStyleCnt="8">
        <dgm:presLayoutVars>
          <dgm:bulletEnabled val="1"/>
        </dgm:presLayoutVars>
      </dgm:prSet>
      <dgm:spPr/>
    </dgm:pt>
    <dgm:pt modelId="{AA550181-550A-4FA0-B507-4540B9B340D9}" type="pres">
      <dgm:prSet presAssocID="{9554DE12-3552-434F-9DAE-84C3CBEDEF2E}" presName="sibTrans" presStyleCnt="0"/>
      <dgm:spPr/>
    </dgm:pt>
    <dgm:pt modelId="{F53E8934-968B-41F5-8CCF-F3DD17F22FE7}" type="pres">
      <dgm:prSet presAssocID="{A4E3E9D4-BFC2-4099-982C-FF6C218AE0FD}" presName="node" presStyleLbl="node1" presStyleIdx="4" presStyleCnt="8">
        <dgm:presLayoutVars>
          <dgm:bulletEnabled val="1"/>
        </dgm:presLayoutVars>
      </dgm:prSet>
      <dgm:spPr/>
    </dgm:pt>
    <dgm:pt modelId="{055E95C0-FFFD-4E02-9C35-3A406698DA7C}" type="pres">
      <dgm:prSet presAssocID="{1C5D59C6-6CD7-438B-88E1-EB65C92BF52F}" presName="sibTrans" presStyleCnt="0"/>
      <dgm:spPr/>
    </dgm:pt>
    <dgm:pt modelId="{7D7E8C89-ACD1-4CBA-A38D-269FB2E996E3}" type="pres">
      <dgm:prSet presAssocID="{163D00DD-0C05-4527-97FA-88481D90F022}" presName="node" presStyleLbl="node1" presStyleIdx="5" presStyleCnt="8">
        <dgm:presLayoutVars>
          <dgm:bulletEnabled val="1"/>
        </dgm:presLayoutVars>
      </dgm:prSet>
      <dgm:spPr/>
    </dgm:pt>
    <dgm:pt modelId="{DC7BD9B3-3286-4FB8-A31C-7BBA0497C595}" type="pres">
      <dgm:prSet presAssocID="{4D2CBD92-2D30-4D36-A2B7-2302242A1604}" presName="sibTrans" presStyleCnt="0"/>
      <dgm:spPr/>
    </dgm:pt>
    <dgm:pt modelId="{A9A53A9F-8C95-41C6-8A87-91CD59967486}" type="pres">
      <dgm:prSet presAssocID="{17ABCD26-1152-4B12-B599-B0BC52D8D6F6}" presName="node" presStyleLbl="node1" presStyleIdx="6" presStyleCnt="8">
        <dgm:presLayoutVars>
          <dgm:bulletEnabled val="1"/>
        </dgm:presLayoutVars>
      </dgm:prSet>
      <dgm:spPr/>
    </dgm:pt>
    <dgm:pt modelId="{CC71CCB8-B138-4A32-B751-97EA61AA7EFD}" type="pres">
      <dgm:prSet presAssocID="{1D87B985-A181-43A6-88F5-19EC78F4A408}" presName="sibTrans" presStyleCnt="0"/>
      <dgm:spPr/>
    </dgm:pt>
    <dgm:pt modelId="{229D63F0-B88E-4C28-98DF-A26CCC90453C}" type="pres">
      <dgm:prSet presAssocID="{317D2823-BD92-4306-B07A-5D3497F4F56B}" presName="node" presStyleLbl="node1" presStyleIdx="7" presStyleCnt="8">
        <dgm:presLayoutVars>
          <dgm:bulletEnabled val="1"/>
        </dgm:presLayoutVars>
      </dgm:prSet>
      <dgm:spPr/>
    </dgm:pt>
  </dgm:ptLst>
  <dgm:cxnLst>
    <dgm:cxn modelId="{3F715F08-2B8F-4954-8F58-B8B7324CF4CF}" srcId="{F6AE4999-C342-4703-850E-1D99428371A8}" destId="{163D00DD-0C05-4527-97FA-88481D90F022}" srcOrd="5" destOrd="0" parTransId="{C97AF09D-0D59-4132-B929-2B01F0765797}" sibTransId="{4D2CBD92-2D30-4D36-A2B7-2302242A1604}"/>
    <dgm:cxn modelId="{4CC5B509-624A-4A1F-8B63-1E5ECBD7552A}" type="presOf" srcId="{317D2823-BD92-4306-B07A-5D3497F4F56B}" destId="{229D63F0-B88E-4C28-98DF-A26CCC90453C}" srcOrd="0" destOrd="0" presId="urn:microsoft.com/office/officeart/2005/8/layout/default"/>
    <dgm:cxn modelId="{1F369E14-5B48-442B-9523-2EEF698FA49C}" srcId="{F6AE4999-C342-4703-850E-1D99428371A8}" destId="{67B76423-D59F-4D43-A3B8-5E6971692674}" srcOrd="3" destOrd="0" parTransId="{30AB39AB-7F6A-4FE5-A43A-544040B02CA8}" sibTransId="{9554DE12-3552-434F-9DAE-84C3CBEDEF2E}"/>
    <dgm:cxn modelId="{153C4C20-43F3-43D7-A71B-32CDAE28F027}" srcId="{F6AE4999-C342-4703-850E-1D99428371A8}" destId="{A4E3E9D4-BFC2-4099-982C-FF6C218AE0FD}" srcOrd="4" destOrd="0" parTransId="{45771200-21CE-4FD4-B497-A9FF5F6CE394}" sibTransId="{1C5D59C6-6CD7-438B-88E1-EB65C92BF52F}"/>
    <dgm:cxn modelId="{F4E56121-1B05-4BE8-951D-CB1B3ED9F0EB}" srcId="{F6AE4999-C342-4703-850E-1D99428371A8}" destId="{3523F71B-57BA-406C-957F-19E9873DB466}" srcOrd="0" destOrd="0" parTransId="{64E6EF66-02B9-4410-AC98-14BBD1BADE8B}" sibTransId="{23EDA8FE-E65D-4A3D-B752-53855D1AC7A0}"/>
    <dgm:cxn modelId="{1E0F485D-0C5F-4765-8B4A-6EA612CFE2AA}" srcId="{F6AE4999-C342-4703-850E-1D99428371A8}" destId="{41DCB70A-F04E-4D96-A859-20137F882F22}" srcOrd="2" destOrd="0" parTransId="{8DAD5E90-5BE0-43A4-BDD4-69E57963DE20}" sibTransId="{FC6DD30A-BC6C-43A7-AECC-07144B915FC3}"/>
    <dgm:cxn modelId="{EC7F5341-181F-406C-BF0B-54C3AFC50F32}" srcId="{F6AE4999-C342-4703-850E-1D99428371A8}" destId="{17ABCD26-1152-4B12-B599-B0BC52D8D6F6}" srcOrd="6" destOrd="0" parTransId="{5BAA849D-9EF7-4DE4-9CA8-338D3E6CAF32}" sibTransId="{1D87B985-A181-43A6-88F5-19EC78F4A408}"/>
    <dgm:cxn modelId="{F0A46768-D3FB-4FFB-A230-DD5152CCC15F}" type="presOf" srcId="{67B76423-D59F-4D43-A3B8-5E6971692674}" destId="{7837217E-050B-474D-BA24-9C3675B8C0DA}" srcOrd="0" destOrd="0" presId="urn:microsoft.com/office/officeart/2005/8/layout/default"/>
    <dgm:cxn modelId="{9E478E6B-29A3-47B5-8021-498F869CD416}" type="presOf" srcId="{17ABCD26-1152-4B12-B599-B0BC52D8D6F6}" destId="{A9A53A9F-8C95-41C6-8A87-91CD59967486}" srcOrd="0" destOrd="0" presId="urn:microsoft.com/office/officeart/2005/8/layout/default"/>
    <dgm:cxn modelId="{5CA5026C-9AE1-4A76-8F12-91682D9D0102}" type="presOf" srcId="{41DCB70A-F04E-4D96-A859-20137F882F22}" destId="{381C158F-A3A6-48C1-A438-042374B6E8AB}" srcOrd="0" destOrd="0" presId="urn:microsoft.com/office/officeart/2005/8/layout/default"/>
    <dgm:cxn modelId="{947C0184-2CD6-4DC6-B2D3-1D0F40B1C89E}" srcId="{F6AE4999-C342-4703-850E-1D99428371A8}" destId="{7356AB1C-B294-47E3-B752-2C2F7BC4D491}" srcOrd="1" destOrd="0" parTransId="{9828AB34-CA0E-40C8-A108-B1151165FE43}" sibTransId="{F2C86D19-37E6-4677-96D4-530FA2518A72}"/>
    <dgm:cxn modelId="{CF72A595-3997-4FE6-990B-7D202D4D6510}" type="presOf" srcId="{163D00DD-0C05-4527-97FA-88481D90F022}" destId="{7D7E8C89-ACD1-4CBA-A38D-269FB2E996E3}" srcOrd="0" destOrd="0" presId="urn:microsoft.com/office/officeart/2005/8/layout/default"/>
    <dgm:cxn modelId="{E73AC2AF-B552-4B67-8C9A-BA961D3CCA19}" type="presOf" srcId="{F6AE4999-C342-4703-850E-1D99428371A8}" destId="{4EEFFEBD-05CF-4ECD-B2FB-26481B5F399D}" srcOrd="0" destOrd="0" presId="urn:microsoft.com/office/officeart/2005/8/layout/default"/>
    <dgm:cxn modelId="{219C6FB6-52A2-40B9-9C07-D52E630212BE}" type="presOf" srcId="{7356AB1C-B294-47E3-B752-2C2F7BC4D491}" destId="{39A25269-3F65-4F8D-8916-6C26BD6017CC}" srcOrd="0" destOrd="0" presId="urn:microsoft.com/office/officeart/2005/8/layout/default"/>
    <dgm:cxn modelId="{62B760DF-16F7-46A3-A230-7019FD9DD5F1}" type="presOf" srcId="{A4E3E9D4-BFC2-4099-982C-FF6C218AE0FD}" destId="{F53E8934-968B-41F5-8CCF-F3DD17F22FE7}" srcOrd="0" destOrd="0" presId="urn:microsoft.com/office/officeart/2005/8/layout/default"/>
    <dgm:cxn modelId="{FB3AE6EB-A3E2-47C9-B90A-BCD6C01F6CB9}" srcId="{F6AE4999-C342-4703-850E-1D99428371A8}" destId="{317D2823-BD92-4306-B07A-5D3497F4F56B}" srcOrd="7" destOrd="0" parTransId="{625D7835-BD3D-4AAA-A36A-91D41CF8A3E0}" sibTransId="{152C44AE-BA07-4333-BC91-ED1126A11E33}"/>
    <dgm:cxn modelId="{6E5F20F0-8CF9-4CCB-ADAA-8F6940FB3C01}" type="presOf" srcId="{3523F71B-57BA-406C-957F-19E9873DB466}" destId="{77F8B991-2CBB-4757-87DF-5EBF4F1EDCED}" srcOrd="0" destOrd="0" presId="urn:microsoft.com/office/officeart/2005/8/layout/default"/>
    <dgm:cxn modelId="{DA483C36-6770-48F3-AA14-87B3F86C8D56}" type="presParOf" srcId="{4EEFFEBD-05CF-4ECD-B2FB-26481B5F399D}" destId="{77F8B991-2CBB-4757-87DF-5EBF4F1EDCED}" srcOrd="0" destOrd="0" presId="urn:microsoft.com/office/officeart/2005/8/layout/default"/>
    <dgm:cxn modelId="{4E2E1BC9-794E-428B-A625-A88128961185}" type="presParOf" srcId="{4EEFFEBD-05CF-4ECD-B2FB-26481B5F399D}" destId="{179B5A78-7D82-4E88-A334-B36C4D412165}" srcOrd="1" destOrd="0" presId="urn:microsoft.com/office/officeart/2005/8/layout/default"/>
    <dgm:cxn modelId="{FE874B88-23A3-45E2-A125-10A8FF79143B}" type="presParOf" srcId="{4EEFFEBD-05CF-4ECD-B2FB-26481B5F399D}" destId="{39A25269-3F65-4F8D-8916-6C26BD6017CC}" srcOrd="2" destOrd="0" presId="urn:microsoft.com/office/officeart/2005/8/layout/default"/>
    <dgm:cxn modelId="{07FC1506-7152-4D51-9490-D935AC347C3D}" type="presParOf" srcId="{4EEFFEBD-05CF-4ECD-B2FB-26481B5F399D}" destId="{4594523C-9222-45AC-AB6E-82B2D6BFDD7B}" srcOrd="3" destOrd="0" presId="urn:microsoft.com/office/officeart/2005/8/layout/default"/>
    <dgm:cxn modelId="{F68C341C-7197-4217-8280-5A27D25C76E4}" type="presParOf" srcId="{4EEFFEBD-05CF-4ECD-B2FB-26481B5F399D}" destId="{381C158F-A3A6-48C1-A438-042374B6E8AB}" srcOrd="4" destOrd="0" presId="urn:microsoft.com/office/officeart/2005/8/layout/default"/>
    <dgm:cxn modelId="{43F1245A-8BBC-43C9-AA32-8D0E7C47887B}" type="presParOf" srcId="{4EEFFEBD-05CF-4ECD-B2FB-26481B5F399D}" destId="{E4D94390-4F4C-4F82-AE4B-D7FF591DEF6A}" srcOrd="5" destOrd="0" presId="urn:microsoft.com/office/officeart/2005/8/layout/default"/>
    <dgm:cxn modelId="{007F7781-FE79-473E-AE2F-94E742E266F0}" type="presParOf" srcId="{4EEFFEBD-05CF-4ECD-B2FB-26481B5F399D}" destId="{7837217E-050B-474D-BA24-9C3675B8C0DA}" srcOrd="6" destOrd="0" presId="urn:microsoft.com/office/officeart/2005/8/layout/default"/>
    <dgm:cxn modelId="{D86C0AB7-F0F9-4BE1-B51C-2F4BE1A1E46E}" type="presParOf" srcId="{4EEFFEBD-05CF-4ECD-B2FB-26481B5F399D}" destId="{AA550181-550A-4FA0-B507-4540B9B340D9}" srcOrd="7" destOrd="0" presId="urn:microsoft.com/office/officeart/2005/8/layout/default"/>
    <dgm:cxn modelId="{DAB0D98E-6991-441C-8262-42D9A1B4235C}" type="presParOf" srcId="{4EEFFEBD-05CF-4ECD-B2FB-26481B5F399D}" destId="{F53E8934-968B-41F5-8CCF-F3DD17F22FE7}" srcOrd="8" destOrd="0" presId="urn:microsoft.com/office/officeart/2005/8/layout/default"/>
    <dgm:cxn modelId="{B82275EE-80FD-4610-BACA-9636E4B2D418}" type="presParOf" srcId="{4EEFFEBD-05CF-4ECD-B2FB-26481B5F399D}" destId="{055E95C0-FFFD-4E02-9C35-3A406698DA7C}" srcOrd="9" destOrd="0" presId="urn:microsoft.com/office/officeart/2005/8/layout/default"/>
    <dgm:cxn modelId="{4D4CE6F0-D860-41AA-A769-14DD080BA48B}" type="presParOf" srcId="{4EEFFEBD-05CF-4ECD-B2FB-26481B5F399D}" destId="{7D7E8C89-ACD1-4CBA-A38D-269FB2E996E3}" srcOrd="10" destOrd="0" presId="urn:microsoft.com/office/officeart/2005/8/layout/default"/>
    <dgm:cxn modelId="{AE565413-0BC9-4A29-BE65-81F2615933B2}" type="presParOf" srcId="{4EEFFEBD-05CF-4ECD-B2FB-26481B5F399D}" destId="{DC7BD9B3-3286-4FB8-A31C-7BBA0497C595}" srcOrd="11" destOrd="0" presId="urn:microsoft.com/office/officeart/2005/8/layout/default"/>
    <dgm:cxn modelId="{0C707F4E-3DCB-4776-A546-150AA682E427}" type="presParOf" srcId="{4EEFFEBD-05CF-4ECD-B2FB-26481B5F399D}" destId="{A9A53A9F-8C95-41C6-8A87-91CD59967486}" srcOrd="12" destOrd="0" presId="urn:microsoft.com/office/officeart/2005/8/layout/default"/>
    <dgm:cxn modelId="{CD843916-26D5-4111-B8D7-80AC577925F9}" type="presParOf" srcId="{4EEFFEBD-05CF-4ECD-B2FB-26481B5F399D}" destId="{CC71CCB8-B138-4A32-B751-97EA61AA7EFD}" srcOrd="13" destOrd="0" presId="urn:microsoft.com/office/officeart/2005/8/layout/default"/>
    <dgm:cxn modelId="{77E54D5F-0DBE-49F7-9FA1-45EC4DCBBD12}" type="presParOf" srcId="{4EEFFEBD-05CF-4ECD-B2FB-26481B5F399D}" destId="{229D63F0-B88E-4C28-98DF-A26CCC90453C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FA0252-2D7E-487C-8E36-DE2CA7842E35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CE23B4-1320-40CD-BBD7-538AE5A6157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Start with a cost optimization plan</a:t>
          </a:r>
        </a:p>
      </dgm:t>
    </dgm:pt>
    <dgm:pt modelId="{ED78781D-6833-4E57-82F0-F1B256BED600}" type="parTrans" cxnId="{433FF6B3-6BEB-408B-A47E-E9D22C69922C}">
      <dgm:prSet/>
      <dgm:spPr/>
      <dgm:t>
        <a:bodyPr/>
        <a:lstStyle/>
        <a:p>
          <a:endParaRPr lang="en-US"/>
        </a:p>
      </dgm:t>
    </dgm:pt>
    <dgm:pt modelId="{3151DADB-8CA1-4B73-A324-3A7A4538FC0A}" type="sibTrans" cxnId="{433FF6B3-6BEB-408B-A47E-E9D22C69922C}">
      <dgm:prSet/>
      <dgm:spPr/>
      <dgm:t>
        <a:bodyPr/>
        <a:lstStyle/>
        <a:p>
          <a:endParaRPr lang="en-US"/>
        </a:p>
      </dgm:t>
    </dgm:pt>
    <dgm:pt modelId="{B42FECDB-3AAC-4227-9782-6F39A45A30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Implement Data life-cycle management</a:t>
          </a:r>
        </a:p>
      </dgm:t>
    </dgm:pt>
    <dgm:pt modelId="{92A24F8C-FDF7-4891-AF11-B1E75EC1001E}" type="parTrans" cxnId="{6F408B0E-9E64-45A5-813A-CC5C9B35A2AD}">
      <dgm:prSet/>
      <dgm:spPr/>
      <dgm:t>
        <a:bodyPr/>
        <a:lstStyle/>
        <a:p>
          <a:endParaRPr lang="en-US"/>
        </a:p>
      </dgm:t>
    </dgm:pt>
    <dgm:pt modelId="{EF8A3E07-E63F-4549-BF75-2BD4F245F931}" type="sibTrans" cxnId="{6F408B0E-9E64-45A5-813A-CC5C9B35A2AD}">
      <dgm:prSet/>
      <dgm:spPr/>
      <dgm:t>
        <a:bodyPr/>
        <a:lstStyle/>
        <a:p>
          <a:endParaRPr lang="en-US"/>
        </a:p>
      </dgm:t>
    </dgm:pt>
    <dgm:pt modelId="{7A794D71-9C44-4170-9C41-C7D93B7A325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 compression, sharding and partitioning</a:t>
          </a:r>
        </a:p>
      </dgm:t>
    </dgm:pt>
    <dgm:pt modelId="{D86B3791-D53F-448B-935D-FD7E7EFF5066}" type="parTrans" cxnId="{624FC6BD-4E46-4BA2-B094-2C5F79FD9EF9}">
      <dgm:prSet/>
      <dgm:spPr/>
      <dgm:t>
        <a:bodyPr/>
        <a:lstStyle/>
        <a:p>
          <a:endParaRPr lang="en-US"/>
        </a:p>
      </dgm:t>
    </dgm:pt>
    <dgm:pt modelId="{B69B4496-7A8F-46AA-BE17-59DD138951EB}" type="sibTrans" cxnId="{624FC6BD-4E46-4BA2-B094-2C5F79FD9EF9}">
      <dgm:prSet/>
      <dgm:spPr/>
      <dgm:t>
        <a:bodyPr/>
        <a:lstStyle/>
        <a:p>
          <a:endParaRPr lang="en-US"/>
        </a:p>
      </dgm:t>
    </dgm:pt>
    <dgm:pt modelId="{171CEAD6-0982-4E04-97BB-3E96DCFB52B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 cost optimization tools</a:t>
          </a:r>
        </a:p>
      </dgm:t>
    </dgm:pt>
    <dgm:pt modelId="{A5D70658-83B2-47F3-AE94-39FA4594AB89}" type="parTrans" cxnId="{ABE6F9F6-A657-4604-B379-5E93110BBFEB}">
      <dgm:prSet/>
      <dgm:spPr/>
      <dgm:t>
        <a:bodyPr/>
        <a:lstStyle/>
        <a:p>
          <a:endParaRPr lang="en-US"/>
        </a:p>
      </dgm:t>
    </dgm:pt>
    <dgm:pt modelId="{8486074A-8792-41B2-B5FF-52C83B10F671}" type="sibTrans" cxnId="{ABE6F9F6-A657-4604-B379-5E93110BBFEB}">
      <dgm:prSet/>
      <dgm:spPr/>
      <dgm:t>
        <a:bodyPr/>
        <a:lstStyle/>
        <a:p>
          <a:endParaRPr lang="en-US"/>
        </a:p>
      </dgm:t>
    </dgm:pt>
    <dgm:pt modelId="{8342A2B5-D616-4248-9382-37136EFB5DB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 spot instances</a:t>
          </a:r>
        </a:p>
      </dgm:t>
    </dgm:pt>
    <dgm:pt modelId="{43849840-C70A-4AF8-961A-903CF136118C}" type="parTrans" cxnId="{1F12D0E6-B13D-4FA9-B66C-3224FA8F59B8}">
      <dgm:prSet/>
      <dgm:spPr/>
      <dgm:t>
        <a:bodyPr/>
        <a:lstStyle/>
        <a:p>
          <a:endParaRPr lang="en-US"/>
        </a:p>
      </dgm:t>
    </dgm:pt>
    <dgm:pt modelId="{8EECBB0D-72B2-4C16-8A0D-80BADAEBA825}" type="sibTrans" cxnId="{1F12D0E6-B13D-4FA9-B66C-3224FA8F59B8}">
      <dgm:prSet/>
      <dgm:spPr/>
      <dgm:t>
        <a:bodyPr/>
        <a:lstStyle/>
        <a:p>
          <a:endParaRPr lang="en-US"/>
        </a:p>
      </dgm:t>
    </dgm:pt>
    <dgm:pt modelId="{77055C2D-DD25-466A-84D7-7F9B94FE148A}" type="pres">
      <dgm:prSet presAssocID="{26FA0252-2D7E-487C-8E36-DE2CA7842E35}" presName="root" presStyleCnt="0">
        <dgm:presLayoutVars>
          <dgm:dir/>
          <dgm:resizeHandles val="exact"/>
        </dgm:presLayoutVars>
      </dgm:prSet>
      <dgm:spPr/>
    </dgm:pt>
    <dgm:pt modelId="{12DFEB22-F74E-40AF-BE71-E766FDD768B4}" type="pres">
      <dgm:prSet presAssocID="{42CE23B4-1320-40CD-BBD7-538AE5A61576}" presName="compNode" presStyleCnt="0"/>
      <dgm:spPr/>
    </dgm:pt>
    <dgm:pt modelId="{E7DDDC9D-28F5-4ECF-B506-9A8E382D5D4A}" type="pres">
      <dgm:prSet presAssocID="{42CE23B4-1320-40CD-BBD7-538AE5A6157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8F49446-E0A8-4E7F-A073-6F7850984E10}" type="pres">
      <dgm:prSet presAssocID="{42CE23B4-1320-40CD-BBD7-538AE5A61576}" presName="spaceRect" presStyleCnt="0"/>
      <dgm:spPr/>
    </dgm:pt>
    <dgm:pt modelId="{8544A570-2272-482A-9E07-8DEE361928D0}" type="pres">
      <dgm:prSet presAssocID="{42CE23B4-1320-40CD-BBD7-538AE5A61576}" presName="textRect" presStyleLbl="revTx" presStyleIdx="0" presStyleCnt="5">
        <dgm:presLayoutVars>
          <dgm:chMax val="1"/>
          <dgm:chPref val="1"/>
        </dgm:presLayoutVars>
      </dgm:prSet>
      <dgm:spPr/>
    </dgm:pt>
    <dgm:pt modelId="{970E0232-3EDA-42BC-82C1-158AE72648A4}" type="pres">
      <dgm:prSet presAssocID="{3151DADB-8CA1-4B73-A324-3A7A4538FC0A}" presName="sibTrans" presStyleCnt="0"/>
      <dgm:spPr/>
    </dgm:pt>
    <dgm:pt modelId="{D983163B-4BDF-4FEE-99D7-374FB085B83B}" type="pres">
      <dgm:prSet presAssocID="{B42FECDB-3AAC-4227-9782-6F39A45A30C9}" presName="compNode" presStyleCnt="0"/>
      <dgm:spPr/>
    </dgm:pt>
    <dgm:pt modelId="{F0335101-9CD7-42C9-8571-5AC99C4860E3}" type="pres">
      <dgm:prSet presAssocID="{B42FECDB-3AAC-4227-9782-6F39A45A30C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F30C31DD-E7ED-4D6F-93BF-C7D5EF22EBEB}" type="pres">
      <dgm:prSet presAssocID="{B42FECDB-3AAC-4227-9782-6F39A45A30C9}" presName="spaceRect" presStyleCnt="0"/>
      <dgm:spPr/>
    </dgm:pt>
    <dgm:pt modelId="{12023995-1CBA-40DB-BBBD-91969B08C0C0}" type="pres">
      <dgm:prSet presAssocID="{B42FECDB-3AAC-4227-9782-6F39A45A30C9}" presName="textRect" presStyleLbl="revTx" presStyleIdx="1" presStyleCnt="5">
        <dgm:presLayoutVars>
          <dgm:chMax val="1"/>
          <dgm:chPref val="1"/>
        </dgm:presLayoutVars>
      </dgm:prSet>
      <dgm:spPr/>
    </dgm:pt>
    <dgm:pt modelId="{1967CEF7-8B86-4C01-B3EC-C1AE0D44176B}" type="pres">
      <dgm:prSet presAssocID="{EF8A3E07-E63F-4549-BF75-2BD4F245F931}" presName="sibTrans" presStyleCnt="0"/>
      <dgm:spPr/>
    </dgm:pt>
    <dgm:pt modelId="{1BC4661E-3AD4-432E-9260-7F95AACF7C07}" type="pres">
      <dgm:prSet presAssocID="{7A794D71-9C44-4170-9C41-C7D93B7A325C}" presName="compNode" presStyleCnt="0"/>
      <dgm:spPr/>
    </dgm:pt>
    <dgm:pt modelId="{3A3ED872-4A8E-479F-8D84-C9DECE89A364}" type="pres">
      <dgm:prSet presAssocID="{7A794D71-9C44-4170-9C41-C7D93B7A325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C009A8F-39EC-432C-8CB2-2C2344209D60}" type="pres">
      <dgm:prSet presAssocID="{7A794D71-9C44-4170-9C41-C7D93B7A325C}" presName="spaceRect" presStyleCnt="0"/>
      <dgm:spPr/>
    </dgm:pt>
    <dgm:pt modelId="{62CA5A78-C6B1-4FBB-B162-9BBC9743D629}" type="pres">
      <dgm:prSet presAssocID="{7A794D71-9C44-4170-9C41-C7D93B7A325C}" presName="textRect" presStyleLbl="revTx" presStyleIdx="2" presStyleCnt="5">
        <dgm:presLayoutVars>
          <dgm:chMax val="1"/>
          <dgm:chPref val="1"/>
        </dgm:presLayoutVars>
      </dgm:prSet>
      <dgm:spPr/>
    </dgm:pt>
    <dgm:pt modelId="{3E0A4515-623E-4C1F-A31C-3B64A3724BBC}" type="pres">
      <dgm:prSet presAssocID="{B69B4496-7A8F-46AA-BE17-59DD138951EB}" presName="sibTrans" presStyleCnt="0"/>
      <dgm:spPr/>
    </dgm:pt>
    <dgm:pt modelId="{FFD79145-1B3F-41B3-99E4-AAFFAB68156E}" type="pres">
      <dgm:prSet presAssocID="{171CEAD6-0982-4E04-97BB-3E96DCFB52B1}" presName="compNode" presStyleCnt="0"/>
      <dgm:spPr/>
    </dgm:pt>
    <dgm:pt modelId="{90DE66F8-6F8F-4562-BE7E-F54245F9D1BE}" type="pres">
      <dgm:prSet presAssocID="{171CEAD6-0982-4E04-97BB-3E96DCFB52B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69A669B-C1DB-4E93-A5D7-E392F5287BD6}" type="pres">
      <dgm:prSet presAssocID="{171CEAD6-0982-4E04-97BB-3E96DCFB52B1}" presName="spaceRect" presStyleCnt="0"/>
      <dgm:spPr/>
    </dgm:pt>
    <dgm:pt modelId="{DC8525CE-2FF7-4EF1-A248-4A98B339DD59}" type="pres">
      <dgm:prSet presAssocID="{171CEAD6-0982-4E04-97BB-3E96DCFB52B1}" presName="textRect" presStyleLbl="revTx" presStyleIdx="3" presStyleCnt="5">
        <dgm:presLayoutVars>
          <dgm:chMax val="1"/>
          <dgm:chPref val="1"/>
        </dgm:presLayoutVars>
      </dgm:prSet>
      <dgm:spPr/>
    </dgm:pt>
    <dgm:pt modelId="{4A287E32-9F06-4876-9796-402CDFC22405}" type="pres">
      <dgm:prSet presAssocID="{8486074A-8792-41B2-B5FF-52C83B10F671}" presName="sibTrans" presStyleCnt="0"/>
      <dgm:spPr/>
    </dgm:pt>
    <dgm:pt modelId="{FB04A108-0CD9-4AFA-B565-2C79DE6692D7}" type="pres">
      <dgm:prSet presAssocID="{8342A2B5-D616-4248-9382-37136EFB5DBA}" presName="compNode" presStyleCnt="0"/>
      <dgm:spPr/>
    </dgm:pt>
    <dgm:pt modelId="{EDC95E5E-8109-4262-9378-BD77E6473C32}" type="pres">
      <dgm:prSet presAssocID="{8342A2B5-D616-4248-9382-37136EFB5DB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233F54D-1E5E-459A-8522-1F5B6C1DAC0B}" type="pres">
      <dgm:prSet presAssocID="{8342A2B5-D616-4248-9382-37136EFB5DBA}" presName="spaceRect" presStyleCnt="0"/>
      <dgm:spPr/>
    </dgm:pt>
    <dgm:pt modelId="{47217C74-9E2C-47A8-850B-1C615237CCFE}" type="pres">
      <dgm:prSet presAssocID="{8342A2B5-D616-4248-9382-37136EFB5DB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2A0EF05-5F34-4CD5-BBA7-A99D0A31A1F1}" type="presOf" srcId="{42CE23B4-1320-40CD-BBD7-538AE5A61576}" destId="{8544A570-2272-482A-9E07-8DEE361928D0}" srcOrd="0" destOrd="0" presId="urn:microsoft.com/office/officeart/2018/2/layout/IconLabelList"/>
    <dgm:cxn modelId="{6F408B0E-9E64-45A5-813A-CC5C9B35A2AD}" srcId="{26FA0252-2D7E-487C-8E36-DE2CA7842E35}" destId="{B42FECDB-3AAC-4227-9782-6F39A45A30C9}" srcOrd="1" destOrd="0" parTransId="{92A24F8C-FDF7-4891-AF11-B1E75EC1001E}" sibTransId="{EF8A3E07-E63F-4549-BF75-2BD4F245F931}"/>
    <dgm:cxn modelId="{4D813211-E69A-4441-9687-4A160C17DA3D}" type="presOf" srcId="{26FA0252-2D7E-487C-8E36-DE2CA7842E35}" destId="{77055C2D-DD25-466A-84D7-7F9B94FE148A}" srcOrd="0" destOrd="0" presId="urn:microsoft.com/office/officeart/2018/2/layout/IconLabelList"/>
    <dgm:cxn modelId="{B51F231F-DE5D-4A92-ACF5-91D515D9A3CE}" type="presOf" srcId="{B42FECDB-3AAC-4227-9782-6F39A45A30C9}" destId="{12023995-1CBA-40DB-BBBD-91969B08C0C0}" srcOrd="0" destOrd="0" presId="urn:microsoft.com/office/officeart/2018/2/layout/IconLabelList"/>
    <dgm:cxn modelId="{26382E82-3BC1-4E29-89A3-6B27AA9CEF45}" type="presOf" srcId="{8342A2B5-D616-4248-9382-37136EFB5DBA}" destId="{47217C74-9E2C-47A8-850B-1C615237CCFE}" srcOrd="0" destOrd="0" presId="urn:microsoft.com/office/officeart/2018/2/layout/IconLabelList"/>
    <dgm:cxn modelId="{433FF6B3-6BEB-408B-A47E-E9D22C69922C}" srcId="{26FA0252-2D7E-487C-8E36-DE2CA7842E35}" destId="{42CE23B4-1320-40CD-BBD7-538AE5A61576}" srcOrd="0" destOrd="0" parTransId="{ED78781D-6833-4E57-82F0-F1B256BED600}" sibTransId="{3151DADB-8CA1-4B73-A324-3A7A4538FC0A}"/>
    <dgm:cxn modelId="{624FC6BD-4E46-4BA2-B094-2C5F79FD9EF9}" srcId="{26FA0252-2D7E-487C-8E36-DE2CA7842E35}" destId="{7A794D71-9C44-4170-9C41-C7D93B7A325C}" srcOrd="2" destOrd="0" parTransId="{D86B3791-D53F-448B-935D-FD7E7EFF5066}" sibTransId="{B69B4496-7A8F-46AA-BE17-59DD138951EB}"/>
    <dgm:cxn modelId="{BF21AEC3-BD21-486E-8B45-56BD2805C37F}" type="presOf" srcId="{7A794D71-9C44-4170-9C41-C7D93B7A325C}" destId="{62CA5A78-C6B1-4FBB-B162-9BBC9743D629}" srcOrd="0" destOrd="0" presId="urn:microsoft.com/office/officeart/2018/2/layout/IconLabelList"/>
    <dgm:cxn modelId="{C53BACC9-B78E-4097-A040-DC1F2C691ED9}" type="presOf" srcId="{171CEAD6-0982-4E04-97BB-3E96DCFB52B1}" destId="{DC8525CE-2FF7-4EF1-A248-4A98B339DD59}" srcOrd="0" destOrd="0" presId="urn:microsoft.com/office/officeart/2018/2/layout/IconLabelList"/>
    <dgm:cxn modelId="{1F12D0E6-B13D-4FA9-B66C-3224FA8F59B8}" srcId="{26FA0252-2D7E-487C-8E36-DE2CA7842E35}" destId="{8342A2B5-D616-4248-9382-37136EFB5DBA}" srcOrd="4" destOrd="0" parTransId="{43849840-C70A-4AF8-961A-903CF136118C}" sibTransId="{8EECBB0D-72B2-4C16-8A0D-80BADAEBA825}"/>
    <dgm:cxn modelId="{ABE6F9F6-A657-4604-B379-5E93110BBFEB}" srcId="{26FA0252-2D7E-487C-8E36-DE2CA7842E35}" destId="{171CEAD6-0982-4E04-97BB-3E96DCFB52B1}" srcOrd="3" destOrd="0" parTransId="{A5D70658-83B2-47F3-AE94-39FA4594AB89}" sibTransId="{8486074A-8792-41B2-B5FF-52C83B10F671}"/>
    <dgm:cxn modelId="{D76C05E8-0579-43BA-94B2-57875A255F7C}" type="presParOf" srcId="{77055C2D-DD25-466A-84D7-7F9B94FE148A}" destId="{12DFEB22-F74E-40AF-BE71-E766FDD768B4}" srcOrd="0" destOrd="0" presId="urn:microsoft.com/office/officeart/2018/2/layout/IconLabelList"/>
    <dgm:cxn modelId="{38C59CBE-8179-4A17-8A17-2AFCCC9EE3D0}" type="presParOf" srcId="{12DFEB22-F74E-40AF-BE71-E766FDD768B4}" destId="{E7DDDC9D-28F5-4ECF-B506-9A8E382D5D4A}" srcOrd="0" destOrd="0" presId="urn:microsoft.com/office/officeart/2018/2/layout/IconLabelList"/>
    <dgm:cxn modelId="{2A425040-47C6-4244-81F5-BFD1A927F4CD}" type="presParOf" srcId="{12DFEB22-F74E-40AF-BE71-E766FDD768B4}" destId="{18F49446-E0A8-4E7F-A073-6F7850984E10}" srcOrd="1" destOrd="0" presId="urn:microsoft.com/office/officeart/2018/2/layout/IconLabelList"/>
    <dgm:cxn modelId="{D283279C-4AC2-4FA6-A325-189860B6E65E}" type="presParOf" srcId="{12DFEB22-F74E-40AF-BE71-E766FDD768B4}" destId="{8544A570-2272-482A-9E07-8DEE361928D0}" srcOrd="2" destOrd="0" presId="urn:microsoft.com/office/officeart/2018/2/layout/IconLabelList"/>
    <dgm:cxn modelId="{4DCBBA89-4248-480A-A43C-D73B04111C0B}" type="presParOf" srcId="{77055C2D-DD25-466A-84D7-7F9B94FE148A}" destId="{970E0232-3EDA-42BC-82C1-158AE72648A4}" srcOrd="1" destOrd="0" presId="urn:microsoft.com/office/officeart/2018/2/layout/IconLabelList"/>
    <dgm:cxn modelId="{781BECC9-A50D-4FCD-976E-7E1472C7E5CE}" type="presParOf" srcId="{77055C2D-DD25-466A-84D7-7F9B94FE148A}" destId="{D983163B-4BDF-4FEE-99D7-374FB085B83B}" srcOrd="2" destOrd="0" presId="urn:microsoft.com/office/officeart/2018/2/layout/IconLabelList"/>
    <dgm:cxn modelId="{21D525AE-165B-4645-8DCE-DBE068398D66}" type="presParOf" srcId="{D983163B-4BDF-4FEE-99D7-374FB085B83B}" destId="{F0335101-9CD7-42C9-8571-5AC99C4860E3}" srcOrd="0" destOrd="0" presId="urn:microsoft.com/office/officeart/2018/2/layout/IconLabelList"/>
    <dgm:cxn modelId="{6DA5B1A8-4AD0-47DF-801C-32D421DEFA9A}" type="presParOf" srcId="{D983163B-4BDF-4FEE-99D7-374FB085B83B}" destId="{F30C31DD-E7ED-4D6F-93BF-C7D5EF22EBEB}" srcOrd="1" destOrd="0" presId="urn:microsoft.com/office/officeart/2018/2/layout/IconLabelList"/>
    <dgm:cxn modelId="{2B9D72A5-F069-41EE-8E4A-B14539F81606}" type="presParOf" srcId="{D983163B-4BDF-4FEE-99D7-374FB085B83B}" destId="{12023995-1CBA-40DB-BBBD-91969B08C0C0}" srcOrd="2" destOrd="0" presId="urn:microsoft.com/office/officeart/2018/2/layout/IconLabelList"/>
    <dgm:cxn modelId="{EE465670-EBCA-4656-AC49-AE020BAF2BDB}" type="presParOf" srcId="{77055C2D-DD25-466A-84D7-7F9B94FE148A}" destId="{1967CEF7-8B86-4C01-B3EC-C1AE0D44176B}" srcOrd="3" destOrd="0" presId="urn:microsoft.com/office/officeart/2018/2/layout/IconLabelList"/>
    <dgm:cxn modelId="{8CE65749-8473-41F6-84B9-BEA3F82235C3}" type="presParOf" srcId="{77055C2D-DD25-466A-84D7-7F9B94FE148A}" destId="{1BC4661E-3AD4-432E-9260-7F95AACF7C07}" srcOrd="4" destOrd="0" presId="urn:microsoft.com/office/officeart/2018/2/layout/IconLabelList"/>
    <dgm:cxn modelId="{81D5CDBC-7A58-4582-B468-EBD3EE51937F}" type="presParOf" srcId="{1BC4661E-3AD4-432E-9260-7F95AACF7C07}" destId="{3A3ED872-4A8E-479F-8D84-C9DECE89A364}" srcOrd="0" destOrd="0" presId="urn:microsoft.com/office/officeart/2018/2/layout/IconLabelList"/>
    <dgm:cxn modelId="{8C6E1966-FE06-4043-8900-3CDEA1DCD319}" type="presParOf" srcId="{1BC4661E-3AD4-432E-9260-7F95AACF7C07}" destId="{2C009A8F-39EC-432C-8CB2-2C2344209D60}" srcOrd="1" destOrd="0" presId="urn:microsoft.com/office/officeart/2018/2/layout/IconLabelList"/>
    <dgm:cxn modelId="{3F190D4B-EE42-43B3-950F-75FB46FA7431}" type="presParOf" srcId="{1BC4661E-3AD4-432E-9260-7F95AACF7C07}" destId="{62CA5A78-C6B1-4FBB-B162-9BBC9743D629}" srcOrd="2" destOrd="0" presId="urn:microsoft.com/office/officeart/2018/2/layout/IconLabelList"/>
    <dgm:cxn modelId="{2A9C2FBA-946C-44E8-BBAF-FBD25C2448F5}" type="presParOf" srcId="{77055C2D-DD25-466A-84D7-7F9B94FE148A}" destId="{3E0A4515-623E-4C1F-A31C-3B64A3724BBC}" srcOrd="5" destOrd="0" presId="urn:microsoft.com/office/officeart/2018/2/layout/IconLabelList"/>
    <dgm:cxn modelId="{D649C935-7171-4134-996F-8229666DE76F}" type="presParOf" srcId="{77055C2D-DD25-466A-84D7-7F9B94FE148A}" destId="{FFD79145-1B3F-41B3-99E4-AAFFAB68156E}" srcOrd="6" destOrd="0" presId="urn:microsoft.com/office/officeart/2018/2/layout/IconLabelList"/>
    <dgm:cxn modelId="{2AE808B7-55B0-42CF-913B-20FE98E33ED2}" type="presParOf" srcId="{FFD79145-1B3F-41B3-99E4-AAFFAB68156E}" destId="{90DE66F8-6F8F-4562-BE7E-F54245F9D1BE}" srcOrd="0" destOrd="0" presId="urn:microsoft.com/office/officeart/2018/2/layout/IconLabelList"/>
    <dgm:cxn modelId="{4F116011-3CDB-4F18-8F6B-0E97118FF700}" type="presParOf" srcId="{FFD79145-1B3F-41B3-99E4-AAFFAB68156E}" destId="{469A669B-C1DB-4E93-A5D7-E392F5287BD6}" srcOrd="1" destOrd="0" presId="urn:microsoft.com/office/officeart/2018/2/layout/IconLabelList"/>
    <dgm:cxn modelId="{13D418B5-FCDD-433F-AD12-C3220459C0BC}" type="presParOf" srcId="{FFD79145-1B3F-41B3-99E4-AAFFAB68156E}" destId="{DC8525CE-2FF7-4EF1-A248-4A98B339DD59}" srcOrd="2" destOrd="0" presId="urn:microsoft.com/office/officeart/2018/2/layout/IconLabelList"/>
    <dgm:cxn modelId="{9B6F44B3-C7B9-45C7-8C04-5612972E269D}" type="presParOf" srcId="{77055C2D-DD25-466A-84D7-7F9B94FE148A}" destId="{4A287E32-9F06-4876-9796-402CDFC22405}" srcOrd="7" destOrd="0" presId="urn:microsoft.com/office/officeart/2018/2/layout/IconLabelList"/>
    <dgm:cxn modelId="{6E860990-46A0-457F-8801-ED31A86EBAED}" type="presParOf" srcId="{77055C2D-DD25-466A-84D7-7F9B94FE148A}" destId="{FB04A108-0CD9-4AFA-B565-2C79DE6692D7}" srcOrd="8" destOrd="0" presId="urn:microsoft.com/office/officeart/2018/2/layout/IconLabelList"/>
    <dgm:cxn modelId="{D345F958-3A81-429F-A1C1-AC3D454E9F2E}" type="presParOf" srcId="{FB04A108-0CD9-4AFA-B565-2C79DE6692D7}" destId="{EDC95E5E-8109-4262-9378-BD77E6473C32}" srcOrd="0" destOrd="0" presId="urn:microsoft.com/office/officeart/2018/2/layout/IconLabelList"/>
    <dgm:cxn modelId="{1C39D8A6-D20A-42BA-8913-010599E2CF2C}" type="presParOf" srcId="{FB04A108-0CD9-4AFA-B565-2C79DE6692D7}" destId="{B233F54D-1E5E-459A-8522-1F5B6C1DAC0B}" srcOrd="1" destOrd="0" presId="urn:microsoft.com/office/officeart/2018/2/layout/IconLabelList"/>
    <dgm:cxn modelId="{33873994-AEF7-4D81-94CF-66F582E7E2EA}" type="presParOf" srcId="{FB04A108-0CD9-4AFA-B565-2C79DE6692D7}" destId="{47217C74-9E2C-47A8-850B-1C615237CCF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520357-3C3B-473E-ADD7-A1F21FCA25F2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38E477A-A216-4757-A37A-E595EEF8A8E4}">
      <dgm:prSet/>
      <dgm:spPr/>
      <dgm:t>
        <a:bodyPr/>
        <a:lstStyle/>
        <a:p>
          <a:r>
            <a:rPr lang="en-US" dirty="0"/>
            <a:t>Project initiation and scoping</a:t>
          </a:r>
        </a:p>
      </dgm:t>
    </dgm:pt>
    <dgm:pt modelId="{C1690691-0127-4F48-A152-53AE28C626AD}" type="parTrans" cxnId="{9F498914-A66A-46CB-AF0A-89A8D194A4E6}">
      <dgm:prSet/>
      <dgm:spPr/>
      <dgm:t>
        <a:bodyPr/>
        <a:lstStyle/>
        <a:p>
          <a:endParaRPr lang="en-US"/>
        </a:p>
      </dgm:t>
    </dgm:pt>
    <dgm:pt modelId="{38467D1F-5CE1-4AA1-BCAF-EFD1E694E65D}" type="sibTrans" cxnId="{9F498914-A66A-46CB-AF0A-89A8D194A4E6}">
      <dgm:prSet/>
      <dgm:spPr/>
      <dgm:t>
        <a:bodyPr/>
        <a:lstStyle/>
        <a:p>
          <a:endParaRPr lang="en-US"/>
        </a:p>
      </dgm:t>
    </dgm:pt>
    <dgm:pt modelId="{DBA0AFF7-C817-4607-95B1-334CFE0E58E4}">
      <dgm:prSet/>
      <dgm:spPr/>
      <dgm:t>
        <a:bodyPr/>
        <a:lstStyle/>
        <a:p>
          <a:r>
            <a:rPr lang="en-US"/>
            <a:t>Data analysis and requirements gathering</a:t>
          </a:r>
        </a:p>
      </dgm:t>
    </dgm:pt>
    <dgm:pt modelId="{1EFEF592-7745-4E4C-BE8A-B2E31F922735}" type="parTrans" cxnId="{F3B08C53-42EA-4AF2-8BB6-AF92EA80947D}">
      <dgm:prSet/>
      <dgm:spPr/>
      <dgm:t>
        <a:bodyPr/>
        <a:lstStyle/>
        <a:p>
          <a:endParaRPr lang="en-US"/>
        </a:p>
      </dgm:t>
    </dgm:pt>
    <dgm:pt modelId="{1EA23D9D-0FA7-4174-943A-41145BF273F8}" type="sibTrans" cxnId="{F3B08C53-42EA-4AF2-8BB6-AF92EA80947D}">
      <dgm:prSet/>
      <dgm:spPr/>
      <dgm:t>
        <a:bodyPr/>
        <a:lstStyle/>
        <a:p>
          <a:endParaRPr lang="en-US"/>
        </a:p>
      </dgm:t>
    </dgm:pt>
    <dgm:pt modelId="{3DA47880-AC40-4CF9-8CBD-E585DDD60F49}">
      <dgm:prSet/>
      <dgm:spPr/>
      <dgm:t>
        <a:bodyPr/>
        <a:lstStyle/>
        <a:p>
          <a:r>
            <a:rPr lang="en-US"/>
            <a:t>Design and architecture</a:t>
          </a:r>
        </a:p>
      </dgm:t>
    </dgm:pt>
    <dgm:pt modelId="{EC89907C-CCFB-4DF9-A300-2210330B8E96}" type="parTrans" cxnId="{42A92595-C4F4-4B1B-AF4A-5525CDEC506B}">
      <dgm:prSet/>
      <dgm:spPr/>
      <dgm:t>
        <a:bodyPr/>
        <a:lstStyle/>
        <a:p>
          <a:endParaRPr lang="en-US"/>
        </a:p>
      </dgm:t>
    </dgm:pt>
    <dgm:pt modelId="{BE8C9489-11E4-41F3-99F0-DC9ECA3DA8BE}" type="sibTrans" cxnId="{42A92595-C4F4-4B1B-AF4A-5525CDEC506B}">
      <dgm:prSet/>
      <dgm:spPr/>
      <dgm:t>
        <a:bodyPr/>
        <a:lstStyle/>
        <a:p>
          <a:endParaRPr lang="en-US"/>
        </a:p>
      </dgm:t>
    </dgm:pt>
    <dgm:pt modelId="{8601F061-C3D0-498B-9224-8D98583B0542}">
      <dgm:prSet/>
      <dgm:spPr/>
      <dgm:t>
        <a:bodyPr/>
        <a:lstStyle/>
        <a:p>
          <a:r>
            <a:rPr lang="en-US"/>
            <a:t>Infrastructure setup and deployment</a:t>
          </a:r>
        </a:p>
      </dgm:t>
    </dgm:pt>
    <dgm:pt modelId="{ED9C7BEC-CA9A-4ADC-9CF4-9D76CD6140E7}" type="parTrans" cxnId="{4E0AA33A-AE1D-440E-9F69-5149ED6C1BB9}">
      <dgm:prSet/>
      <dgm:spPr/>
      <dgm:t>
        <a:bodyPr/>
        <a:lstStyle/>
        <a:p>
          <a:endParaRPr lang="en-US"/>
        </a:p>
      </dgm:t>
    </dgm:pt>
    <dgm:pt modelId="{A820CB63-A1D2-4984-AB3E-424571B65030}" type="sibTrans" cxnId="{4E0AA33A-AE1D-440E-9F69-5149ED6C1BB9}">
      <dgm:prSet/>
      <dgm:spPr/>
      <dgm:t>
        <a:bodyPr/>
        <a:lstStyle/>
        <a:p>
          <a:endParaRPr lang="en-US"/>
        </a:p>
      </dgm:t>
    </dgm:pt>
    <dgm:pt modelId="{BB2B7CEB-57E3-4D93-B747-C481D373C559}">
      <dgm:prSet/>
      <dgm:spPr/>
      <dgm:t>
        <a:bodyPr/>
        <a:lstStyle/>
        <a:p>
          <a:r>
            <a:rPr lang="en-US"/>
            <a:t>Data ingestion and extraction implementation</a:t>
          </a:r>
        </a:p>
      </dgm:t>
    </dgm:pt>
    <dgm:pt modelId="{5DBAD846-4D4D-4024-9132-8EEF7453938E}" type="parTrans" cxnId="{0F7AECB1-F137-4D6A-9CA0-18703A66B801}">
      <dgm:prSet/>
      <dgm:spPr/>
      <dgm:t>
        <a:bodyPr/>
        <a:lstStyle/>
        <a:p>
          <a:endParaRPr lang="en-US"/>
        </a:p>
      </dgm:t>
    </dgm:pt>
    <dgm:pt modelId="{75ED1BA7-16F3-48CA-8D46-94ADAA1C52C2}" type="sibTrans" cxnId="{0F7AECB1-F137-4D6A-9CA0-18703A66B801}">
      <dgm:prSet/>
      <dgm:spPr/>
      <dgm:t>
        <a:bodyPr/>
        <a:lstStyle/>
        <a:p>
          <a:endParaRPr lang="en-US"/>
        </a:p>
      </dgm:t>
    </dgm:pt>
    <dgm:pt modelId="{29E22E05-7861-4C26-85C9-69B9A62A92DA}">
      <dgm:prSet/>
      <dgm:spPr/>
      <dgm:t>
        <a:bodyPr/>
        <a:lstStyle/>
        <a:p>
          <a:r>
            <a:rPr lang="en-US"/>
            <a:t>Data integration implementation</a:t>
          </a:r>
        </a:p>
      </dgm:t>
    </dgm:pt>
    <dgm:pt modelId="{2AF8370E-97C9-4C07-B6DD-3547DCE2F90E}" type="parTrans" cxnId="{19857CA3-BC18-4A8D-8861-CAB392D35D24}">
      <dgm:prSet/>
      <dgm:spPr/>
      <dgm:t>
        <a:bodyPr/>
        <a:lstStyle/>
        <a:p>
          <a:endParaRPr lang="en-US"/>
        </a:p>
      </dgm:t>
    </dgm:pt>
    <dgm:pt modelId="{B3F21D3B-7DBB-407F-8686-98DB279B18FF}" type="sibTrans" cxnId="{19857CA3-BC18-4A8D-8861-CAB392D35D24}">
      <dgm:prSet/>
      <dgm:spPr/>
      <dgm:t>
        <a:bodyPr/>
        <a:lstStyle/>
        <a:p>
          <a:endParaRPr lang="en-US"/>
        </a:p>
      </dgm:t>
    </dgm:pt>
    <dgm:pt modelId="{91A26FFF-F94B-447F-809C-564A0D18BA3F}">
      <dgm:prSet/>
      <dgm:spPr/>
      <dgm:t>
        <a:bodyPr/>
        <a:lstStyle/>
        <a:p>
          <a:r>
            <a:rPr lang="en-US"/>
            <a:t>Security implementation</a:t>
          </a:r>
        </a:p>
      </dgm:t>
    </dgm:pt>
    <dgm:pt modelId="{6B28ABD1-5DFE-44A1-949C-6E81D01C44AF}" type="parTrans" cxnId="{0A9A90EA-1710-4054-A20B-38FD5517C12D}">
      <dgm:prSet/>
      <dgm:spPr/>
      <dgm:t>
        <a:bodyPr/>
        <a:lstStyle/>
        <a:p>
          <a:endParaRPr lang="en-US"/>
        </a:p>
      </dgm:t>
    </dgm:pt>
    <dgm:pt modelId="{E6FCE123-569B-4623-BD46-CE0D188B85D1}" type="sibTrans" cxnId="{0A9A90EA-1710-4054-A20B-38FD5517C12D}">
      <dgm:prSet/>
      <dgm:spPr/>
      <dgm:t>
        <a:bodyPr/>
        <a:lstStyle/>
        <a:p>
          <a:endParaRPr lang="en-US"/>
        </a:p>
      </dgm:t>
    </dgm:pt>
    <dgm:pt modelId="{F466A9B7-B088-4C7F-9CAD-5D694D8BF7D6}">
      <dgm:prSet/>
      <dgm:spPr/>
      <dgm:t>
        <a:bodyPr/>
        <a:lstStyle/>
        <a:p>
          <a:r>
            <a:rPr lang="en-US"/>
            <a:t>Storage optimization and cost-efficiency implementation</a:t>
          </a:r>
        </a:p>
      </dgm:t>
    </dgm:pt>
    <dgm:pt modelId="{08229B44-5F8F-4921-B737-502396EAF000}" type="parTrans" cxnId="{A1249D27-8F9A-4E5C-BA6D-E0D0A6E64C44}">
      <dgm:prSet/>
      <dgm:spPr/>
      <dgm:t>
        <a:bodyPr/>
        <a:lstStyle/>
        <a:p>
          <a:endParaRPr lang="en-US"/>
        </a:p>
      </dgm:t>
    </dgm:pt>
    <dgm:pt modelId="{54054319-18C1-49A6-B946-C9500D774E25}" type="sibTrans" cxnId="{A1249D27-8F9A-4E5C-BA6D-E0D0A6E64C44}">
      <dgm:prSet/>
      <dgm:spPr/>
      <dgm:t>
        <a:bodyPr/>
        <a:lstStyle/>
        <a:p>
          <a:endParaRPr lang="en-US"/>
        </a:p>
      </dgm:t>
    </dgm:pt>
    <dgm:pt modelId="{02E678A1-F137-40D2-AE2F-6E829827986B}">
      <dgm:prSet/>
      <dgm:spPr/>
      <dgm:t>
        <a:bodyPr/>
        <a:lstStyle/>
        <a:p>
          <a:r>
            <a:rPr lang="en-US"/>
            <a:t>Performance and scalability testing</a:t>
          </a:r>
        </a:p>
      </dgm:t>
    </dgm:pt>
    <dgm:pt modelId="{B06C5C5E-779F-497D-9CCB-94A668286AE8}" type="parTrans" cxnId="{63208BBA-40C1-48E9-B24E-6F31073A4C80}">
      <dgm:prSet/>
      <dgm:spPr/>
      <dgm:t>
        <a:bodyPr/>
        <a:lstStyle/>
        <a:p>
          <a:endParaRPr lang="en-US"/>
        </a:p>
      </dgm:t>
    </dgm:pt>
    <dgm:pt modelId="{B9CD4DAA-F2F2-40AF-B041-836DFA662804}" type="sibTrans" cxnId="{63208BBA-40C1-48E9-B24E-6F31073A4C80}">
      <dgm:prSet/>
      <dgm:spPr/>
      <dgm:t>
        <a:bodyPr/>
        <a:lstStyle/>
        <a:p>
          <a:endParaRPr lang="en-US"/>
        </a:p>
      </dgm:t>
    </dgm:pt>
    <dgm:pt modelId="{C48AEBAC-B157-4BDA-AC70-F8BA333033A9}">
      <dgm:prSet/>
      <dgm:spPr/>
      <dgm:t>
        <a:bodyPr/>
        <a:lstStyle/>
        <a:p>
          <a:r>
            <a:rPr lang="en-US" dirty="0"/>
            <a:t>User acceptance testing</a:t>
          </a:r>
        </a:p>
      </dgm:t>
    </dgm:pt>
    <dgm:pt modelId="{AAEB7489-307B-4756-A257-0B70B59BFB2F}" type="parTrans" cxnId="{2AD32630-DCF5-4EB2-959F-4B2D24DAB4F9}">
      <dgm:prSet/>
      <dgm:spPr/>
      <dgm:t>
        <a:bodyPr/>
        <a:lstStyle/>
        <a:p>
          <a:endParaRPr lang="en-US"/>
        </a:p>
      </dgm:t>
    </dgm:pt>
    <dgm:pt modelId="{7B5C20F0-18F9-477F-88A2-9D18E2C706BD}" type="sibTrans" cxnId="{2AD32630-DCF5-4EB2-959F-4B2D24DAB4F9}">
      <dgm:prSet/>
      <dgm:spPr/>
      <dgm:t>
        <a:bodyPr/>
        <a:lstStyle/>
        <a:p>
          <a:endParaRPr lang="en-US"/>
        </a:p>
      </dgm:t>
    </dgm:pt>
    <dgm:pt modelId="{166D969B-032F-4A05-A672-0487736DF4D9}">
      <dgm:prSet/>
      <dgm:spPr/>
      <dgm:t>
        <a:bodyPr/>
        <a:lstStyle/>
        <a:p>
          <a:r>
            <a:rPr lang="en-US"/>
            <a:t>Production deployment and ongoing maintenance </a:t>
          </a:r>
        </a:p>
      </dgm:t>
    </dgm:pt>
    <dgm:pt modelId="{9600E688-927F-49A5-869E-E89FAD2A8E03}" type="parTrans" cxnId="{EE7AD624-AE1D-410A-A932-DA9C5886618D}">
      <dgm:prSet/>
      <dgm:spPr/>
      <dgm:t>
        <a:bodyPr/>
        <a:lstStyle/>
        <a:p>
          <a:endParaRPr lang="en-US"/>
        </a:p>
      </dgm:t>
    </dgm:pt>
    <dgm:pt modelId="{9B3FF096-55C9-4256-8222-BC6BD3814B02}" type="sibTrans" cxnId="{EE7AD624-AE1D-410A-A932-DA9C5886618D}">
      <dgm:prSet/>
      <dgm:spPr/>
      <dgm:t>
        <a:bodyPr/>
        <a:lstStyle/>
        <a:p>
          <a:endParaRPr lang="en-US"/>
        </a:p>
      </dgm:t>
    </dgm:pt>
    <dgm:pt modelId="{77F9974B-71E3-464A-B3EC-8853F48C8F21}" type="pres">
      <dgm:prSet presAssocID="{0A520357-3C3B-473E-ADD7-A1F21FCA25F2}" presName="Name0" presStyleCnt="0">
        <dgm:presLayoutVars>
          <dgm:dir/>
          <dgm:resizeHandles/>
        </dgm:presLayoutVars>
      </dgm:prSet>
      <dgm:spPr/>
    </dgm:pt>
    <dgm:pt modelId="{CC369468-3BEC-4830-9E11-7C1C3614266A}" type="pres">
      <dgm:prSet presAssocID="{338E477A-A216-4757-A37A-E595EEF8A8E4}" presName="compNode" presStyleCnt="0"/>
      <dgm:spPr/>
    </dgm:pt>
    <dgm:pt modelId="{5B4F5A8D-348F-49AC-BFD4-F86AB6256AD0}" type="pres">
      <dgm:prSet presAssocID="{338E477A-A216-4757-A37A-E595EEF8A8E4}" presName="dummyConnPt" presStyleCnt="0"/>
      <dgm:spPr/>
    </dgm:pt>
    <dgm:pt modelId="{7A395105-81F4-47ED-98DB-F5A01B9DB9FB}" type="pres">
      <dgm:prSet presAssocID="{338E477A-A216-4757-A37A-E595EEF8A8E4}" presName="node" presStyleLbl="node1" presStyleIdx="0" presStyleCnt="11">
        <dgm:presLayoutVars>
          <dgm:bulletEnabled val="1"/>
        </dgm:presLayoutVars>
      </dgm:prSet>
      <dgm:spPr/>
    </dgm:pt>
    <dgm:pt modelId="{11473BEA-05C3-43D1-B99F-3ED489934B9A}" type="pres">
      <dgm:prSet presAssocID="{38467D1F-5CE1-4AA1-BCAF-EFD1E694E65D}" presName="sibTrans" presStyleLbl="bgSibTrans2D1" presStyleIdx="0" presStyleCnt="10"/>
      <dgm:spPr/>
    </dgm:pt>
    <dgm:pt modelId="{16B58E6B-CCB3-4246-B494-57934A4FDAF5}" type="pres">
      <dgm:prSet presAssocID="{DBA0AFF7-C817-4607-95B1-334CFE0E58E4}" presName="compNode" presStyleCnt="0"/>
      <dgm:spPr/>
    </dgm:pt>
    <dgm:pt modelId="{94F0409F-B6C7-402E-AEA2-26765D0444B6}" type="pres">
      <dgm:prSet presAssocID="{DBA0AFF7-C817-4607-95B1-334CFE0E58E4}" presName="dummyConnPt" presStyleCnt="0"/>
      <dgm:spPr/>
    </dgm:pt>
    <dgm:pt modelId="{E2366BC3-0944-49A7-8E6D-2CFC91A535B7}" type="pres">
      <dgm:prSet presAssocID="{DBA0AFF7-C817-4607-95B1-334CFE0E58E4}" presName="node" presStyleLbl="node1" presStyleIdx="1" presStyleCnt="11">
        <dgm:presLayoutVars>
          <dgm:bulletEnabled val="1"/>
        </dgm:presLayoutVars>
      </dgm:prSet>
      <dgm:spPr/>
    </dgm:pt>
    <dgm:pt modelId="{78D812E5-4721-444D-AF6A-3E2DFC7C8ABE}" type="pres">
      <dgm:prSet presAssocID="{1EA23D9D-0FA7-4174-943A-41145BF273F8}" presName="sibTrans" presStyleLbl="bgSibTrans2D1" presStyleIdx="1" presStyleCnt="10"/>
      <dgm:spPr/>
    </dgm:pt>
    <dgm:pt modelId="{F20F2018-3208-40CA-BD1D-8FEA8531A0F5}" type="pres">
      <dgm:prSet presAssocID="{3DA47880-AC40-4CF9-8CBD-E585DDD60F49}" presName="compNode" presStyleCnt="0"/>
      <dgm:spPr/>
    </dgm:pt>
    <dgm:pt modelId="{D71DB18B-4725-44F6-A2AD-D74B3FAA309C}" type="pres">
      <dgm:prSet presAssocID="{3DA47880-AC40-4CF9-8CBD-E585DDD60F49}" presName="dummyConnPt" presStyleCnt="0"/>
      <dgm:spPr/>
    </dgm:pt>
    <dgm:pt modelId="{34D475FB-98C3-404C-998E-A450D48522E0}" type="pres">
      <dgm:prSet presAssocID="{3DA47880-AC40-4CF9-8CBD-E585DDD60F49}" presName="node" presStyleLbl="node1" presStyleIdx="2" presStyleCnt="11">
        <dgm:presLayoutVars>
          <dgm:bulletEnabled val="1"/>
        </dgm:presLayoutVars>
      </dgm:prSet>
      <dgm:spPr/>
    </dgm:pt>
    <dgm:pt modelId="{169B629E-B690-4BBE-8501-B1B5BC0D15F8}" type="pres">
      <dgm:prSet presAssocID="{BE8C9489-11E4-41F3-99F0-DC9ECA3DA8BE}" presName="sibTrans" presStyleLbl="bgSibTrans2D1" presStyleIdx="2" presStyleCnt="10"/>
      <dgm:spPr/>
    </dgm:pt>
    <dgm:pt modelId="{14B11279-3CD8-4A5B-A8EA-3042751305CA}" type="pres">
      <dgm:prSet presAssocID="{8601F061-C3D0-498B-9224-8D98583B0542}" presName="compNode" presStyleCnt="0"/>
      <dgm:spPr/>
    </dgm:pt>
    <dgm:pt modelId="{22FE0EA5-CC4D-4AC7-8683-5329AAF74ECF}" type="pres">
      <dgm:prSet presAssocID="{8601F061-C3D0-498B-9224-8D98583B0542}" presName="dummyConnPt" presStyleCnt="0"/>
      <dgm:spPr/>
    </dgm:pt>
    <dgm:pt modelId="{3C033F7C-B8D8-458A-8B57-EAC1CA6090B0}" type="pres">
      <dgm:prSet presAssocID="{8601F061-C3D0-498B-9224-8D98583B0542}" presName="node" presStyleLbl="node1" presStyleIdx="3" presStyleCnt="11">
        <dgm:presLayoutVars>
          <dgm:bulletEnabled val="1"/>
        </dgm:presLayoutVars>
      </dgm:prSet>
      <dgm:spPr/>
    </dgm:pt>
    <dgm:pt modelId="{81D47B16-FB5E-4204-AF9E-2F89BC4A5831}" type="pres">
      <dgm:prSet presAssocID="{A820CB63-A1D2-4984-AB3E-424571B65030}" presName="sibTrans" presStyleLbl="bgSibTrans2D1" presStyleIdx="3" presStyleCnt="10"/>
      <dgm:spPr/>
    </dgm:pt>
    <dgm:pt modelId="{C8C450B4-1F8A-4607-B0F5-089B3F5AE7C5}" type="pres">
      <dgm:prSet presAssocID="{BB2B7CEB-57E3-4D93-B747-C481D373C559}" presName="compNode" presStyleCnt="0"/>
      <dgm:spPr/>
    </dgm:pt>
    <dgm:pt modelId="{D2EFF927-4730-4E88-843A-0E6DA726FF4A}" type="pres">
      <dgm:prSet presAssocID="{BB2B7CEB-57E3-4D93-B747-C481D373C559}" presName="dummyConnPt" presStyleCnt="0"/>
      <dgm:spPr/>
    </dgm:pt>
    <dgm:pt modelId="{8196912D-A567-425A-BC0F-8184393F4C34}" type="pres">
      <dgm:prSet presAssocID="{BB2B7CEB-57E3-4D93-B747-C481D373C559}" presName="node" presStyleLbl="node1" presStyleIdx="4" presStyleCnt="11">
        <dgm:presLayoutVars>
          <dgm:bulletEnabled val="1"/>
        </dgm:presLayoutVars>
      </dgm:prSet>
      <dgm:spPr/>
    </dgm:pt>
    <dgm:pt modelId="{6A3FF773-DCB6-4462-9DEE-56A9A1703822}" type="pres">
      <dgm:prSet presAssocID="{75ED1BA7-16F3-48CA-8D46-94ADAA1C52C2}" presName="sibTrans" presStyleLbl="bgSibTrans2D1" presStyleIdx="4" presStyleCnt="10"/>
      <dgm:spPr/>
    </dgm:pt>
    <dgm:pt modelId="{8ACDDF23-C462-40B2-8BBE-889D566C14FC}" type="pres">
      <dgm:prSet presAssocID="{29E22E05-7861-4C26-85C9-69B9A62A92DA}" presName="compNode" presStyleCnt="0"/>
      <dgm:spPr/>
    </dgm:pt>
    <dgm:pt modelId="{91014121-419D-49F9-8D20-F8A5F34E2CCB}" type="pres">
      <dgm:prSet presAssocID="{29E22E05-7861-4C26-85C9-69B9A62A92DA}" presName="dummyConnPt" presStyleCnt="0"/>
      <dgm:spPr/>
    </dgm:pt>
    <dgm:pt modelId="{43B29B3B-6C00-4711-AF2B-F4226C51BF16}" type="pres">
      <dgm:prSet presAssocID="{29E22E05-7861-4C26-85C9-69B9A62A92DA}" presName="node" presStyleLbl="node1" presStyleIdx="5" presStyleCnt="11">
        <dgm:presLayoutVars>
          <dgm:bulletEnabled val="1"/>
        </dgm:presLayoutVars>
      </dgm:prSet>
      <dgm:spPr/>
    </dgm:pt>
    <dgm:pt modelId="{E7C73723-B1AB-4638-A389-E55F19F8D6A3}" type="pres">
      <dgm:prSet presAssocID="{B3F21D3B-7DBB-407F-8686-98DB279B18FF}" presName="sibTrans" presStyleLbl="bgSibTrans2D1" presStyleIdx="5" presStyleCnt="10"/>
      <dgm:spPr/>
    </dgm:pt>
    <dgm:pt modelId="{3C1F3D34-E9C3-45BD-B642-0718CDAEB3B5}" type="pres">
      <dgm:prSet presAssocID="{91A26FFF-F94B-447F-809C-564A0D18BA3F}" presName="compNode" presStyleCnt="0"/>
      <dgm:spPr/>
    </dgm:pt>
    <dgm:pt modelId="{AF5DAEA8-F21D-487E-9C43-935DA389B754}" type="pres">
      <dgm:prSet presAssocID="{91A26FFF-F94B-447F-809C-564A0D18BA3F}" presName="dummyConnPt" presStyleCnt="0"/>
      <dgm:spPr/>
    </dgm:pt>
    <dgm:pt modelId="{4C663A51-2373-4C45-9F14-61F3A8862EF0}" type="pres">
      <dgm:prSet presAssocID="{91A26FFF-F94B-447F-809C-564A0D18BA3F}" presName="node" presStyleLbl="node1" presStyleIdx="6" presStyleCnt="11">
        <dgm:presLayoutVars>
          <dgm:bulletEnabled val="1"/>
        </dgm:presLayoutVars>
      </dgm:prSet>
      <dgm:spPr/>
    </dgm:pt>
    <dgm:pt modelId="{DE6C7F43-2B65-4CC6-A7DE-DA593114555F}" type="pres">
      <dgm:prSet presAssocID="{E6FCE123-569B-4623-BD46-CE0D188B85D1}" presName="sibTrans" presStyleLbl="bgSibTrans2D1" presStyleIdx="6" presStyleCnt="10"/>
      <dgm:spPr/>
    </dgm:pt>
    <dgm:pt modelId="{037D3746-2060-4084-8649-4C2B08BBEC65}" type="pres">
      <dgm:prSet presAssocID="{F466A9B7-B088-4C7F-9CAD-5D694D8BF7D6}" presName="compNode" presStyleCnt="0"/>
      <dgm:spPr/>
    </dgm:pt>
    <dgm:pt modelId="{B894AC1C-18AA-4AFB-B4F7-6F692E7E0D99}" type="pres">
      <dgm:prSet presAssocID="{F466A9B7-B088-4C7F-9CAD-5D694D8BF7D6}" presName="dummyConnPt" presStyleCnt="0"/>
      <dgm:spPr/>
    </dgm:pt>
    <dgm:pt modelId="{8AFA6E7F-D690-49B8-9478-FFFE2A4FA474}" type="pres">
      <dgm:prSet presAssocID="{F466A9B7-B088-4C7F-9CAD-5D694D8BF7D6}" presName="node" presStyleLbl="node1" presStyleIdx="7" presStyleCnt="11">
        <dgm:presLayoutVars>
          <dgm:bulletEnabled val="1"/>
        </dgm:presLayoutVars>
      </dgm:prSet>
      <dgm:spPr/>
    </dgm:pt>
    <dgm:pt modelId="{BEBB7843-2808-44F0-891E-ACB0EFD4AD25}" type="pres">
      <dgm:prSet presAssocID="{54054319-18C1-49A6-B946-C9500D774E25}" presName="sibTrans" presStyleLbl="bgSibTrans2D1" presStyleIdx="7" presStyleCnt="10"/>
      <dgm:spPr/>
    </dgm:pt>
    <dgm:pt modelId="{8BEE2A15-7FC8-4294-8240-7EF1CFB9F2FD}" type="pres">
      <dgm:prSet presAssocID="{02E678A1-F137-40D2-AE2F-6E829827986B}" presName="compNode" presStyleCnt="0"/>
      <dgm:spPr/>
    </dgm:pt>
    <dgm:pt modelId="{891AD199-A09D-4ADC-8CAD-FE6D56C5897C}" type="pres">
      <dgm:prSet presAssocID="{02E678A1-F137-40D2-AE2F-6E829827986B}" presName="dummyConnPt" presStyleCnt="0"/>
      <dgm:spPr/>
    </dgm:pt>
    <dgm:pt modelId="{5957B81A-847B-4345-9248-226460CA3280}" type="pres">
      <dgm:prSet presAssocID="{02E678A1-F137-40D2-AE2F-6E829827986B}" presName="node" presStyleLbl="node1" presStyleIdx="8" presStyleCnt="11">
        <dgm:presLayoutVars>
          <dgm:bulletEnabled val="1"/>
        </dgm:presLayoutVars>
      </dgm:prSet>
      <dgm:spPr/>
    </dgm:pt>
    <dgm:pt modelId="{69F9FC05-57ED-4A0B-8293-E14539DE05F9}" type="pres">
      <dgm:prSet presAssocID="{B9CD4DAA-F2F2-40AF-B041-836DFA662804}" presName="sibTrans" presStyleLbl="bgSibTrans2D1" presStyleIdx="8" presStyleCnt="10"/>
      <dgm:spPr/>
    </dgm:pt>
    <dgm:pt modelId="{CC7AA5BB-774D-426D-87BE-E119FC385529}" type="pres">
      <dgm:prSet presAssocID="{C48AEBAC-B157-4BDA-AC70-F8BA333033A9}" presName="compNode" presStyleCnt="0"/>
      <dgm:spPr/>
    </dgm:pt>
    <dgm:pt modelId="{1067FC23-ABC9-4A56-A191-CE31CEE20230}" type="pres">
      <dgm:prSet presAssocID="{C48AEBAC-B157-4BDA-AC70-F8BA333033A9}" presName="dummyConnPt" presStyleCnt="0"/>
      <dgm:spPr/>
    </dgm:pt>
    <dgm:pt modelId="{BAE4F57C-827B-439E-9E22-3D5E411CFC0B}" type="pres">
      <dgm:prSet presAssocID="{C48AEBAC-B157-4BDA-AC70-F8BA333033A9}" presName="node" presStyleLbl="node1" presStyleIdx="9" presStyleCnt="11">
        <dgm:presLayoutVars>
          <dgm:bulletEnabled val="1"/>
        </dgm:presLayoutVars>
      </dgm:prSet>
      <dgm:spPr/>
    </dgm:pt>
    <dgm:pt modelId="{08F3E0ED-A981-42CF-A0C0-E0DA24C48AC6}" type="pres">
      <dgm:prSet presAssocID="{7B5C20F0-18F9-477F-88A2-9D18E2C706BD}" presName="sibTrans" presStyleLbl="bgSibTrans2D1" presStyleIdx="9" presStyleCnt="10"/>
      <dgm:spPr/>
    </dgm:pt>
    <dgm:pt modelId="{B80BEC71-CC02-47CE-904D-3E3C54E6BB2B}" type="pres">
      <dgm:prSet presAssocID="{166D969B-032F-4A05-A672-0487736DF4D9}" presName="compNode" presStyleCnt="0"/>
      <dgm:spPr/>
    </dgm:pt>
    <dgm:pt modelId="{7B91C6E3-897A-450D-BDDE-D7F2470A7B18}" type="pres">
      <dgm:prSet presAssocID="{166D969B-032F-4A05-A672-0487736DF4D9}" presName="dummyConnPt" presStyleCnt="0"/>
      <dgm:spPr/>
    </dgm:pt>
    <dgm:pt modelId="{D57C8129-69FB-46D9-A16F-1109905E807B}" type="pres">
      <dgm:prSet presAssocID="{166D969B-032F-4A05-A672-0487736DF4D9}" presName="node" presStyleLbl="node1" presStyleIdx="10" presStyleCnt="11">
        <dgm:presLayoutVars>
          <dgm:bulletEnabled val="1"/>
        </dgm:presLayoutVars>
      </dgm:prSet>
      <dgm:spPr/>
    </dgm:pt>
  </dgm:ptLst>
  <dgm:cxnLst>
    <dgm:cxn modelId="{02FFA309-9E2B-4E13-A477-33DECCDA7F6E}" type="presOf" srcId="{02E678A1-F137-40D2-AE2F-6E829827986B}" destId="{5957B81A-847B-4345-9248-226460CA3280}" srcOrd="0" destOrd="0" presId="urn:microsoft.com/office/officeart/2005/8/layout/bProcess4"/>
    <dgm:cxn modelId="{9F498914-A66A-46CB-AF0A-89A8D194A4E6}" srcId="{0A520357-3C3B-473E-ADD7-A1F21FCA25F2}" destId="{338E477A-A216-4757-A37A-E595EEF8A8E4}" srcOrd="0" destOrd="0" parTransId="{C1690691-0127-4F48-A152-53AE28C626AD}" sibTransId="{38467D1F-5CE1-4AA1-BCAF-EFD1E694E65D}"/>
    <dgm:cxn modelId="{F2D30E17-4BD0-4C76-BB08-F82CF01F04C6}" type="presOf" srcId="{1EA23D9D-0FA7-4174-943A-41145BF273F8}" destId="{78D812E5-4721-444D-AF6A-3E2DFC7C8ABE}" srcOrd="0" destOrd="0" presId="urn:microsoft.com/office/officeart/2005/8/layout/bProcess4"/>
    <dgm:cxn modelId="{D30B7F17-1B2A-4A46-8220-60496FDF95C3}" type="presOf" srcId="{A820CB63-A1D2-4984-AB3E-424571B65030}" destId="{81D47B16-FB5E-4204-AF9E-2F89BC4A5831}" srcOrd="0" destOrd="0" presId="urn:microsoft.com/office/officeart/2005/8/layout/bProcess4"/>
    <dgm:cxn modelId="{EE7AD624-AE1D-410A-A932-DA9C5886618D}" srcId="{0A520357-3C3B-473E-ADD7-A1F21FCA25F2}" destId="{166D969B-032F-4A05-A672-0487736DF4D9}" srcOrd="10" destOrd="0" parTransId="{9600E688-927F-49A5-869E-E89FAD2A8E03}" sibTransId="{9B3FF096-55C9-4256-8222-BC6BD3814B02}"/>
    <dgm:cxn modelId="{93FB1F25-94C1-41A6-A30D-D3CB0D7A2A46}" type="presOf" srcId="{3DA47880-AC40-4CF9-8CBD-E585DDD60F49}" destId="{34D475FB-98C3-404C-998E-A450D48522E0}" srcOrd="0" destOrd="0" presId="urn:microsoft.com/office/officeart/2005/8/layout/bProcess4"/>
    <dgm:cxn modelId="{A1249D27-8F9A-4E5C-BA6D-E0D0A6E64C44}" srcId="{0A520357-3C3B-473E-ADD7-A1F21FCA25F2}" destId="{F466A9B7-B088-4C7F-9CAD-5D694D8BF7D6}" srcOrd="7" destOrd="0" parTransId="{08229B44-5F8F-4921-B737-502396EAF000}" sibTransId="{54054319-18C1-49A6-B946-C9500D774E25}"/>
    <dgm:cxn modelId="{A2BAA52D-C9D6-4306-AD54-028C7E197C34}" type="presOf" srcId="{F466A9B7-B088-4C7F-9CAD-5D694D8BF7D6}" destId="{8AFA6E7F-D690-49B8-9478-FFFE2A4FA474}" srcOrd="0" destOrd="0" presId="urn:microsoft.com/office/officeart/2005/8/layout/bProcess4"/>
    <dgm:cxn modelId="{1AF50C30-FE93-4B22-A28F-D2A15D7204BB}" type="presOf" srcId="{91A26FFF-F94B-447F-809C-564A0D18BA3F}" destId="{4C663A51-2373-4C45-9F14-61F3A8862EF0}" srcOrd="0" destOrd="0" presId="urn:microsoft.com/office/officeart/2005/8/layout/bProcess4"/>
    <dgm:cxn modelId="{2AD32630-DCF5-4EB2-959F-4B2D24DAB4F9}" srcId="{0A520357-3C3B-473E-ADD7-A1F21FCA25F2}" destId="{C48AEBAC-B157-4BDA-AC70-F8BA333033A9}" srcOrd="9" destOrd="0" parTransId="{AAEB7489-307B-4756-A257-0B70B59BFB2F}" sibTransId="{7B5C20F0-18F9-477F-88A2-9D18E2C706BD}"/>
    <dgm:cxn modelId="{2A774030-9A71-429D-B6D4-7794BA792DAA}" type="presOf" srcId="{E6FCE123-569B-4623-BD46-CE0D188B85D1}" destId="{DE6C7F43-2B65-4CC6-A7DE-DA593114555F}" srcOrd="0" destOrd="0" presId="urn:microsoft.com/office/officeart/2005/8/layout/bProcess4"/>
    <dgm:cxn modelId="{71C91E34-8275-4C73-A581-FC789206ADAF}" type="presOf" srcId="{7B5C20F0-18F9-477F-88A2-9D18E2C706BD}" destId="{08F3E0ED-A981-42CF-A0C0-E0DA24C48AC6}" srcOrd="0" destOrd="0" presId="urn:microsoft.com/office/officeart/2005/8/layout/bProcess4"/>
    <dgm:cxn modelId="{4E0AA33A-AE1D-440E-9F69-5149ED6C1BB9}" srcId="{0A520357-3C3B-473E-ADD7-A1F21FCA25F2}" destId="{8601F061-C3D0-498B-9224-8D98583B0542}" srcOrd="3" destOrd="0" parTransId="{ED9C7BEC-CA9A-4ADC-9CF4-9D76CD6140E7}" sibTransId="{A820CB63-A1D2-4984-AB3E-424571B65030}"/>
    <dgm:cxn modelId="{8BB6C73B-693A-47BC-89D1-0696EBD4ED0E}" type="presOf" srcId="{75ED1BA7-16F3-48CA-8D46-94ADAA1C52C2}" destId="{6A3FF773-DCB6-4462-9DEE-56A9A1703822}" srcOrd="0" destOrd="0" presId="urn:microsoft.com/office/officeart/2005/8/layout/bProcess4"/>
    <dgm:cxn modelId="{AB525A5C-BB71-40B8-8AB9-79E65987A318}" type="presOf" srcId="{54054319-18C1-49A6-B946-C9500D774E25}" destId="{BEBB7843-2808-44F0-891E-ACB0EFD4AD25}" srcOrd="0" destOrd="0" presId="urn:microsoft.com/office/officeart/2005/8/layout/bProcess4"/>
    <dgm:cxn modelId="{146E335F-CD37-4642-BF02-F6B609BCE41E}" type="presOf" srcId="{166D969B-032F-4A05-A672-0487736DF4D9}" destId="{D57C8129-69FB-46D9-A16F-1109905E807B}" srcOrd="0" destOrd="0" presId="urn:microsoft.com/office/officeart/2005/8/layout/bProcess4"/>
    <dgm:cxn modelId="{91047D60-FAC7-4D24-854B-A938148C30BD}" type="presOf" srcId="{0A520357-3C3B-473E-ADD7-A1F21FCA25F2}" destId="{77F9974B-71E3-464A-B3EC-8853F48C8F21}" srcOrd="0" destOrd="0" presId="urn:microsoft.com/office/officeart/2005/8/layout/bProcess4"/>
    <dgm:cxn modelId="{F3B08C53-42EA-4AF2-8BB6-AF92EA80947D}" srcId="{0A520357-3C3B-473E-ADD7-A1F21FCA25F2}" destId="{DBA0AFF7-C817-4607-95B1-334CFE0E58E4}" srcOrd="1" destOrd="0" parTransId="{1EFEF592-7745-4E4C-BE8A-B2E31F922735}" sibTransId="{1EA23D9D-0FA7-4174-943A-41145BF273F8}"/>
    <dgm:cxn modelId="{98432658-6869-4607-BED4-9978EDC935BA}" type="presOf" srcId="{338E477A-A216-4757-A37A-E595EEF8A8E4}" destId="{7A395105-81F4-47ED-98DB-F5A01B9DB9FB}" srcOrd="0" destOrd="0" presId="urn:microsoft.com/office/officeart/2005/8/layout/bProcess4"/>
    <dgm:cxn modelId="{1FA6DE78-C6AA-4C23-BD04-952E36995F39}" type="presOf" srcId="{B3F21D3B-7DBB-407F-8686-98DB279B18FF}" destId="{E7C73723-B1AB-4638-A389-E55F19F8D6A3}" srcOrd="0" destOrd="0" presId="urn:microsoft.com/office/officeart/2005/8/layout/bProcess4"/>
    <dgm:cxn modelId="{5AF87E7C-2BB7-4A5E-8CCD-8CD806EB1631}" type="presOf" srcId="{C48AEBAC-B157-4BDA-AC70-F8BA333033A9}" destId="{BAE4F57C-827B-439E-9E22-3D5E411CFC0B}" srcOrd="0" destOrd="0" presId="urn:microsoft.com/office/officeart/2005/8/layout/bProcess4"/>
    <dgm:cxn modelId="{42A92595-C4F4-4B1B-AF4A-5525CDEC506B}" srcId="{0A520357-3C3B-473E-ADD7-A1F21FCA25F2}" destId="{3DA47880-AC40-4CF9-8CBD-E585DDD60F49}" srcOrd="2" destOrd="0" parTransId="{EC89907C-CCFB-4DF9-A300-2210330B8E96}" sibTransId="{BE8C9489-11E4-41F3-99F0-DC9ECA3DA8BE}"/>
    <dgm:cxn modelId="{19857CA3-BC18-4A8D-8861-CAB392D35D24}" srcId="{0A520357-3C3B-473E-ADD7-A1F21FCA25F2}" destId="{29E22E05-7861-4C26-85C9-69B9A62A92DA}" srcOrd="5" destOrd="0" parTransId="{2AF8370E-97C9-4C07-B6DD-3547DCE2F90E}" sibTransId="{B3F21D3B-7DBB-407F-8686-98DB279B18FF}"/>
    <dgm:cxn modelId="{0F7AECB1-F137-4D6A-9CA0-18703A66B801}" srcId="{0A520357-3C3B-473E-ADD7-A1F21FCA25F2}" destId="{BB2B7CEB-57E3-4D93-B747-C481D373C559}" srcOrd="4" destOrd="0" parTransId="{5DBAD846-4D4D-4024-9132-8EEF7453938E}" sibTransId="{75ED1BA7-16F3-48CA-8D46-94ADAA1C52C2}"/>
    <dgm:cxn modelId="{BD6682B4-5BF8-439F-B4B8-B995478FC6F0}" type="presOf" srcId="{38467D1F-5CE1-4AA1-BCAF-EFD1E694E65D}" destId="{11473BEA-05C3-43D1-B99F-3ED489934B9A}" srcOrd="0" destOrd="0" presId="urn:microsoft.com/office/officeart/2005/8/layout/bProcess4"/>
    <dgm:cxn modelId="{834395B9-FB73-412A-9651-455AE769C89E}" type="presOf" srcId="{8601F061-C3D0-498B-9224-8D98583B0542}" destId="{3C033F7C-B8D8-458A-8B57-EAC1CA6090B0}" srcOrd="0" destOrd="0" presId="urn:microsoft.com/office/officeart/2005/8/layout/bProcess4"/>
    <dgm:cxn modelId="{63208BBA-40C1-48E9-B24E-6F31073A4C80}" srcId="{0A520357-3C3B-473E-ADD7-A1F21FCA25F2}" destId="{02E678A1-F137-40D2-AE2F-6E829827986B}" srcOrd="8" destOrd="0" parTransId="{B06C5C5E-779F-497D-9CCB-94A668286AE8}" sibTransId="{B9CD4DAA-F2F2-40AF-B041-836DFA662804}"/>
    <dgm:cxn modelId="{44FFFDBC-4567-4045-AAF7-B9000927F08C}" type="presOf" srcId="{B9CD4DAA-F2F2-40AF-B041-836DFA662804}" destId="{69F9FC05-57ED-4A0B-8293-E14539DE05F9}" srcOrd="0" destOrd="0" presId="urn:microsoft.com/office/officeart/2005/8/layout/bProcess4"/>
    <dgm:cxn modelId="{EEF953C3-4C8A-4A02-BE13-148DDCB55D00}" type="presOf" srcId="{DBA0AFF7-C817-4607-95B1-334CFE0E58E4}" destId="{E2366BC3-0944-49A7-8E6D-2CFC91A535B7}" srcOrd="0" destOrd="0" presId="urn:microsoft.com/office/officeart/2005/8/layout/bProcess4"/>
    <dgm:cxn modelId="{8052DDDC-1440-417B-9286-379053F03727}" type="presOf" srcId="{29E22E05-7861-4C26-85C9-69B9A62A92DA}" destId="{43B29B3B-6C00-4711-AF2B-F4226C51BF16}" srcOrd="0" destOrd="0" presId="urn:microsoft.com/office/officeart/2005/8/layout/bProcess4"/>
    <dgm:cxn modelId="{0A9A90EA-1710-4054-A20B-38FD5517C12D}" srcId="{0A520357-3C3B-473E-ADD7-A1F21FCA25F2}" destId="{91A26FFF-F94B-447F-809C-564A0D18BA3F}" srcOrd="6" destOrd="0" parTransId="{6B28ABD1-5DFE-44A1-949C-6E81D01C44AF}" sibTransId="{E6FCE123-569B-4623-BD46-CE0D188B85D1}"/>
    <dgm:cxn modelId="{54BE9BFA-64DF-4343-AFC1-92ED8DA80230}" type="presOf" srcId="{BB2B7CEB-57E3-4D93-B747-C481D373C559}" destId="{8196912D-A567-425A-BC0F-8184393F4C34}" srcOrd="0" destOrd="0" presId="urn:microsoft.com/office/officeart/2005/8/layout/bProcess4"/>
    <dgm:cxn modelId="{E21713FC-63E4-4C6F-BC1E-5F31BBB3A30E}" type="presOf" srcId="{BE8C9489-11E4-41F3-99F0-DC9ECA3DA8BE}" destId="{169B629E-B690-4BBE-8501-B1B5BC0D15F8}" srcOrd="0" destOrd="0" presId="urn:microsoft.com/office/officeart/2005/8/layout/bProcess4"/>
    <dgm:cxn modelId="{D98ECCC7-B565-49F3-8F6E-0342816862D8}" type="presParOf" srcId="{77F9974B-71E3-464A-B3EC-8853F48C8F21}" destId="{CC369468-3BEC-4830-9E11-7C1C3614266A}" srcOrd="0" destOrd="0" presId="urn:microsoft.com/office/officeart/2005/8/layout/bProcess4"/>
    <dgm:cxn modelId="{A4377E1C-C47E-4715-A3F6-BB372FBD4974}" type="presParOf" srcId="{CC369468-3BEC-4830-9E11-7C1C3614266A}" destId="{5B4F5A8D-348F-49AC-BFD4-F86AB6256AD0}" srcOrd="0" destOrd="0" presId="urn:microsoft.com/office/officeart/2005/8/layout/bProcess4"/>
    <dgm:cxn modelId="{C9FD7672-14B4-4114-9206-6DB01655C9AD}" type="presParOf" srcId="{CC369468-3BEC-4830-9E11-7C1C3614266A}" destId="{7A395105-81F4-47ED-98DB-F5A01B9DB9FB}" srcOrd="1" destOrd="0" presId="urn:microsoft.com/office/officeart/2005/8/layout/bProcess4"/>
    <dgm:cxn modelId="{BC2955A8-B4A6-4B85-9B6D-F692443F301A}" type="presParOf" srcId="{77F9974B-71E3-464A-B3EC-8853F48C8F21}" destId="{11473BEA-05C3-43D1-B99F-3ED489934B9A}" srcOrd="1" destOrd="0" presId="urn:microsoft.com/office/officeart/2005/8/layout/bProcess4"/>
    <dgm:cxn modelId="{068E70AA-DBB4-4C5D-98A6-6E29678188D8}" type="presParOf" srcId="{77F9974B-71E3-464A-B3EC-8853F48C8F21}" destId="{16B58E6B-CCB3-4246-B494-57934A4FDAF5}" srcOrd="2" destOrd="0" presId="urn:microsoft.com/office/officeart/2005/8/layout/bProcess4"/>
    <dgm:cxn modelId="{CCD23641-0CDF-4A18-8DAF-5515B28A6622}" type="presParOf" srcId="{16B58E6B-CCB3-4246-B494-57934A4FDAF5}" destId="{94F0409F-B6C7-402E-AEA2-26765D0444B6}" srcOrd="0" destOrd="0" presId="urn:microsoft.com/office/officeart/2005/8/layout/bProcess4"/>
    <dgm:cxn modelId="{1B45EFB2-09A3-4313-926F-BE3D58E08FEC}" type="presParOf" srcId="{16B58E6B-CCB3-4246-B494-57934A4FDAF5}" destId="{E2366BC3-0944-49A7-8E6D-2CFC91A535B7}" srcOrd="1" destOrd="0" presId="urn:microsoft.com/office/officeart/2005/8/layout/bProcess4"/>
    <dgm:cxn modelId="{39E07C1C-6EB7-4A69-9299-9D0A5762B6D3}" type="presParOf" srcId="{77F9974B-71E3-464A-B3EC-8853F48C8F21}" destId="{78D812E5-4721-444D-AF6A-3E2DFC7C8ABE}" srcOrd="3" destOrd="0" presId="urn:microsoft.com/office/officeart/2005/8/layout/bProcess4"/>
    <dgm:cxn modelId="{322FD51A-3DB0-4D86-BD55-56A8DC3E2826}" type="presParOf" srcId="{77F9974B-71E3-464A-B3EC-8853F48C8F21}" destId="{F20F2018-3208-40CA-BD1D-8FEA8531A0F5}" srcOrd="4" destOrd="0" presId="urn:microsoft.com/office/officeart/2005/8/layout/bProcess4"/>
    <dgm:cxn modelId="{8A59715F-EECE-4478-AD7B-17A4B2AF8828}" type="presParOf" srcId="{F20F2018-3208-40CA-BD1D-8FEA8531A0F5}" destId="{D71DB18B-4725-44F6-A2AD-D74B3FAA309C}" srcOrd="0" destOrd="0" presId="urn:microsoft.com/office/officeart/2005/8/layout/bProcess4"/>
    <dgm:cxn modelId="{DBA5C1FD-5EAF-40E2-AA82-4F81A49D0C45}" type="presParOf" srcId="{F20F2018-3208-40CA-BD1D-8FEA8531A0F5}" destId="{34D475FB-98C3-404C-998E-A450D48522E0}" srcOrd="1" destOrd="0" presId="urn:microsoft.com/office/officeart/2005/8/layout/bProcess4"/>
    <dgm:cxn modelId="{E803A45D-284D-4E79-95D2-2B867FFE1555}" type="presParOf" srcId="{77F9974B-71E3-464A-B3EC-8853F48C8F21}" destId="{169B629E-B690-4BBE-8501-B1B5BC0D15F8}" srcOrd="5" destOrd="0" presId="urn:microsoft.com/office/officeart/2005/8/layout/bProcess4"/>
    <dgm:cxn modelId="{E68CDAAA-67F2-4D87-A38A-1660904AADED}" type="presParOf" srcId="{77F9974B-71E3-464A-B3EC-8853F48C8F21}" destId="{14B11279-3CD8-4A5B-A8EA-3042751305CA}" srcOrd="6" destOrd="0" presId="urn:microsoft.com/office/officeart/2005/8/layout/bProcess4"/>
    <dgm:cxn modelId="{A3A08D15-A122-4B9B-BC2C-CD845F699168}" type="presParOf" srcId="{14B11279-3CD8-4A5B-A8EA-3042751305CA}" destId="{22FE0EA5-CC4D-4AC7-8683-5329AAF74ECF}" srcOrd="0" destOrd="0" presId="urn:microsoft.com/office/officeart/2005/8/layout/bProcess4"/>
    <dgm:cxn modelId="{4F9F2336-5D7D-4166-B077-D97E924DF38D}" type="presParOf" srcId="{14B11279-3CD8-4A5B-A8EA-3042751305CA}" destId="{3C033F7C-B8D8-458A-8B57-EAC1CA6090B0}" srcOrd="1" destOrd="0" presId="urn:microsoft.com/office/officeart/2005/8/layout/bProcess4"/>
    <dgm:cxn modelId="{203886D2-7CE2-4EFF-97AA-3278709EA429}" type="presParOf" srcId="{77F9974B-71E3-464A-B3EC-8853F48C8F21}" destId="{81D47B16-FB5E-4204-AF9E-2F89BC4A5831}" srcOrd="7" destOrd="0" presId="urn:microsoft.com/office/officeart/2005/8/layout/bProcess4"/>
    <dgm:cxn modelId="{00062710-2C5D-4BE1-9502-20B051ABABB7}" type="presParOf" srcId="{77F9974B-71E3-464A-B3EC-8853F48C8F21}" destId="{C8C450B4-1F8A-4607-B0F5-089B3F5AE7C5}" srcOrd="8" destOrd="0" presId="urn:microsoft.com/office/officeart/2005/8/layout/bProcess4"/>
    <dgm:cxn modelId="{B8B0FB4A-F91C-4A36-9108-AAF06C406FD2}" type="presParOf" srcId="{C8C450B4-1F8A-4607-B0F5-089B3F5AE7C5}" destId="{D2EFF927-4730-4E88-843A-0E6DA726FF4A}" srcOrd="0" destOrd="0" presId="urn:microsoft.com/office/officeart/2005/8/layout/bProcess4"/>
    <dgm:cxn modelId="{9A83FD48-DB3D-43A0-8084-53D23D109B5B}" type="presParOf" srcId="{C8C450B4-1F8A-4607-B0F5-089B3F5AE7C5}" destId="{8196912D-A567-425A-BC0F-8184393F4C34}" srcOrd="1" destOrd="0" presId="urn:microsoft.com/office/officeart/2005/8/layout/bProcess4"/>
    <dgm:cxn modelId="{A7466278-E80A-4F6D-AC5F-F12AC7333DFD}" type="presParOf" srcId="{77F9974B-71E3-464A-B3EC-8853F48C8F21}" destId="{6A3FF773-DCB6-4462-9DEE-56A9A1703822}" srcOrd="9" destOrd="0" presId="urn:microsoft.com/office/officeart/2005/8/layout/bProcess4"/>
    <dgm:cxn modelId="{1070A6BD-BF5E-4B06-B1C1-08ADD6F0E364}" type="presParOf" srcId="{77F9974B-71E3-464A-B3EC-8853F48C8F21}" destId="{8ACDDF23-C462-40B2-8BBE-889D566C14FC}" srcOrd="10" destOrd="0" presId="urn:microsoft.com/office/officeart/2005/8/layout/bProcess4"/>
    <dgm:cxn modelId="{A34BC01B-1ECC-4610-9DE3-C4BFEE8A23A3}" type="presParOf" srcId="{8ACDDF23-C462-40B2-8BBE-889D566C14FC}" destId="{91014121-419D-49F9-8D20-F8A5F34E2CCB}" srcOrd="0" destOrd="0" presId="urn:microsoft.com/office/officeart/2005/8/layout/bProcess4"/>
    <dgm:cxn modelId="{A89BF40F-C418-440C-823C-B6F5D34924C4}" type="presParOf" srcId="{8ACDDF23-C462-40B2-8BBE-889D566C14FC}" destId="{43B29B3B-6C00-4711-AF2B-F4226C51BF16}" srcOrd="1" destOrd="0" presId="urn:microsoft.com/office/officeart/2005/8/layout/bProcess4"/>
    <dgm:cxn modelId="{4B5C88B6-2924-4787-899A-35DAD669D2B3}" type="presParOf" srcId="{77F9974B-71E3-464A-B3EC-8853F48C8F21}" destId="{E7C73723-B1AB-4638-A389-E55F19F8D6A3}" srcOrd="11" destOrd="0" presId="urn:microsoft.com/office/officeart/2005/8/layout/bProcess4"/>
    <dgm:cxn modelId="{17E0188F-030B-4E41-AB78-D2B3F89BE031}" type="presParOf" srcId="{77F9974B-71E3-464A-B3EC-8853F48C8F21}" destId="{3C1F3D34-E9C3-45BD-B642-0718CDAEB3B5}" srcOrd="12" destOrd="0" presId="urn:microsoft.com/office/officeart/2005/8/layout/bProcess4"/>
    <dgm:cxn modelId="{B9973DC8-A4E8-45A6-AE1A-F708B16761CB}" type="presParOf" srcId="{3C1F3D34-E9C3-45BD-B642-0718CDAEB3B5}" destId="{AF5DAEA8-F21D-487E-9C43-935DA389B754}" srcOrd="0" destOrd="0" presId="urn:microsoft.com/office/officeart/2005/8/layout/bProcess4"/>
    <dgm:cxn modelId="{F138E817-C6E3-48CE-B168-C85E6E297D7C}" type="presParOf" srcId="{3C1F3D34-E9C3-45BD-B642-0718CDAEB3B5}" destId="{4C663A51-2373-4C45-9F14-61F3A8862EF0}" srcOrd="1" destOrd="0" presId="urn:microsoft.com/office/officeart/2005/8/layout/bProcess4"/>
    <dgm:cxn modelId="{B9E594E1-6153-48AF-8BE9-9FE43DC4CF91}" type="presParOf" srcId="{77F9974B-71E3-464A-B3EC-8853F48C8F21}" destId="{DE6C7F43-2B65-4CC6-A7DE-DA593114555F}" srcOrd="13" destOrd="0" presId="urn:microsoft.com/office/officeart/2005/8/layout/bProcess4"/>
    <dgm:cxn modelId="{6ACA850D-6DCF-4335-8AE6-602BA003F9B1}" type="presParOf" srcId="{77F9974B-71E3-464A-B3EC-8853F48C8F21}" destId="{037D3746-2060-4084-8649-4C2B08BBEC65}" srcOrd="14" destOrd="0" presId="urn:microsoft.com/office/officeart/2005/8/layout/bProcess4"/>
    <dgm:cxn modelId="{1DD21DC9-0E81-4C92-96DE-5BE4FF0C8762}" type="presParOf" srcId="{037D3746-2060-4084-8649-4C2B08BBEC65}" destId="{B894AC1C-18AA-4AFB-B4F7-6F692E7E0D99}" srcOrd="0" destOrd="0" presId="urn:microsoft.com/office/officeart/2005/8/layout/bProcess4"/>
    <dgm:cxn modelId="{8C0C2186-1D7D-4AD4-93FD-6CD7D1797F3A}" type="presParOf" srcId="{037D3746-2060-4084-8649-4C2B08BBEC65}" destId="{8AFA6E7F-D690-49B8-9478-FFFE2A4FA474}" srcOrd="1" destOrd="0" presId="urn:microsoft.com/office/officeart/2005/8/layout/bProcess4"/>
    <dgm:cxn modelId="{AE8E7571-02E5-4090-856E-5710DB6FB44E}" type="presParOf" srcId="{77F9974B-71E3-464A-B3EC-8853F48C8F21}" destId="{BEBB7843-2808-44F0-891E-ACB0EFD4AD25}" srcOrd="15" destOrd="0" presId="urn:microsoft.com/office/officeart/2005/8/layout/bProcess4"/>
    <dgm:cxn modelId="{68782A92-8AD8-4FA5-A1F9-0E096A2ECA52}" type="presParOf" srcId="{77F9974B-71E3-464A-B3EC-8853F48C8F21}" destId="{8BEE2A15-7FC8-4294-8240-7EF1CFB9F2FD}" srcOrd="16" destOrd="0" presId="urn:microsoft.com/office/officeart/2005/8/layout/bProcess4"/>
    <dgm:cxn modelId="{77085147-F366-4B95-AE18-121B716008DC}" type="presParOf" srcId="{8BEE2A15-7FC8-4294-8240-7EF1CFB9F2FD}" destId="{891AD199-A09D-4ADC-8CAD-FE6D56C5897C}" srcOrd="0" destOrd="0" presId="urn:microsoft.com/office/officeart/2005/8/layout/bProcess4"/>
    <dgm:cxn modelId="{0E11D4FD-AD44-412E-B463-546D34E8063E}" type="presParOf" srcId="{8BEE2A15-7FC8-4294-8240-7EF1CFB9F2FD}" destId="{5957B81A-847B-4345-9248-226460CA3280}" srcOrd="1" destOrd="0" presId="urn:microsoft.com/office/officeart/2005/8/layout/bProcess4"/>
    <dgm:cxn modelId="{A5C08E72-277E-4BF9-9BCC-EE40AF55EF4D}" type="presParOf" srcId="{77F9974B-71E3-464A-B3EC-8853F48C8F21}" destId="{69F9FC05-57ED-4A0B-8293-E14539DE05F9}" srcOrd="17" destOrd="0" presId="urn:microsoft.com/office/officeart/2005/8/layout/bProcess4"/>
    <dgm:cxn modelId="{E05C3F9D-BECA-4DD7-82A9-6C899EBFF418}" type="presParOf" srcId="{77F9974B-71E3-464A-B3EC-8853F48C8F21}" destId="{CC7AA5BB-774D-426D-87BE-E119FC385529}" srcOrd="18" destOrd="0" presId="urn:microsoft.com/office/officeart/2005/8/layout/bProcess4"/>
    <dgm:cxn modelId="{E51BD701-5C22-48FC-A83A-DC31D0C397C2}" type="presParOf" srcId="{CC7AA5BB-774D-426D-87BE-E119FC385529}" destId="{1067FC23-ABC9-4A56-A191-CE31CEE20230}" srcOrd="0" destOrd="0" presId="urn:microsoft.com/office/officeart/2005/8/layout/bProcess4"/>
    <dgm:cxn modelId="{6E9AEBFD-E73D-4434-9621-C6EF8DA75317}" type="presParOf" srcId="{CC7AA5BB-774D-426D-87BE-E119FC385529}" destId="{BAE4F57C-827B-439E-9E22-3D5E411CFC0B}" srcOrd="1" destOrd="0" presId="urn:microsoft.com/office/officeart/2005/8/layout/bProcess4"/>
    <dgm:cxn modelId="{9DAC7480-F18F-4121-A509-E154A65FC955}" type="presParOf" srcId="{77F9974B-71E3-464A-B3EC-8853F48C8F21}" destId="{08F3E0ED-A981-42CF-A0C0-E0DA24C48AC6}" srcOrd="19" destOrd="0" presId="urn:microsoft.com/office/officeart/2005/8/layout/bProcess4"/>
    <dgm:cxn modelId="{2FD4C87C-49F6-471F-879D-D57D3E16ED18}" type="presParOf" srcId="{77F9974B-71E3-464A-B3EC-8853F48C8F21}" destId="{B80BEC71-CC02-47CE-904D-3E3C54E6BB2B}" srcOrd="20" destOrd="0" presId="urn:microsoft.com/office/officeart/2005/8/layout/bProcess4"/>
    <dgm:cxn modelId="{C3DBF12A-D11B-4DCD-9C84-CB98F5CA049D}" type="presParOf" srcId="{B80BEC71-CC02-47CE-904D-3E3C54E6BB2B}" destId="{7B91C6E3-897A-450D-BDDE-D7F2470A7B18}" srcOrd="0" destOrd="0" presId="urn:microsoft.com/office/officeart/2005/8/layout/bProcess4"/>
    <dgm:cxn modelId="{16C7C4B5-10D6-4AB5-B6CE-A71941937367}" type="presParOf" srcId="{B80BEC71-CC02-47CE-904D-3E3C54E6BB2B}" destId="{D57C8129-69FB-46D9-A16F-1109905E807B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0FD426-922B-4256-950E-62822136A65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AD9229F-CE82-4CA3-B7AF-53769D8286F2}">
      <dgm:prSet custT="1"/>
      <dgm:spPr/>
      <dgm:t>
        <a:bodyPr/>
        <a:lstStyle/>
        <a:p>
          <a:pPr>
            <a:defRPr cap="all"/>
          </a:pPr>
          <a:r>
            <a:rPr lang="en-US" sz="20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Latency and network issues</a:t>
          </a:r>
        </a:p>
      </dgm:t>
    </dgm:pt>
    <dgm:pt modelId="{603678BE-ADB0-46D4-8BD8-A55CF1C03308}" type="parTrans" cxnId="{7DFDCACB-7F0B-4523-A366-0D84AF42AD7E}">
      <dgm:prSet/>
      <dgm:spPr/>
      <dgm:t>
        <a:bodyPr/>
        <a:lstStyle/>
        <a:p>
          <a:endParaRPr lang="en-US"/>
        </a:p>
      </dgm:t>
    </dgm:pt>
    <dgm:pt modelId="{2D1DCA63-03CC-41BF-964D-2EE5F4EBD90C}" type="sibTrans" cxnId="{7DFDCACB-7F0B-4523-A366-0D84AF42AD7E}">
      <dgm:prSet/>
      <dgm:spPr/>
      <dgm:t>
        <a:bodyPr/>
        <a:lstStyle/>
        <a:p>
          <a:endParaRPr lang="en-US"/>
        </a:p>
      </dgm:t>
    </dgm:pt>
    <dgm:pt modelId="{51A0D224-D7B8-46B9-BAB7-02F63157FFAA}">
      <dgm:prSet custT="1"/>
      <dgm:spPr/>
      <dgm:t>
        <a:bodyPr/>
        <a:lstStyle/>
        <a:p>
          <a:pPr>
            <a:defRPr cap="all"/>
          </a:pPr>
          <a:r>
            <a: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Dependence on third-party vendors</a:t>
          </a:r>
        </a:p>
      </dgm:t>
    </dgm:pt>
    <dgm:pt modelId="{1E8DFE9F-5A47-4B2A-AACF-7ACDCAC26DD2}" type="parTrans" cxnId="{C11DD2B3-E918-46DD-A7AE-9F51A50A2D5A}">
      <dgm:prSet/>
      <dgm:spPr/>
      <dgm:t>
        <a:bodyPr/>
        <a:lstStyle/>
        <a:p>
          <a:endParaRPr lang="en-US"/>
        </a:p>
      </dgm:t>
    </dgm:pt>
    <dgm:pt modelId="{00EE91B5-4259-4514-8D15-D05F454D14E9}" type="sibTrans" cxnId="{C11DD2B3-E918-46DD-A7AE-9F51A50A2D5A}">
      <dgm:prSet/>
      <dgm:spPr/>
      <dgm:t>
        <a:bodyPr/>
        <a:lstStyle/>
        <a:p>
          <a:endParaRPr lang="en-US"/>
        </a:p>
      </dgm:t>
    </dgm:pt>
    <dgm:pt modelId="{7C96603B-8FE2-47F7-AB34-33778DC912C2}">
      <dgm:prSet custT="1"/>
      <dgm:spPr/>
      <dgm:t>
        <a:bodyPr/>
        <a:lstStyle/>
        <a:p>
          <a:pPr>
            <a:defRPr cap="all"/>
          </a:pPr>
          <a:r>
            <a: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Vendor lock-in</a:t>
          </a:r>
        </a:p>
      </dgm:t>
    </dgm:pt>
    <dgm:pt modelId="{6D67C0BC-40CC-49E9-ACD6-08F3BCF25625}" type="parTrans" cxnId="{31264F20-F091-4371-BE06-55636D0EC65B}">
      <dgm:prSet/>
      <dgm:spPr/>
      <dgm:t>
        <a:bodyPr/>
        <a:lstStyle/>
        <a:p>
          <a:endParaRPr lang="en-US"/>
        </a:p>
      </dgm:t>
    </dgm:pt>
    <dgm:pt modelId="{972E7B3B-BD26-4544-8754-448B53173A6A}" type="sibTrans" cxnId="{31264F20-F091-4371-BE06-55636D0EC65B}">
      <dgm:prSet/>
      <dgm:spPr/>
      <dgm:t>
        <a:bodyPr/>
        <a:lstStyle/>
        <a:p>
          <a:endParaRPr lang="en-US"/>
        </a:p>
      </dgm:t>
    </dgm:pt>
    <dgm:pt modelId="{53571ECD-F630-41DC-8BFE-BBCB54D78C18}">
      <dgm:prSet custT="1"/>
      <dgm:spPr/>
      <dgm:t>
        <a:bodyPr/>
        <a:lstStyle/>
        <a:p>
          <a:pPr>
            <a:defRPr cap="all"/>
          </a:pPr>
          <a:r>
            <a: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Cost management</a:t>
          </a:r>
        </a:p>
      </dgm:t>
    </dgm:pt>
    <dgm:pt modelId="{05EF06C5-45C2-4C9E-8B9C-641A68758305}" type="parTrans" cxnId="{A68283B4-68BB-499C-903A-908CAB65BF16}">
      <dgm:prSet/>
      <dgm:spPr/>
      <dgm:t>
        <a:bodyPr/>
        <a:lstStyle/>
        <a:p>
          <a:endParaRPr lang="en-US"/>
        </a:p>
      </dgm:t>
    </dgm:pt>
    <dgm:pt modelId="{32CFB1F0-9209-462A-ADDE-0521D3817119}" type="sibTrans" cxnId="{A68283B4-68BB-499C-903A-908CAB65BF16}">
      <dgm:prSet/>
      <dgm:spPr/>
      <dgm:t>
        <a:bodyPr/>
        <a:lstStyle/>
        <a:p>
          <a:endParaRPr lang="en-US"/>
        </a:p>
      </dgm:t>
    </dgm:pt>
    <dgm:pt modelId="{B4509513-A73A-4321-9C26-F3D394FD31AC}" type="pres">
      <dgm:prSet presAssocID="{C90FD426-922B-4256-950E-62822136A653}" presName="root" presStyleCnt="0">
        <dgm:presLayoutVars>
          <dgm:dir/>
          <dgm:resizeHandles val="exact"/>
        </dgm:presLayoutVars>
      </dgm:prSet>
      <dgm:spPr/>
    </dgm:pt>
    <dgm:pt modelId="{6756F9AE-CDE6-4826-AE33-929282CEBB54}" type="pres">
      <dgm:prSet presAssocID="{BAD9229F-CE82-4CA3-B7AF-53769D8286F2}" presName="compNode" presStyleCnt="0"/>
      <dgm:spPr/>
    </dgm:pt>
    <dgm:pt modelId="{F1909E6C-3F37-47FC-AA26-95F39DDF1803}" type="pres">
      <dgm:prSet presAssocID="{BAD9229F-CE82-4CA3-B7AF-53769D8286F2}" presName="iconBgRect" presStyleLbl="bgShp" presStyleIdx="0" presStyleCnt="4"/>
      <dgm:spPr/>
    </dgm:pt>
    <dgm:pt modelId="{6593AE86-EAA3-42FD-B697-0DC45E498F4C}" type="pres">
      <dgm:prSet presAssocID="{BAD9229F-CE82-4CA3-B7AF-53769D8286F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929B160-E487-4614-99BF-6376E5936F8F}" type="pres">
      <dgm:prSet presAssocID="{BAD9229F-CE82-4CA3-B7AF-53769D8286F2}" presName="spaceRect" presStyleCnt="0"/>
      <dgm:spPr/>
    </dgm:pt>
    <dgm:pt modelId="{3BAF8B84-6ACA-44C4-B237-E9D46F1F5BFE}" type="pres">
      <dgm:prSet presAssocID="{BAD9229F-CE82-4CA3-B7AF-53769D8286F2}" presName="textRect" presStyleLbl="revTx" presStyleIdx="0" presStyleCnt="4">
        <dgm:presLayoutVars>
          <dgm:chMax val="1"/>
          <dgm:chPref val="1"/>
        </dgm:presLayoutVars>
      </dgm:prSet>
      <dgm:spPr/>
    </dgm:pt>
    <dgm:pt modelId="{0F1B1CAA-A398-473F-84A8-C004E0EC8165}" type="pres">
      <dgm:prSet presAssocID="{2D1DCA63-03CC-41BF-964D-2EE5F4EBD90C}" presName="sibTrans" presStyleCnt="0"/>
      <dgm:spPr/>
    </dgm:pt>
    <dgm:pt modelId="{C965AAC7-7963-4FF7-8AC9-115807652898}" type="pres">
      <dgm:prSet presAssocID="{51A0D224-D7B8-46B9-BAB7-02F63157FFAA}" presName="compNode" presStyleCnt="0"/>
      <dgm:spPr/>
    </dgm:pt>
    <dgm:pt modelId="{A5FC4BD3-9380-44E6-9A51-407084AE5B90}" type="pres">
      <dgm:prSet presAssocID="{51A0D224-D7B8-46B9-BAB7-02F63157FFAA}" presName="iconBgRect" presStyleLbl="bgShp" presStyleIdx="1" presStyleCnt="4"/>
      <dgm:spPr/>
    </dgm:pt>
    <dgm:pt modelId="{A0B47D5B-82CF-455D-A296-062D9ECA4A12}" type="pres">
      <dgm:prSet presAssocID="{51A0D224-D7B8-46B9-BAB7-02F63157FF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EBD8B00C-DEA9-4AFE-B720-A74B76E49D6F}" type="pres">
      <dgm:prSet presAssocID="{51A0D224-D7B8-46B9-BAB7-02F63157FFAA}" presName="spaceRect" presStyleCnt="0"/>
      <dgm:spPr/>
    </dgm:pt>
    <dgm:pt modelId="{9C232A5C-2297-4FAA-8647-866B44BC0AA3}" type="pres">
      <dgm:prSet presAssocID="{51A0D224-D7B8-46B9-BAB7-02F63157FFAA}" presName="textRect" presStyleLbl="revTx" presStyleIdx="1" presStyleCnt="4">
        <dgm:presLayoutVars>
          <dgm:chMax val="1"/>
          <dgm:chPref val="1"/>
        </dgm:presLayoutVars>
      </dgm:prSet>
      <dgm:spPr/>
    </dgm:pt>
    <dgm:pt modelId="{C067501C-B256-47A7-8F62-2BB57243965D}" type="pres">
      <dgm:prSet presAssocID="{00EE91B5-4259-4514-8D15-D05F454D14E9}" presName="sibTrans" presStyleCnt="0"/>
      <dgm:spPr/>
    </dgm:pt>
    <dgm:pt modelId="{229D4BF9-C91C-44FE-A077-55640361D592}" type="pres">
      <dgm:prSet presAssocID="{7C96603B-8FE2-47F7-AB34-33778DC912C2}" presName="compNode" presStyleCnt="0"/>
      <dgm:spPr/>
    </dgm:pt>
    <dgm:pt modelId="{505355FD-D4F5-473C-83FE-77B6ECC79E25}" type="pres">
      <dgm:prSet presAssocID="{7C96603B-8FE2-47F7-AB34-33778DC912C2}" presName="iconBgRect" presStyleLbl="bgShp" presStyleIdx="2" presStyleCnt="4"/>
      <dgm:spPr/>
    </dgm:pt>
    <dgm:pt modelId="{41BB2FBC-9DD0-4590-BE05-3EA5EFE621AE}" type="pres">
      <dgm:prSet presAssocID="{7C96603B-8FE2-47F7-AB34-33778DC912C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6FFDB6E-3206-42D9-A530-0490E16FF162}" type="pres">
      <dgm:prSet presAssocID="{7C96603B-8FE2-47F7-AB34-33778DC912C2}" presName="spaceRect" presStyleCnt="0"/>
      <dgm:spPr/>
    </dgm:pt>
    <dgm:pt modelId="{160CC367-C894-4863-8EDC-4F4A57819CE5}" type="pres">
      <dgm:prSet presAssocID="{7C96603B-8FE2-47F7-AB34-33778DC912C2}" presName="textRect" presStyleLbl="revTx" presStyleIdx="2" presStyleCnt="4">
        <dgm:presLayoutVars>
          <dgm:chMax val="1"/>
          <dgm:chPref val="1"/>
        </dgm:presLayoutVars>
      </dgm:prSet>
      <dgm:spPr/>
    </dgm:pt>
    <dgm:pt modelId="{43164337-64EE-4637-83A8-D23D1178FB75}" type="pres">
      <dgm:prSet presAssocID="{972E7B3B-BD26-4544-8754-448B53173A6A}" presName="sibTrans" presStyleCnt="0"/>
      <dgm:spPr/>
    </dgm:pt>
    <dgm:pt modelId="{F2E86581-9FF2-4D5B-A89F-668A24F810C3}" type="pres">
      <dgm:prSet presAssocID="{53571ECD-F630-41DC-8BFE-BBCB54D78C18}" presName="compNode" presStyleCnt="0"/>
      <dgm:spPr/>
    </dgm:pt>
    <dgm:pt modelId="{1ABAA360-3BE4-4335-9F97-64CA084C97E0}" type="pres">
      <dgm:prSet presAssocID="{53571ECD-F630-41DC-8BFE-BBCB54D78C18}" presName="iconBgRect" presStyleLbl="bgShp" presStyleIdx="3" presStyleCnt="4"/>
      <dgm:spPr/>
    </dgm:pt>
    <dgm:pt modelId="{E0687D00-8E1A-4FC8-84CA-BDAD3589C667}" type="pres">
      <dgm:prSet presAssocID="{53571ECD-F630-41DC-8BFE-BBCB54D78C1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BBD271B-9FDF-43D7-9F6D-A733389373DB}" type="pres">
      <dgm:prSet presAssocID="{53571ECD-F630-41DC-8BFE-BBCB54D78C18}" presName="spaceRect" presStyleCnt="0"/>
      <dgm:spPr/>
    </dgm:pt>
    <dgm:pt modelId="{CB75C095-831D-4D08-80BE-69D8AB030C7B}" type="pres">
      <dgm:prSet presAssocID="{53571ECD-F630-41DC-8BFE-BBCB54D78C1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4C04314-BA14-43FB-BAA2-F73424C498FC}" type="presOf" srcId="{BAD9229F-CE82-4CA3-B7AF-53769D8286F2}" destId="{3BAF8B84-6ACA-44C4-B237-E9D46F1F5BFE}" srcOrd="0" destOrd="0" presId="urn:microsoft.com/office/officeart/2018/5/layout/IconCircleLabelList"/>
    <dgm:cxn modelId="{31264F20-F091-4371-BE06-55636D0EC65B}" srcId="{C90FD426-922B-4256-950E-62822136A653}" destId="{7C96603B-8FE2-47F7-AB34-33778DC912C2}" srcOrd="2" destOrd="0" parTransId="{6D67C0BC-40CC-49E9-ACD6-08F3BCF25625}" sibTransId="{972E7B3B-BD26-4544-8754-448B53173A6A}"/>
    <dgm:cxn modelId="{816ACE2E-819A-4091-982E-F9FD4C10FF55}" type="presOf" srcId="{7C96603B-8FE2-47F7-AB34-33778DC912C2}" destId="{160CC367-C894-4863-8EDC-4F4A57819CE5}" srcOrd="0" destOrd="0" presId="urn:microsoft.com/office/officeart/2018/5/layout/IconCircleLabelList"/>
    <dgm:cxn modelId="{C88A6654-7EC4-4E56-9F83-4769AC3879DC}" type="presOf" srcId="{51A0D224-D7B8-46B9-BAB7-02F63157FFAA}" destId="{9C232A5C-2297-4FAA-8647-866B44BC0AA3}" srcOrd="0" destOrd="0" presId="urn:microsoft.com/office/officeart/2018/5/layout/IconCircleLabelList"/>
    <dgm:cxn modelId="{AB55DC95-3358-41CE-BCC5-609173A82F6B}" type="presOf" srcId="{53571ECD-F630-41DC-8BFE-BBCB54D78C18}" destId="{CB75C095-831D-4D08-80BE-69D8AB030C7B}" srcOrd="0" destOrd="0" presId="urn:microsoft.com/office/officeart/2018/5/layout/IconCircleLabelList"/>
    <dgm:cxn modelId="{C11DD2B3-E918-46DD-A7AE-9F51A50A2D5A}" srcId="{C90FD426-922B-4256-950E-62822136A653}" destId="{51A0D224-D7B8-46B9-BAB7-02F63157FFAA}" srcOrd="1" destOrd="0" parTransId="{1E8DFE9F-5A47-4B2A-AACF-7ACDCAC26DD2}" sibTransId="{00EE91B5-4259-4514-8D15-D05F454D14E9}"/>
    <dgm:cxn modelId="{A68283B4-68BB-499C-903A-908CAB65BF16}" srcId="{C90FD426-922B-4256-950E-62822136A653}" destId="{53571ECD-F630-41DC-8BFE-BBCB54D78C18}" srcOrd="3" destOrd="0" parTransId="{05EF06C5-45C2-4C9E-8B9C-641A68758305}" sibTransId="{32CFB1F0-9209-462A-ADDE-0521D3817119}"/>
    <dgm:cxn modelId="{7DFDCACB-7F0B-4523-A366-0D84AF42AD7E}" srcId="{C90FD426-922B-4256-950E-62822136A653}" destId="{BAD9229F-CE82-4CA3-B7AF-53769D8286F2}" srcOrd="0" destOrd="0" parTransId="{603678BE-ADB0-46D4-8BD8-A55CF1C03308}" sibTransId="{2D1DCA63-03CC-41BF-964D-2EE5F4EBD90C}"/>
    <dgm:cxn modelId="{4433DED0-6F83-4132-801A-DED34E2BAF4A}" type="presOf" srcId="{C90FD426-922B-4256-950E-62822136A653}" destId="{B4509513-A73A-4321-9C26-F3D394FD31AC}" srcOrd="0" destOrd="0" presId="urn:microsoft.com/office/officeart/2018/5/layout/IconCircleLabelList"/>
    <dgm:cxn modelId="{6B8F53BC-72EB-42C8-A65C-9277E65608E4}" type="presParOf" srcId="{B4509513-A73A-4321-9C26-F3D394FD31AC}" destId="{6756F9AE-CDE6-4826-AE33-929282CEBB54}" srcOrd="0" destOrd="0" presId="urn:microsoft.com/office/officeart/2018/5/layout/IconCircleLabelList"/>
    <dgm:cxn modelId="{7F0E1381-4DAE-455C-BE6F-013141C9E818}" type="presParOf" srcId="{6756F9AE-CDE6-4826-AE33-929282CEBB54}" destId="{F1909E6C-3F37-47FC-AA26-95F39DDF1803}" srcOrd="0" destOrd="0" presId="urn:microsoft.com/office/officeart/2018/5/layout/IconCircleLabelList"/>
    <dgm:cxn modelId="{3905732F-1017-4B79-B99E-00299EDA521D}" type="presParOf" srcId="{6756F9AE-CDE6-4826-AE33-929282CEBB54}" destId="{6593AE86-EAA3-42FD-B697-0DC45E498F4C}" srcOrd="1" destOrd="0" presId="urn:microsoft.com/office/officeart/2018/5/layout/IconCircleLabelList"/>
    <dgm:cxn modelId="{4EAA1CD8-24D4-4FB1-AF1C-2DE067C39EA6}" type="presParOf" srcId="{6756F9AE-CDE6-4826-AE33-929282CEBB54}" destId="{E929B160-E487-4614-99BF-6376E5936F8F}" srcOrd="2" destOrd="0" presId="urn:microsoft.com/office/officeart/2018/5/layout/IconCircleLabelList"/>
    <dgm:cxn modelId="{243914FF-DB1C-4C55-9C66-6260AC7F3971}" type="presParOf" srcId="{6756F9AE-CDE6-4826-AE33-929282CEBB54}" destId="{3BAF8B84-6ACA-44C4-B237-E9D46F1F5BFE}" srcOrd="3" destOrd="0" presId="urn:microsoft.com/office/officeart/2018/5/layout/IconCircleLabelList"/>
    <dgm:cxn modelId="{80C78585-CDEF-408F-8914-3BF78F82A326}" type="presParOf" srcId="{B4509513-A73A-4321-9C26-F3D394FD31AC}" destId="{0F1B1CAA-A398-473F-84A8-C004E0EC8165}" srcOrd="1" destOrd="0" presId="urn:microsoft.com/office/officeart/2018/5/layout/IconCircleLabelList"/>
    <dgm:cxn modelId="{168FAA1B-F407-487F-922C-1886855D030C}" type="presParOf" srcId="{B4509513-A73A-4321-9C26-F3D394FD31AC}" destId="{C965AAC7-7963-4FF7-8AC9-115807652898}" srcOrd="2" destOrd="0" presId="urn:microsoft.com/office/officeart/2018/5/layout/IconCircleLabelList"/>
    <dgm:cxn modelId="{3DDFACB5-4038-4460-8D42-B92102B63B48}" type="presParOf" srcId="{C965AAC7-7963-4FF7-8AC9-115807652898}" destId="{A5FC4BD3-9380-44E6-9A51-407084AE5B90}" srcOrd="0" destOrd="0" presId="urn:microsoft.com/office/officeart/2018/5/layout/IconCircleLabelList"/>
    <dgm:cxn modelId="{88A190C2-1C62-4BD3-A731-53E42FEB2016}" type="presParOf" srcId="{C965AAC7-7963-4FF7-8AC9-115807652898}" destId="{A0B47D5B-82CF-455D-A296-062D9ECA4A12}" srcOrd="1" destOrd="0" presId="urn:microsoft.com/office/officeart/2018/5/layout/IconCircleLabelList"/>
    <dgm:cxn modelId="{FB4D9CF4-B2AA-40AA-B844-E8EA7DB4DC21}" type="presParOf" srcId="{C965AAC7-7963-4FF7-8AC9-115807652898}" destId="{EBD8B00C-DEA9-4AFE-B720-A74B76E49D6F}" srcOrd="2" destOrd="0" presId="urn:microsoft.com/office/officeart/2018/5/layout/IconCircleLabelList"/>
    <dgm:cxn modelId="{B3CD4365-2EFC-43A9-BF8F-03FF8941D035}" type="presParOf" srcId="{C965AAC7-7963-4FF7-8AC9-115807652898}" destId="{9C232A5C-2297-4FAA-8647-866B44BC0AA3}" srcOrd="3" destOrd="0" presId="urn:microsoft.com/office/officeart/2018/5/layout/IconCircleLabelList"/>
    <dgm:cxn modelId="{2A29D293-F256-4569-812D-BBBF5BBADF1C}" type="presParOf" srcId="{B4509513-A73A-4321-9C26-F3D394FD31AC}" destId="{C067501C-B256-47A7-8F62-2BB57243965D}" srcOrd="3" destOrd="0" presId="urn:microsoft.com/office/officeart/2018/5/layout/IconCircleLabelList"/>
    <dgm:cxn modelId="{E11C2E7A-546A-4C3E-9DE9-1F6B41192C9E}" type="presParOf" srcId="{B4509513-A73A-4321-9C26-F3D394FD31AC}" destId="{229D4BF9-C91C-44FE-A077-55640361D592}" srcOrd="4" destOrd="0" presId="urn:microsoft.com/office/officeart/2018/5/layout/IconCircleLabelList"/>
    <dgm:cxn modelId="{A92F1AA6-2928-462F-A9D9-52BD32185BE8}" type="presParOf" srcId="{229D4BF9-C91C-44FE-A077-55640361D592}" destId="{505355FD-D4F5-473C-83FE-77B6ECC79E25}" srcOrd="0" destOrd="0" presId="urn:microsoft.com/office/officeart/2018/5/layout/IconCircleLabelList"/>
    <dgm:cxn modelId="{20A851BF-895C-4715-BB8C-D4F8BCA4276B}" type="presParOf" srcId="{229D4BF9-C91C-44FE-A077-55640361D592}" destId="{41BB2FBC-9DD0-4590-BE05-3EA5EFE621AE}" srcOrd="1" destOrd="0" presId="urn:microsoft.com/office/officeart/2018/5/layout/IconCircleLabelList"/>
    <dgm:cxn modelId="{0712806B-7B16-4606-BFD5-6D32B619AAA8}" type="presParOf" srcId="{229D4BF9-C91C-44FE-A077-55640361D592}" destId="{D6FFDB6E-3206-42D9-A530-0490E16FF162}" srcOrd="2" destOrd="0" presId="urn:microsoft.com/office/officeart/2018/5/layout/IconCircleLabelList"/>
    <dgm:cxn modelId="{4D9034DE-3668-4AAA-A5F5-091792E4F1D9}" type="presParOf" srcId="{229D4BF9-C91C-44FE-A077-55640361D592}" destId="{160CC367-C894-4863-8EDC-4F4A57819CE5}" srcOrd="3" destOrd="0" presId="urn:microsoft.com/office/officeart/2018/5/layout/IconCircleLabelList"/>
    <dgm:cxn modelId="{B2818AB0-79EF-4357-AB35-3B5B761955D1}" type="presParOf" srcId="{B4509513-A73A-4321-9C26-F3D394FD31AC}" destId="{43164337-64EE-4637-83A8-D23D1178FB75}" srcOrd="5" destOrd="0" presId="urn:microsoft.com/office/officeart/2018/5/layout/IconCircleLabelList"/>
    <dgm:cxn modelId="{85A728D2-D33D-4667-A632-C14B8849FFFD}" type="presParOf" srcId="{B4509513-A73A-4321-9C26-F3D394FD31AC}" destId="{F2E86581-9FF2-4D5B-A89F-668A24F810C3}" srcOrd="6" destOrd="0" presId="urn:microsoft.com/office/officeart/2018/5/layout/IconCircleLabelList"/>
    <dgm:cxn modelId="{C1D61635-104C-4983-8896-581514D1634B}" type="presParOf" srcId="{F2E86581-9FF2-4D5B-A89F-668A24F810C3}" destId="{1ABAA360-3BE4-4335-9F97-64CA084C97E0}" srcOrd="0" destOrd="0" presId="urn:microsoft.com/office/officeart/2018/5/layout/IconCircleLabelList"/>
    <dgm:cxn modelId="{13BBC1A5-CDBE-4EEC-B4C7-23C1B2B039EE}" type="presParOf" srcId="{F2E86581-9FF2-4D5B-A89F-668A24F810C3}" destId="{E0687D00-8E1A-4FC8-84CA-BDAD3589C667}" srcOrd="1" destOrd="0" presId="urn:microsoft.com/office/officeart/2018/5/layout/IconCircleLabelList"/>
    <dgm:cxn modelId="{E9400CC3-FE48-4CF2-B72C-1E2935D83797}" type="presParOf" srcId="{F2E86581-9FF2-4D5B-A89F-668A24F810C3}" destId="{0BBD271B-9FDF-43D7-9F6D-A733389373DB}" srcOrd="2" destOrd="0" presId="urn:microsoft.com/office/officeart/2018/5/layout/IconCircleLabelList"/>
    <dgm:cxn modelId="{962CE543-55AD-4AE5-91E2-BD4C5948319A}" type="presParOf" srcId="{F2E86581-9FF2-4D5B-A89F-668A24F810C3}" destId="{CB75C095-831D-4D08-80BE-69D8AB030C7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A92FC-7853-4617-9B44-BA22F6DD6471}">
      <dsp:nvSpPr>
        <dsp:cNvPr id="0" name=""/>
        <dsp:cNvSpPr/>
      </dsp:nvSpPr>
      <dsp:spPr>
        <a:xfrm>
          <a:off x="630658" y="58972"/>
          <a:ext cx="1149903" cy="11499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68E00A-8C4C-47CA-9F41-CAAAC0A63F29}">
      <dsp:nvSpPr>
        <dsp:cNvPr id="0" name=""/>
        <dsp:cNvSpPr/>
      </dsp:nvSpPr>
      <dsp:spPr>
        <a:xfrm>
          <a:off x="872137" y="300452"/>
          <a:ext cx="666944" cy="6669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CDB44-D1FE-4BB0-A3EF-52C3D686BEB7}">
      <dsp:nvSpPr>
        <dsp:cNvPr id="0" name=""/>
        <dsp:cNvSpPr/>
      </dsp:nvSpPr>
      <dsp:spPr>
        <a:xfrm>
          <a:off x="2026969" y="58972"/>
          <a:ext cx="2710487" cy="1149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bg1"/>
              </a:solidFill>
              <a:latin typeface="Calibri"/>
              <a:cs typeface="Calibri"/>
            </a:rPr>
            <a:t>Introduction</a:t>
          </a:r>
        </a:p>
      </dsp:txBody>
      <dsp:txXfrm>
        <a:off x="2026969" y="58972"/>
        <a:ext cx="2710487" cy="1149903"/>
      </dsp:txXfrm>
    </dsp:sp>
    <dsp:sp modelId="{ACAC6A09-862D-42A9-9507-3941E7573CC9}">
      <dsp:nvSpPr>
        <dsp:cNvPr id="0" name=""/>
        <dsp:cNvSpPr/>
      </dsp:nvSpPr>
      <dsp:spPr>
        <a:xfrm>
          <a:off x="5209738" y="58972"/>
          <a:ext cx="1149903" cy="11499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0D99A-6D38-4346-BEBB-19FDEB88880A}">
      <dsp:nvSpPr>
        <dsp:cNvPr id="0" name=""/>
        <dsp:cNvSpPr/>
      </dsp:nvSpPr>
      <dsp:spPr>
        <a:xfrm>
          <a:off x="5451218" y="300452"/>
          <a:ext cx="666944" cy="6669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CE2EF-FDFF-4A28-8E62-4C3A988336C8}">
      <dsp:nvSpPr>
        <dsp:cNvPr id="0" name=""/>
        <dsp:cNvSpPr/>
      </dsp:nvSpPr>
      <dsp:spPr>
        <a:xfrm>
          <a:off x="6606050" y="58972"/>
          <a:ext cx="2710487" cy="1149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bg1"/>
              </a:solidFill>
              <a:latin typeface="Calibri"/>
              <a:cs typeface="Calibri"/>
            </a:rPr>
            <a:t>Current Challenges</a:t>
          </a:r>
        </a:p>
      </dsp:txBody>
      <dsp:txXfrm>
        <a:off x="6606050" y="58972"/>
        <a:ext cx="2710487" cy="1149903"/>
      </dsp:txXfrm>
    </dsp:sp>
    <dsp:sp modelId="{C767A35D-4D97-453D-A433-F3101BA26DD9}">
      <dsp:nvSpPr>
        <dsp:cNvPr id="0" name=""/>
        <dsp:cNvSpPr/>
      </dsp:nvSpPr>
      <dsp:spPr>
        <a:xfrm>
          <a:off x="630658" y="2127817"/>
          <a:ext cx="1149903" cy="11499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A5604-9624-4BEC-9040-8DFD2E8573A7}">
      <dsp:nvSpPr>
        <dsp:cNvPr id="0" name=""/>
        <dsp:cNvSpPr/>
      </dsp:nvSpPr>
      <dsp:spPr>
        <a:xfrm>
          <a:off x="872137" y="2369297"/>
          <a:ext cx="666944" cy="6669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87798-F18B-46C5-8A12-2691AD896FE4}">
      <dsp:nvSpPr>
        <dsp:cNvPr id="0" name=""/>
        <dsp:cNvSpPr/>
      </dsp:nvSpPr>
      <dsp:spPr>
        <a:xfrm>
          <a:off x="2026969" y="2127817"/>
          <a:ext cx="2710487" cy="1149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bg1"/>
              </a:solidFill>
              <a:latin typeface="Calibri"/>
              <a:cs typeface="Calibri"/>
            </a:rPr>
            <a:t>Objectives</a:t>
          </a:r>
        </a:p>
      </dsp:txBody>
      <dsp:txXfrm>
        <a:off x="2026969" y="2127817"/>
        <a:ext cx="2710487" cy="1149903"/>
      </dsp:txXfrm>
    </dsp:sp>
    <dsp:sp modelId="{05738A70-BCA1-4AE9-9E3B-58063D6E2423}">
      <dsp:nvSpPr>
        <dsp:cNvPr id="0" name=""/>
        <dsp:cNvSpPr/>
      </dsp:nvSpPr>
      <dsp:spPr>
        <a:xfrm>
          <a:off x="5209738" y="2127817"/>
          <a:ext cx="1149903" cy="11499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04424-ED0F-47CE-A583-F6B4A8C56DE5}">
      <dsp:nvSpPr>
        <dsp:cNvPr id="0" name=""/>
        <dsp:cNvSpPr/>
      </dsp:nvSpPr>
      <dsp:spPr>
        <a:xfrm>
          <a:off x="5451218" y="2369297"/>
          <a:ext cx="666944" cy="6669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10A36-D1FE-487D-8563-C7826FB41219}">
      <dsp:nvSpPr>
        <dsp:cNvPr id="0" name=""/>
        <dsp:cNvSpPr/>
      </dsp:nvSpPr>
      <dsp:spPr>
        <a:xfrm>
          <a:off x="6606050" y="2127817"/>
          <a:ext cx="2710487" cy="1149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  <a:latin typeface="Calibri"/>
              <a:cs typeface="Calibri"/>
            </a:rPr>
            <a:t>Proposed Solution</a:t>
          </a:r>
        </a:p>
      </dsp:txBody>
      <dsp:txXfrm>
        <a:off x="6606050" y="2127817"/>
        <a:ext cx="2710487" cy="1149903"/>
      </dsp:txXfrm>
    </dsp:sp>
    <dsp:sp modelId="{611A5CC3-3E92-466B-A9BF-CCC3004D6F7A}">
      <dsp:nvSpPr>
        <dsp:cNvPr id="0" name=""/>
        <dsp:cNvSpPr/>
      </dsp:nvSpPr>
      <dsp:spPr>
        <a:xfrm>
          <a:off x="630658" y="4196662"/>
          <a:ext cx="1149903" cy="114990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475E1-64C3-4561-9104-AB2FCC650055}">
      <dsp:nvSpPr>
        <dsp:cNvPr id="0" name=""/>
        <dsp:cNvSpPr/>
      </dsp:nvSpPr>
      <dsp:spPr>
        <a:xfrm>
          <a:off x="872137" y="4438142"/>
          <a:ext cx="666944" cy="666944"/>
        </a:xfrm>
        <a:prstGeom prst="rect">
          <a:avLst/>
        </a:prstGeom>
        <a:blipFill rotWithShape="1">
          <a:blip xmlns:r="http://schemas.openxmlformats.org/officeDocument/2006/relationships" r:embed="rId9"/>
          <a:srcRect/>
          <a:stretch>
            <a:fillRect l="-16000" r="-16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05DDA-CB4B-49AD-8766-46186177FE6C}">
      <dsp:nvSpPr>
        <dsp:cNvPr id="0" name=""/>
        <dsp:cNvSpPr/>
      </dsp:nvSpPr>
      <dsp:spPr>
        <a:xfrm>
          <a:off x="2026969" y="4196662"/>
          <a:ext cx="2710487" cy="1149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  <a:latin typeface="Calibri"/>
              <a:cs typeface="Calibri"/>
            </a:rPr>
            <a:t>Project Plan</a:t>
          </a:r>
        </a:p>
      </dsp:txBody>
      <dsp:txXfrm>
        <a:off x="2026969" y="4196662"/>
        <a:ext cx="2710487" cy="1149903"/>
      </dsp:txXfrm>
    </dsp:sp>
    <dsp:sp modelId="{34F17F82-79A8-467B-89B2-314F3367E8A2}">
      <dsp:nvSpPr>
        <dsp:cNvPr id="0" name=""/>
        <dsp:cNvSpPr/>
      </dsp:nvSpPr>
      <dsp:spPr>
        <a:xfrm>
          <a:off x="5209738" y="4196662"/>
          <a:ext cx="1149903" cy="11499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C89F6-FD7E-44BB-8FC8-3B9BA5D078A2}">
      <dsp:nvSpPr>
        <dsp:cNvPr id="0" name=""/>
        <dsp:cNvSpPr/>
      </dsp:nvSpPr>
      <dsp:spPr>
        <a:xfrm>
          <a:off x="5451218" y="4438142"/>
          <a:ext cx="666944" cy="666944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FA086-B288-46DD-804E-88D7D1FBEA37}">
      <dsp:nvSpPr>
        <dsp:cNvPr id="0" name=""/>
        <dsp:cNvSpPr/>
      </dsp:nvSpPr>
      <dsp:spPr>
        <a:xfrm>
          <a:off x="6606050" y="4196662"/>
          <a:ext cx="2710487" cy="1149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  <a:latin typeface="Calibri"/>
              <a:cs typeface="Calibri"/>
            </a:rPr>
            <a:t>Benefits and Outcomes</a:t>
          </a:r>
        </a:p>
      </dsp:txBody>
      <dsp:txXfrm>
        <a:off x="6606050" y="4196662"/>
        <a:ext cx="2710487" cy="11499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DA258-64B8-4E39-9A8A-1A136FFE4149}">
      <dsp:nvSpPr>
        <dsp:cNvPr id="0" name=""/>
        <dsp:cNvSpPr/>
      </dsp:nvSpPr>
      <dsp:spPr>
        <a:xfrm>
          <a:off x="371485" y="11973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004CAD-AFF3-43BD-8B60-E831B0B50356}">
      <dsp:nvSpPr>
        <dsp:cNvPr id="0" name=""/>
        <dsp:cNvSpPr/>
      </dsp:nvSpPr>
      <dsp:spPr>
        <a:xfrm>
          <a:off x="605485" y="35373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E4F5F-AB00-4385-8FF0-F448E05622CC}">
      <dsp:nvSpPr>
        <dsp:cNvPr id="0" name=""/>
        <dsp:cNvSpPr/>
      </dsp:nvSpPr>
      <dsp:spPr>
        <a:xfrm>
          <a:off x="20485" y="1559731"/>
          <a:ext cx="1800000" cy="124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>
              <a:latin typeface="Calibri"/>
              <a:cs typeface="Calibri"/>
            </a:rPr>
            <a:t>Data duplication</a:t>
          </a:r>
        </a:p>
      </dsp:txBody>
      <dsp:txXfrm>
        <a:off x="20485" y="1559731"/>
        <a:ext cx="1800000" cy="1240312"/>
      </dsp:txXfrm>
    </dsp:sp>
    <dsp:sp modelId="{202F8BC1-1FF0-4D1F-86CF-AD0EBB3A70D1}">
      <dsp:nvSpPr>
        <dsp:cNvPr id="0" name=""/>
        <dsp:cNvSpPr/>
      </dsp:nvSpPr>
      <dsp:spPr>
        <a:xfrm>
          <a:off x="2738765" y="11973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157625"/>
            <a:satOff val="2201"/>
            <a:lumOff val="-13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8AAD62-6266-428F-BECF-B1CA80DDE616}">
      <dsp:nvSpPr>
        <dsp:cNvPr id="0" name=""/>
        <dsp:cNvSpPr/>
      </dsp:nvSpPr>
      <dsp:spPr>
        <a:xfrm>
          <a:off x="2972765" y="35373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A6DF2-020E-4879-A72C-8B0D1495DE42}">
      <dsp:nvSpPr>
        <dsp:cNvPr id="0" name=""/>
        <dsp:cNvSpPr/>
      </dsp:nvSpPr>
      <dsp:spPr>
        <a:xfrm>
          <a:off x="2135486" y="1559731"/>
          <a:ext cx="2304558" cy="124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>
              <a:latin typeface="Calibri"/>
              <a:cs typeface="Calibri"/>
            </a:rPr>
            <a:t>Lack of data standardization and consistency</a:t>
          </a:r>
        </a:p>
      </dsp:txBody>
      <dsp:txXfrm>
        <a:off x="2135486" y="1559731"/>
        <a:ext cx="2304558" cy="1240312"/>
      </dsp:txXfrm>
    </dsp:sp>
    <dsp:sp modelId="{D2775C1C-B36A-40E0-BCEA-AED005677400}">
      <dsp:nvSpPr>
        <dsp:cNvPr id="0" name=""/>
        <dsp:cNvSpPr/>
      </dsp:nvSpPr>
      <dsp:spPr>
        <a:xfrm>
          <a:off x="5106043" y="11973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315250"/>
            <a:satOff val="4402"/>
            <a:lumOff val="-26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3876B-29CD-4631-B0CF-37DC62E3C67D}">
      <dsp:nvSpPr>
        <dsp:cNvPr id="0" name=""/>
        <dsp:cNvSpPr/>
      </dsp:nvSpPr>
      <dsp:spPr>
        <a:xfrm>
          <a:off x="5340043" y="35373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6CD7D-5F36-4A0A-A682-B61CA74BB169}">
      <dsp:nvSpPr>
        <dsp:cNvPr id="0" name=""/>
        <dsp:cNvSpPr/>
      </dsp:nvSpPr>
      <dsp:spPr>
        <a:xfrm>
          <a:off x="4755043" y="1559731"/>
          <a:ext cx="1800000" cy="124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>
              <a:latin typeface="Calibri"/>
              <a:cs typeface="Calibri"/>
            </a:rPr>
            <a:t>High maintenance cost</a:t>
          </a:r>
        </a:p>
      </dsp:txBody>
      <dsp:txXfrm>
        <a:off x="4755043" y="1559731"/>
        <a:ext cx="1800000" cy="1240312"/>
      </dsp:txXfrm>
    </dsp:sp>
    <dsp:sp modelId="{DE842E0A-5274-49BD-823D-39002ED13E01}">
      <dsp:nvSpPr>
        <dsp:cNvPr id="0" name=""/>
        <dsp:cNvSpPr/>
      </dsp:nvSpPr>
      <dsp:spPr>
        <a:xfrm>
          <a:off x="7221044" y="11973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472874"/>
            <a:satOff val="6603"/>
            <a:lumOff val="-40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2E63D8-8F9C-4B47-9F32-F8EEEEBB402B}">
      <dsp:nvSpPr>
        <dsp:cNvPr id="0" name=""/>
        <dsp:cNvSpPr/>
      </dsp:nvSpPr>
      <dsp:spPr>
        <a:xfrm>
          <a:off x="7455044" y="35373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B553A-0327-4636-8862-BFAA55CA3618}">
      <dsp:nvSpPr>
        <dsp:cNvPr id="0" name=""/>
        <dsp:cNvSpPr/>
      </dsp:nvSpPr>
      <dsp:spPr>
        <a:xfrm>
          <a:off x="6870044" y="1559731"/>
          <a:ext cx="1800000" cy="124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>
              <a:latin typeface="Calibri"/>
              <a:cs typeface="Calibri"/>
            </a:rPr>
            <a:t>Inadaptable to changes</a:t>
          </a:r>
        </a:p>
      </dsp:txBody>
      <dsp:txXfrm>
        <a:off x="6870044" y="1559731"/>
        <a:ext cx="1800000" cy="1240312"/>
      </dsp:txXfrm>
    </dsp:sp>
    <dsp:sp modelId="{64F434B9-CE49-4F77-AFAC-5A9479B5D079}">
      <dsp:nvSpPr>
        <dsp:cNvPr id="0" name=""/>
        <dsp:cNvSpPr/>
      </dsp:nvSpPr>
      <dsp:spPr>
        <a:xfrm>
          <a:off x="402302" y="325004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630499"/>
            <a:satOff val="8805"/>
            <a:lumOff val="-53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D12F70-EF3D-4A1A-8F22-A77FA28BA887}">
      <dsp:nvSpPr>
        <dsp:cNvPr id="0" name=""/>
        <dsp:cNvSpPr/>
      </dsp:nvSpPr>
      <dsp:spPr>
        <a:xfrm>
          <a:off x="636302" y="348404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9306A-810B-4C7F-9059-7BC4F3519561}">
      <dsp:nvSpPr>
        <dsp:cNvPr id="0" name=""/>
        <dsp:cNvSpPr/>
      </dsp:nvSpPr>
      <dsp:spPr>
        <a:xfrm>
          <a:off x="51302" y="4690043"/>
          <a:ext cx="1800000" cy="124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>
              <a:latin typeface="Calibri"/>
              <a:cs typeface="Calibri"/>
            </a:rPr>
            <a:t>Varied data processing techniques</a:t>
          </a:r>
        </a:p>
      </dsp:txBody>
      <dsp:txXfrm>
        <a:off x="51302" y="4690043"/>
        <a:ext cx="1800000" cy="1240312"/>
      </dsp:txXfrm>
    </dsp:sp>
    <dsp:sp modelId="{A6DBC6F9-53CF-41EA-92C7-319FAEFDF12D}">
      <dsp:nvSpPr>
        <dsp:cNvPr id="0" name=""/>
        <dsp:cNvSpPr/>
      </dsp:nvSpPr>
      <dsp:spPr>
        <a:xfrm>
          <a:off x="2738765" y="325004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788124"/>
            <a:satOff val="11006"/>
            <a:lumOff val="-67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D4E34-DF04-4D93-9705-C347E098D5F4}">
      <dsp:nvSpPr>
        <dsp:cNvPr id="0" name=""/>
        <dsp:cNvSpPr/>
      </dsp:nvSpPr>
      <dsp:spPr>
        <a:xfrm>
          <a:off x="2972765" y="3484043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F25E8-E915-4B73-A84B-E8B2C2FAA2B1}">
      <dsp:nvSpPr>
        <dsp:cNvPr id="0" name=""/>
        <dsp:cNvSpPr/>
      </dsp:nvSpPr>
      <dsp:spPr>
        <a:xfrm>
          <a:off x="2166302" y="4690043"/>
          <a:ext cx="2242926" cy="124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>
              <a:latin typeface="Calibri"/>
              <a:cs typeface="Calibri"/>
            </a:rPr>
            <a:t>Inefficient data integration and representation of customer data</a:t>
          </a:r>
        </a:p>
      </dsp:txBody>
      <dsp:txXfrm>
        <a:off x="2166302" y="4690043"/>
        <a:ext cx="2242926" cy="1240312"/>
      </dsp:txXfrm>
    </dsp:sp>
    <dsp:sp modelId="{3875B5C5-0AA0-4939-B1E1-A17A22CC1246}">
      <dsp:nvSpPr>
        <dsp:cNvPr id="0" name=""/>
        <dsp:cNvSpPr/>
      </dsp:nvSpPr>
      <dsp:spPr>
        <a:xfrm>
          <a:off x="5075227" y="325004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945749"/>
            <a:satOff val="13207"/>
            <a:lumOff val="-80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656B1-88CC-41A3-9E9A-38849B9AA69F}">
      <dsp:nvSpPr>
        <dsp:cNvPr id="0" name=""/>
        <dsp:cNvSpPr/>
      </dsp:nvSpPr>
      <dsp:spPr>
        <a:xfrm>
          <a:off x="5309227" y="3484043"/>
          <a:ext cx="630000" cy="63000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61696-6D95-4F10-95EE-0D99BA07FC70}">
      <dsp:nvSpPr>
        <dsp:cNvPr id="0" name=""/>
        <dsp:cNvSpPr/>
      </dsp:nvSpPr>
      <dsp:spPr>
        <a:xfrm>
          <a:off x="4724227" y="4690043"/>
          <a:ext cx="1800000" cy="124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>
              <a:latin typeface="Calibri"/>
              <a:cs typeface="Calibri"/>
            </a:rPr>
            <a:t>Data security</a:t>
          </a:r>
        </a:p>
      </dsp:txBody>
      <dsp:txXfrm>
        <a:off x="4724227" y="4690043"/>
        <a:ext cx="1800000" cy="1240312"/>
      </dsp:txXfrm>
    </dsp:sp>
    <dsp:sp modelId="{10CE3275-CA80-4ADE-BD87-CB155C9A54EF}">
      <dsp:nvSpPr>
        <dsp:cNvPr id="0" name=""/>
        <dsp:cNvSpPr/>
      </dsp:nvSpPr>
      <dsp:spPr>
        <a:xfrm>
          <a:off x="7190228" y="325004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1103373"/>
            <a:satOff val="15408"/>
            <a:lumOff val="-94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4B42A8-B1BD-4717-928E-CF3FE31EE672}">
      <dsp:nvSpPr>
        <dsp:cNvPr id="0" name=""/>
        <dsp:cNvSpPr/>
      </dsp:nvSpPr>
      <dsp:spPr>
        <a:xfrm>
          <a:off x="7424228" y="3484043"/>
          <a:ext cx="630000" cy="63000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7C7C7-06C5-4616-A53E-D3BA0E36DF00}">
      <dsp:nvSpPr>
        <dsp:cNvPr id="0" name=""/>
        <dsp:cNvSpPr/>
      </dsp:nvSpPr>
      <dsp:spPr>
        <a:xfrm>
          <a:off x="6839228" y="4690043"/>
          <a:ext cx="1800000" cy="124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>
              <a:latin typeface="Calibri"/>
              <a:cs typeface="Calibri"/>
            </a:rPr>
            <a:t>Inability to meet regulatory requirements</a:t>
          </a:r>
        </a:p>
      </dsp:txBody>
      <dsp:txXfrm>
        <a:off x="6839228" y="4690043"/>
        <a:ext cx="1800000" cy="12403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8B991-2CBB-4757-87DF-5EBF4F1EDCED}">
      <dsp:nvSpPr>
        <dsp:cNvPr id="0" name=""/>
        <dsp:cNvSpPr/>
      </dsp:nvSpPr>
      <dsp:spPr>
        <a:xfrm>
          <a:off x="1152245" y="853"/>
          <a:ext cx="2732268" cy="16393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 u</a:t>
          </a:r>
          <a:r>
            <a:rPr lang="en-US" sz="22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nified data analytics approach for internal and external teams</a:t>
          </a:r>
          <a:endParaRPr lang="en-US" sz="22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152245" y="853"/>
        <a:ext cx="2732268" cy="1639360"/>
      </dsp:txXfrm>
    </dsp:sp>
    <dsp:sp modelId="{39A25269-3F65-4F8D-8916-6C26BD6017CC}">
      <dsp:nvSpPr>
        <dsp:cNvPr id="0" name=""/>
        <dsp:cNvSpPr/>
      </dsp:nvSpPr>
      <dsp:spPr>
        <a:xfrm>
          <a:off x="4157740" y="853"/>
          <a:ext cx="2732268" cy="16393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 single source of truth for data reporting and analysis</a:t>
          </a:r>
          <a:endParaRPr lang="en-US" sz="22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157740" y="853"/>
        <a:ext cx="2732268" cy="1639360"/>
      </dsp:txXfrm>
    </dsp:sp>
    <dsp:sp modelId="{381C158F-A3A6-48C1-A438-042374B6E8AB}">
      <dsp:nvSpPr>
        <dsp:cNvPr id="0" name=""/>
        <dsp:cNvSpPr/>
      </dsp:nvSpPr>
      <dsp:spPr>
        <a:xfrm>
          <a:off x="7163235" y="853"/>
          <a:ext cx="2732268" cy="16393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Facilitate data standardization across subsidiaries and divisions</a:t>
          </a:r>
          <a:endParaRPr lang="en-US" sz="22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163235" y="853"/>
        <a:ext cx="2732268" cy="1639360"/>
      </dsp:txXfrm>
    </dsp:sp>
    <dsp:sp modelId="{7837217E-050B-474D-BA24-9C3675B8C0DA}">
      <dsp:nvSpPr>
        <dsp:cNvPr id="0" name=""/>
        <dsp:cNvSpPr/>
      </dsp:nvSpPr>
      <dsp:spPr>
        <a:xfrm>
          <a:off x="1152245" y="1913441"/>
          <a:ext cx="2732268" cy="16393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Improve data security and scalability for acquiring and processing data</a:t>
          </a:r>
          <a:endParaRPr lang="en-US" sz="22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152245" y="1913441"/>
        <a:ext cx="2732268" cy="1639360"/>
      </dsp:txXfrm>
    </dsp:sp>
    <dsp:sp modelId="{F53E8934-968B-41F5-8CCF-F3DD17F22FE7}">
      <dsp:nvSpPr>
        <dsp:cNvPr id="0" name=""/>
        <dsp:cNvSpPr/>
      </dsp:nvSpPr>
      <dsp:spPr>
        <a:xfrm>
          <a:off x="4157740" y="1913441"/>
          <a:ext cx="2732268" cy="16393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Cost optimization</a:t>
          </a:r>
          <a:endParaRPr lang="en-US" sz="22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157740" y="1913441"/>
        <a:ext cx="2732268" cy="1639360"/>
      </dsp:txXfrm>
    </dsp:sp>
    <dsp:sp modelId="{7D7E8C89-ACD1-4CBA-A38D-269FB2E996E3}">
      <dsp:nvSpPr>
        <dsp:cNvPr id="0" name=""/>
        <dsp:cNvSpPr/>
      </dsp:nvSpPr>
      <dsp:spPr>
        <a:xfrm>
          <a:off x="7163235" y="1913441"/>
          <a:ext cx="2732268" cy="16393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Support batched and streaming data from various sources</a:t>
          </a:r>
          <a:endParaRPr lang="en-US" sz="22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163235" y="1913441"/>
        <a:ext cx="2732268" cy="1639360"/>
      </dsp:txXfrm>
    </dsp:sp>
    <dsp:sp modelId="{A9A53A9F-8C95-41C6-8A87-91CD59967486}">
      <dsp:nvSpPr>
        <dsp:cNvPr id="0" name=""/>
        <dsp:cNvSpPr/>
      </dsp:nvSpPr>
      <dsp:spPr>
        <a:xfrm>
          <a:off x="2654993" y="3826029"/>
          <a:ext cx="2732268" cy="16393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Enable easy integration with downstream reporting and business systems</a:t>
          </a:r>
          <a:endParaRPr lang="en-US" sz="22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654993" y="3826029"/>
        <a:ext cx="2732268" cy="1639360"/>
      </dsp:txXfrm>
    </dsp:sp>
    <dsp:sp modelId="{229D63F0-B88E-4C28-98DF-A26CCC90453C}">
      <dsp:nvSpPr>
        <dsp:cNvPr id="0" name=""/>
        <dsp:cNvSpPr/>
      </dsp:nvSpPr>
      <dsp:spPr>
        <a:xfrm>
          <a:off x="5660488" y="3826029"/>
          <a:ext cx="2732268" cy="16393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Accommodate future business growth and mergers/acquisitions</a:t>
          </a:r>
          <a:endParaRPr lang="en-US" sz="22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660488" y="3826029"/>
        <a:ext cx="2732268" cy="16393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DDC9D-28F5-4ECF-B506-9A8E382D5D4A}">
      <dsp:nvSpPr>
        <dsp:cNvPr id="0" name=""/>
        <dsp:cNvSpPr/>
      </dsp:nvSpPr>
      <dsp:spPr>
        <a:xfrm>
          <a:off x="1143116" y="245082"/>
          <a:ext cx="688974" cy="6889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4A570-2272-482A-9E07-8DEE361928D0}">
      <dsp:nvSpPr>
        <dsp:cNvPr id="0" name=""/>
        <dsp:cNvSpPr/>
      </dsp:nvSpPr>
      <dsp:spPr>
        <a:xfrm>
          <a:off x="722076" y="1241992"/>
          <a:ext cx="1531054" cy="1054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Start with a cost optimization plan</a:t>
          </a:r>
        </a:p>
      </dsp:txBody>
      <dsp:txXfrm>
        <a:off x="722076" y="1241992"/>
        <a:ext cx="1531054" cy="1054992"/>
      </dsp:txXfrm>
    </dsp:sp>
    <dsp:sp modelId="{F0335101-9CD7-42C9-8571-5AC99C4860E3}">
      <dsp:nvSpPr>
        <dsp:cNvPr id="0" name=""/>
        <dsp:cNvSpPr/>
      </dsp:nvSpPr>
      <dsp:spPr>
        <a:xfrm>
          <a:off x="2942106" y="245082"/>
          <a:ext cx="688974" cy="6889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23995-1CBA-40DB-BBBD-91969B08C0C0}">
      <dsp:nvSpPr>
        <dsp:cNvPr id="0" name=""/>
        <dsp:cNvSpPr/>
      </dsp:nvSpPr>
      <dsp:spPr>
        <a:xfrm>
          <a:off x="2521066" y="1241992"/>
          <a:ext cx="1531054" cy="1054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Implement Data life-cycle management</a:t>
          </a:r>
        </a:p>
      </dsp:txBody>
      <dsp:txXfrm>
        <a:off x="2521066" y="1241992"/>
        <a:ext cx="1531054" cy="1054992"/>
      </dsp:txXfrm>
    </dsp:sp>
    <dsp:sp modelId="{3A3ED872-4A8E-479F-8D84-C9DECE89A364}">
      <dsp:nvSpPr>
        <dsp:cNvPr id="0" name=""/>
        <dsp:cNvSpPr/>
      </dsp:nvSpPr>
      <dsp:spPr>
        <a:xfrm>
          <a:off x="4741095" y="245082"/>
          <a:ext cx="688974" cy="6889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A5A78-C6B1-4FBB-B162-9BBC9743D629}">
      <dsp:nvSpPr>
        <dsp:cNvPr id="0" name=""/>
        <dsp:cNvSpPr/>
      </dsp:nvSpPr>
      <dsp:spPr>
        <a:xfrm>
          <a:off x="4320055" y="1241992"/>
          <a:ext cx="1531054" cy="1054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 compression, sharding and partitioning</a:t>
          </a:r>
        </a:p>
      </dsp:txBody>
      <dsp:txXfrm>
        <a:off x="4320055" y="1241992"/>
        <a:ext cx="1531054" cy="1054992"/>
      </dsp:txXfrm>
    </dsp:sp>
    <dsp:sp modelId="{90DE66F8-6F8F-4562-BE7E-F54245F9D1BE}">
      <dsp:nvSpPr>
        <dsp:cNvPr id="0" name=""/>
        <dsp:cNvSpPr/>
      </dsp:nvSpPr>
      <dsp:spPr>
        <a:xfrm>
          <a:off x="2042611" y="2679748"/>
          <a:ext cx="688974" cy="6889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525CE-2FF7-4EF1-A248-4A98B339DD59}">
      <dsp:nvSpPr>
        <dsp:cNvPr id="0" name=""/>
        <dsp:cNvSpPr/>
      </dsp:nvSpPr>
      <dsp:spPr>
        <a:xfrm>
          <a:off x="1621571" y="3676658"/>
          <a:ext cx="1531054" cy="1054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 cost optimization tools</a:t>
          </a:r>
        </a:p>
      </dsp:txBody>
      <dsp:txXfrm>
        <a:off x="1621571" y="3676658"/>
        <a:ext cx="1531054" cy="1054992"/>
      </dsp:txXfrm>
    </dsp:sp>
    <dsp:sp modelId="{EDC95E5E-8109-4262-9378-BD77E6473C32}">
      <dsp:nvSpPr>
        <dsp:cNvPr id="0" name=""/>
        <dsp:cNvSpPr/>
      </dsp:nvSpPr>
      <dsp:spPr>
        <a:xfrm>
          <a:off x="3841600" y="2679748"/>
          <a:ext cx="688974" cy="6889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17C74-9E2C-47A8-850B-1C615237CCFE}">
      <dsp:nvSpPr>
        <dsp:cNvPr id="0" name=""/>
        <dsp:cNvSpPr/>
      </dsp:nvSpPr>
      <dsp:spPr>
        <a:xfrm>
          <a:off x="3420560" y="3676658"/>
          <a:ext cx="1531054" cy="1054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 spot instances</a:t>
          </a:r>
        </a:p>
      </dsp:txBody>
      <dsp:txXfrm>
        <a:off x="3420560" y="3676658"/>
        <a:ext cx="1531054" cy="10549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73BEA-05C3-43D1-B99F-3ED489934B9A}">
      <dsp:nvSpPr>
        <dsp:cNvPr id="0" name=""/>
        <dsp:cNvSpPr/>
      </dsp:nvSpPr>
      <dsp:spPr>
        <a:xfrm rot="5400000">
          <a:off x="944778" y="921593"/>
          <a:ext cx="1438178" cy="1734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95105-81F4-47ED-98DB-F5A01B9DB9FB}">
      <dsp:nvSpPr>
        <dsp:cNvPr id="0" name=""/>
        <dsp:cNvSpPr/>
      </dsp:nvSpPr>
      <dsp:spPr>
        <a:xfrm>
          <a:off x="1274814" y="2559"/>
          <a:ext cx="1927203" cy="11563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Project initiation and scoping</a:t>
          </a:r>
        </a:p>
      </dsp:txBody>
      <dsp:txXfrm>
        <a:off x="1308682" y="36427"/>
        <a:ext cx="1859467" cy="1088586"/>
      </dsp:txXfrm>
    </dsp:sp>
    <dsp:sp modelId="{78D812E5-4721-444D-AF6A-3E2DFC7C8ABE}">
      <dsp:nvSpPr>
        <dsp:cNvPr id="0" name=""/>
        <dsp:cNvSpPr/>
      </dsp:nvSpPr>
      <dsp:spPr>
        <a:xfrm rot="5400000">
          <a:off x="944778" y="2366996"/>
          <a:ext cx="1438178" cy="1734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66BC3-0944-49A7-8E6D-2CFC91A535B7}">
      <dsp:nvSpPr>
        <dsp:cNvPr id="0" name=""/>
        <dsp:cNvSpPr/>
      </dsp:nvSpPr>
      <dsp:spPr>
        <a:xfrm>
          <a:off x="1274814" y="1447962"/>
          <a:ext cx="1927203" cy="11563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analysis and requirements gathering</a:t>
          </a:r>
        </a:p>
      </dsp:txBody>
      <dsp:txXfrm>
        <a:off x="1308682" y="1481830"/>
        <a:ext cx="1859467" cy="1088586"/>
      </dsp:txXfrm>
    </dsp:sp>
    <dsp:sp modelId="{169B629E-B690-4BBE-8501-B1B5BC0D15F8}">
      <dsp:nvSpPr>
        <dsp:cNvPr id="0" name=""/>
        <dsp:cNvSpPr/>
      </dsp:nvSpPr>
      <dsp:spPr>
        <a:xfrm rot="5400000">
          <a:off x="944778" y="3812399"/>
          <a:ext cx="1438178" cy="1734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475FB-98C3-404C-998E-A450D48522E0}">
      <dsp:nvSpPr>
        <dsp:cNvPr id="0" name=""/>
        <dsp:cNvSpPr/>
      </dsp:nvSpPr>
      <dsp:spPr>
        <a:xfrm>
          <a:off x="1274814" y="2893365"/>
          <a:ext cx="1927203" cy="11563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Design and architecture</a:t>
          </a:r>
        </a:p>
      </dsp:txBody>
      <dsp:txXfrm>
        <a:off x="1308682" y="2927233"/>
        <a:ext cx="1859467" cy="1088586"/>
      </dsp:txXfrm>
    </dsp:sp>
    <dsp:sp modelId="{81D47B16-FB5E-4204-AF9E-2F89BC4A5831}">
      <dsp:nvSpPr>
        <dsp:cNvPr id="0" name=""/>
        <dsp:cNvSpPr/>
      </dsp:nvSpPr>
      <dsp:spPr>
        <a:xfrm>
          <a:off x="1667480" y="4535100"/>
          <a:ext cx="2555956" cy="1734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33F7C-B8D8-458A-8B57-EAC1CA6090B0}">
      <dsp:nvSpPr>
        <dsp:cNvPr id="0" name=""/>
        <dsp:cNvSpPr/>
      </dsp:nvSpPr>
      <dsp:spPr>
        <a:xfrm>
          <a:off x="1274814" y="4338768"/>
          <a:ext cx="1927203" cy="115632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Infrastructure setup and deployment</a:t>
          </a:r>
        </a:p>
      </dsp:txBody>
      <dsp:txXfrm>
        <a:off x="1308682" y="4372636"/>
        <a:ext cx="1859467" cy="1088586"/>
      </dsp:txXfrm>
    </dsp:sp>
    <dsp:sp modelId="{6A3FF773-DCB6-4462-9DEE-56A9A1703822}">
      <dsp:nvSpPr>
        <dsp:cNvPr id="0" name=""/>
        <dsp:cNvSpPr/>
      </dsp:nvSpPr>
      <dsp:spPr>
        <a:xfrm rot="16200000">
          <a:off x="3507959" y="3812399"/>
          <a:ext cx="1438178" cy="1734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6912D-A567-425A-BC0F-8184393F4C34}">
      <dsp:nvSpPr>
        <dsp:cNvPr id="0" name=""/>
        <dsp:cNvSpPr/>
      </dsp:nvSpPr>
      <dsp:spPr>
        <a:xfrm>
          <a:off x="3837995" y="4338768"/>
          <a:ext cx="1927203" cy="115632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ingestion and extraction implementation</a:t>
          </a:r>
        </a:p>
      </dsp:txBody>
      <dsp:txXfrm>
        <a:off x="3871863" y="4372636"/>
        <a:ext cx="1859467" cy="1088586"/>
      </dsp:txXfrm>
    </dsp:sp>
    <dsp:sp modelId="{E7C73723-B1AB-4638-A389-E55F19F8D6A3}">
      <dsp:nvSpPr>
        <dsp:cNvPr id="0" name=""/>
        <dsp:cNvSpPr/>
      </dsp:nvSpPr>
      <dsp:spPr>
        <a:xfrm rot="16200000">
          <a:off x="3507959" y="2366996"/>
          <a:ext cx="1438178" cy="1734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29B3B-6C00-4711-AF2B-F4226C51BF16}">
      <dsp:nvSpPr>
        <dsp:cNvPr id="0" name=""/>
        <dsp:cNvSpPr/>
      </dsp:nvSpPr>
      <dsp:spPr>
        <a:xfrm>
          <a:off x="3837995" y="2893365"/>
          <a:ext cx="1927203" cy="11563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integration implementation</a:t>
          </a:r>
        </a:p>
      </dsp:txBody>
      <dsp:txXfrm>
        <a:off x="3871863" y="2927233"/>
        <a:ext cx="1859467" cy="1088586"/>
      </dsp:txXfrm>
    </dsp:sp>
    <dsp:sp modelId="{DE6C7F43-2B65-4CC6-A7DE-DA593114555F}">
      <dsp:nvSpPr>
        <dsp:cNvPr id="0" name=""/>
        <dsp:cNvSpPr/>
      </dsp:nvSpPr>
      <dsp:spPr>
        <a:xfrm rot="16200000">
          <a:off x="3507959" y="921593"/>
          <a:ext cx="1438178" cy="1734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63A51-2373-4C45-9F14-61F3A8862EF0}">
      <dsp:nvSpPr>
        <dsp:cNvPr id="0" name=""/>
        <dsp:cNvSpPr/>
      </dsp:nvSpPr>
      <dsp:spPr>
        <a:xfrm>
          <a:off x="3837995" y="1447962"/>
          <a:ext cx="1927203" cy="11563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Security implementation</a:t>
          </a:r>
        </a:p>
      </dsp:txBody>
      <dsp:txXfrm>
        <a:off x="3871863" y="1481830"/>
        <a:ext cx="1859467" cy="1088586"/>
      </dsp:txXfrm>
    </dsp:sp>
    <dsp:sp modelId="{BEBB7843-2808-44F0-891E-ACB0EFD4AD25}">
      <dsp:nvSpPr>
        <dsp:cNvPr id="0" name=""/>
        <dsp:cNvSpPr/>
      </dsp:nvSpPr>
      <dsp:spPr>
        <a:xfrm>
          <a:off x="4230661" y="198892"/>
          <a:ext cx="2555956" cy="1734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A6E7F-D690-49B8-9478-FFFE2A4FA474}">
      <dsp:nvSpPr>
        <dsp:cNvPr id="0" name=""/>
        <dsp:cNvSpPr/>
      </dsp:nvSpPr>
      <dsp:spPr>
        <a:xfrm>
          <a:off x="3837995" y="2559"/>
          <a:ext cx="1927203" cy="11563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Storage optimization and cost-efficiency implementation</a:t>
          </a:r>
        </a:p>
      </dsp:txBody>
      <dsp:txXfrm>
        <a:off x="3871863" y="36427"/>
        <a:ext cx="1859467" cy="1088586"/>
      </dsp:txXfrm>
    </dsp:sp>
    <dsp:sp modelId="{69F9FC05-57ED-4A0B-8293-E14539DE05F9}">
      <dsp:nvSpPr>
        <dsp:cNvPr id="0" name=""/>
        <dsp:cNvSpPr/>
      </dsp:nvSpPr>
      <dsp:spPr>
        <a:xfrm rot="5400000">
          <a:off x="6071140" y="921593"/>
          <a:ext cx="1438178" cy="1734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7B81A-847B-4345-9248-226460CA3280}">
      <dsp:nvSpPr>
        <dsp:cNvPr id="0" name=""/>
        <dsp:cNvSpPr/>
      </dsp:nvSpPr>
      <dsp:spPr>
        <a:xfrm>
          <a:off x="6401176" y="2559"/>
          <a:ext cx="1927203" cy="115632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Performance and scalability testing</a:t>
          </a:r>
        </a:p>
      </dsp:txBody>
      <dsp:txXfrm>
        <a:off x="6435044" y="36427"/>
        <a:ext cx="1859467" cy="1088586"/>
      </dsp:txXfrm>
    </dsp:sp>
    <dsp:sp modelId="{08F3E0ED-A981-42CF-A0C0-E0DA24C48AC6}">
      <dsp:nvSpPr>
        <dsp:cNvPr id="0" name=""/>
        <dsp:cNvSpPr/>
      </dsp:nvSpPr>
      <dsp:spPr>
        <a:xfrm rot="5400000">
          <a:off x="6071140" y="2366996"/>
          <a:ext cx="1438178" cy="1734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4F57C-827B-439E-9E22-3D5E411CFC0B}">
      <dsp:nvSpPr>
        <dsp:cNvPr id="0" name=""/>
        <dsp:cNvSpPr/>
      </dsp:nvSpPr>
      <dsp:spPr>
        <a:xfrm>
          <a:off x="6401176" y="1447962"/>
          <a:ext cx="1927203" cy="115632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User acceptance testing</a:t>
          </a:r>
        </a:p>
      </dsp:txBody>
      <dsp:txXfrm>
        <a:off x="6435044" y="1481830"/>
        <a:ext cx="1859467" cy="1088586"/>
      </dsp:txXfrm>
    </dsp:sp>
    <dsp:sp modelId="{D57C8129-69FB-46D9-A16F-1109905E807B}">
      <dsp:nvSpPr>
        <dsp:cNvPr id="0" name=""/>
        <dsp:cNvSpPr/>
      </dsp:nvSpPr>
      <dsp:spPr>
        <a:xfrm>
          <a:off x="6401176" y="2893365"/>
          <a:ext cx="1927203" cy="11563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Production deployment and ongoing maintenance </a:t>
          </a:r>
        </a:p>
      </dsp:txBody>
      <dsp:txXfrm>
        <a:off x="6435044" y="2927233"/>
        <a:ext cx="1859467" cy="1088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09E6C-3F37-47FC-AA26-95F39DDF1803}">
      <dsp:nvSpPr>
        <dsp:cNvPr id="0" name=""/>
        <dsp:cNvSpPr/>
      </dsp:nvSpPr>
      <dsp:spPr>
        <a:xfrm>
          <a:off x="416788" y="664529"/>
          <a:ext cx="1239780" cy="123978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3AE86-EAA3-42FD-B697-0DC45E498F4C}">
      <dsp:nvSpPr>
        <dsp:cNvPr id="0" name=""/>
        <dsp:cNvSpPr/>
      </dsp:nvSpPr>
      <dsp:spPr>
        <a:xfrm>
          <a:off x="681003" y="928744"/>
          <a:ext cx="711349" cy="7113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F8B84-6ACA-44C4-B237-E9D46F1F5BFE}">
      <dsp:nvSpPr>
        <dsp:cNvPr id="0" name=""/>
        <dsp:cNvSpPr/>
      </dsp:nvSpPr>
      <dsp:spPr>
        <a:xfrm>
          <a:off x="20465" y="2290470"/>
          <a:ext cx="2032426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Latency and network issues</a:t>
          </a:r>
        </a:p>
      </dsp:txBody>
      <dsp:txXfrm>
        <a:off x="20465" y="2290470"/>
        <a:ext cx="2032426" cy="855000"/>
      </dsp:txXfrm>
    </dsp:sp>
    <dsp:sp modelId="{A5FC4BD3-9380-44E6-9A51-407084AE5B90}">
      <dsp:nvSpPr>
        <dsp:cNvPr id="0" name=""/>
        <dsp:cNvSpPr/>
      </dsp:nvSpPr>
      <dsp:spPr>
        <a:xfrm>
          <a:off x="2804889" y="664529"/>
          <a:ext cx="1239780" cy="123978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B47D5B-82CF-455D-A296-062D9ECA4A12}">
      <dsp:nvSpPr>
        <dsp:cNvPr id="0" name=""/>
        <dsp:cNvSpPr/>
      </dsp:nvSpPr>
      <dsp:spPr>
        <a:xfrm>
          <a:off x="3069105" y="928744"/>
          <a:ext cx="711349" cy="7113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32A5C-2297-4FAA-8647-866B44BC0AA3}">
      <dsp:nvSpPr>
        <dsp:cNvPr id="0" name=""/>
        <dsp:cNvSpPr/>
      </dsp:nvSpPr>
      <dsp:spPr>
        <a:xfrm>
          <a:off x="2408566" y="2290470"/>
          <a:ext cx="2032426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Dependence on third-party vendors</a:t>
          </a:r>
        </a:p>
      </dsp:txBody>
      <dsp:txXfrm>
        <a:off x="2408566" y="2290470"/>
        <a:ext cx="2032426" cy="855000"/>
      </dsp:txXfrm>
    </dsp:sp>
    <dsp:sp modelId="{505355FD-D4F5-473C-83FE-77B6ECC79E25}">
      <dsp:nvSpPr>
        <dsp:cNvPr id="0" name=""/>
        <dsp:cNvSpPr/>
      </dsp:nvSpPr>
      <dsp:spPr>
        <a:xfrm>
          <a:off x="5192991" y="664529"/>
          <a:ext cx="1239780" cy="123978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BB2FBC-9DD0-4590-BE05-3EA5EFE621AE}">
      <dsp:nvSpPr>
        <dsp:cNvPr id="0" name=""/>
        <dsp:cNvSpPr/>
      </dsp:nvSpPr>
      <dsp:spPr>
        <a:xfrm>
          <a:off x="5457207" y="928744"/>
          <a:ext cx="711349" cy="7113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CC367-C894-4863-8EDC-4F4A57819CE5}">
      <dsp:nvSpPr>
        <dsp:cNvPr id="0" name=""/>
        <dsp:cNvSpPr/>
      </dsp:nvSpPr>
      <dsp:spPr>
        <a:xfrm>
          <a:off x="4796668" y="2290470"/>
          <a:ext cx="2032426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Vendor lock-in</a:t>
          </a:r>
        </a:p>
      </dsp:txBody>
      <dsp:txXfrm>
        <a:off x="4796668" y="2290470"/>
        <a:ext cx="2032426" cy="855000"/>
      </dsp:txXfrm>
    </dsp:sp>
    <dsp:sp modelId="{1ABAA360-3BE4-4335-9F97-64CA084C97E0}">
      <dsp:nvSpPr>
        <dsp:cNvPr id="0" name=""/>
        <dsp:cNvSpPr/>
      </dsp:nvSpPr>
      <dsp:spPr>
        <a:xfrm>
          <a:off x="7581093" y="664529"/>
          <a:ext cx="1239780" cy="123978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687D00-8E1A-4FC8-84CA-BDAD3589C667}">
      <dsp:nvSpPr>
        <dsp:cNvPr id="0" name=""/>
        <dsp:cNvSpPr/>
      </dsp:nvSpPr>
      <dsp:spPr>
        <a:xfrm>
          <a:off x="7845308" y="928744"/>
          <a:ext cx="711349" cy="7113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5C095-831D-4D08-80BE-69D8AB030C7B}">
      <dsp:nvSpPr>
        <dsp:cNvPr id="0" name=""/>
        <dsp:cNvSpPr/>
      </dsp:nvSpPr>
      <dsp:spPr>
        <a:xfrm>
          <a:off x="7184770" y="2290470"/>
          <a:ext cx="2032426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Cost management</a:t>
          </a:r>
        </a:p>
      </dsp:txBody>
      <dsp:txXfrm>
        <a:off x="7184770" y="2290470"/>
        <a:ext cx="2032426" cy="85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86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4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0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2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5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3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91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1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0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4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09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e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jpe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image" Target="../media/image37.jpe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jpe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EE2BC33-F8B8-4768-AE46-E7CF6E3D7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EB5AC-4150-4206-9DBE-37DD0EBFB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66CA91-8024-646E-A9BD-70D840D956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989" b="11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999" y="1840301"/>
            <a:ext cx="5862106" cy="281796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  <a:latin typeface="Calibri"/>
                <a:cs typeface="Calibri"/>
              </a:rPr>
              <a:t>UNIFIED DATA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8982" y="3249282"/>
            <a:ext cx="3091133" cy="336430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Calibri"/>
                <a:cs typeface="Calibri"/>
              </a:rPr>
              <a:t>GROUP 2</a:t>
            </a:r>
          </a:p>
          <a:p>
            <a:r>
              <a:rPr lang="en-US" sz="2000" b="1" dirty="0">
                <a:solidFill>
                  <a:srgbClr val="FFFFFF"/>
                </a:solidFill>
                <a:latin typeface="Calibri"/>
                <a:cs typeface="Calibri"/>
              </a:rPr>
              <a:t>•Surya </a:t>
            </a:r>
            <a:r>
              <a:rPr lang="en-US" sz="2000" b="1" dirty="0" err="1">
                <a:solidFill>
                  <a:srgbClr val="FFFFFF"/>
                </a:solidFill>
                <a:latin typeface="Calibri"/>
                <a:cs typeface="Calibri"/>
              </a:rPr>
              <a:t>Saketh</a:t>
            </a:r>
            <a:r>
              <a:rPr lang="en-US" sz="20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Calibri"/>
                <a:cs typeface="Calibri"/>
              </a:rPr>
              <a:t>Akella</a:t>
            </a:r>
            <a:endParaRPr lang="en-US" sz="2000" b="1" dirty="0">
              <a:solidFill>
                <a:srgbClr val="FFFFFF"/>
              </a:solidFill>
              <a:latin typeface="Calibri"/>
              <a:cs typeface="Calibri"/>
            </a:endParaRPr>
          </a:p>
          <a:p>
            <a:r>
              <a:rPr lang="en-US" sz="2000" b="1" dirty="0">
                <a:solidFill>
                  <a:srgbClr val="FFFFFF"/>
                </a:solidFill>
                <a:latin typeface="Calibri"/>
                <a:cs typeface="Calibri"/>
              </a:rPr>
              <a:t>•Mira Radhakrishnan</a:t>
            </a:r>
          </a:p>
          <a:p>
            <a:r>
              <a:rPr lang="en-US" sz="2000" b="1" dirty="0">
                <a:solidFill>
                  <a:srgbClr val="FFFFFF"/>
                </a:solidFill>
                <a:latin typeface="Calibri"/>
                <a:cs typeface="Calibri"/>
              </a:rPr>
              <a:t>•Pavithra </a:t>
            </a:r>
            <a:r>
              <a:rPr lang="en-US" sz="2000" b="1" dirty="0" err="1">
                <a:solidFill>
                  <a:srgbClr val="FFFFFF"/>
                </a:solidFill>
                <a:latin typeface="Calibri"/>
                <a:cs typeface="Calibri"/>
              </a:rPr>
              <a:t>Rajasekaran</a:t>
            </a:r>
            <a:endParaRPr lang="en-US" sz="2000" b="1" dirty="0">
              <a:solidFill>
                <a:srgbClr val="FFFFFF"/>
              </a:solidFill>
              <a:latin typeface="Calibri"/>
              <a:cs typeface="Calibri"/>
            </a:endParaRPr>
          </a:p>
          <a:p>
            <a:r>
              <a:rPr lang="en-US" sz="2000" b="1" dirty="0">
                <a:solidFill>
                  <a:srgbClr val="FFFFFF"/>
                </a:solidFill>
                <a:latin typeface="Calibri"/>
                <a:cs typeface="Calibri"/>
              </a:rPr>
              <a:t>•</a:t>
            </a:r>
            <a:r>
              <a:rPr lang="en-US" sz="2000" b="1" dirty="0" err="1">
                <a:solidFill>
                  <a:srgbClr val="FFFFFF"/>
                </a:solidFill>
                <a:latin typeface="Calibri"/>
                <a:cs typeface="Calibri"/>
              </a:rPr>
              <a:t>Raghuraman</a:t>
            </a:r>
            <a:r>
              <a:rPr lang="en-US" sz="2000" b="1" dirty="0">
                <a:solidFill>
                  <a:srgbClr val="FFFFFF"/>
                </a:solidFill>
                <a:latin typeface="Calibri"/>
                <a:cs typeface="Calibri"/>
              </a:rPr>
              <a:t> Shankar</a:t>
            </a:r>
          </a:p>
          <a:p>
            <a:r>
              <a:rPr lang="en-US" sz="2000" b="1" dirty="0">
                <a:solidFill>
                  <a:srgbClr val="FFFFFF"/>
                </a:solidFill>
                <a:latin typeface="Calibri"/>
                <a:cs typeface="Calibri"/>
              </a:rPr>
              <a:t>•Yamini Veepuri</a:t>
            </a:r>
          </a:p>
          <a:p>
            <a:r>
              <a:rPr lang="en-US" sz="2000" b="1" dirty="0">
                <a:solidFill>
                  <a:srgbClr val="FFFFFF"/>
                </a:solidFill>
                <a:latin typeface="Calibri"/>
                <a:cs typeface="Calibri"/>
              </a:rPr>
              <a:t>•</a:t>
            </a:r>
            <a:r>
              <a:rPr lang="en-US" sz="2000" b="1" dirty="0" err="1">
                <a:solidFill>
                  <a:srgbClr val="FFFFFF"/>
                </a:solidFill>
                <a:latin typeface="Calibri"/>
                <a:cs typeface="Calibri"/>
              </a:rPr>
              <a:t>Jaswanth</a:t>
            </a:r>
            <a:r>
              <a:rPr lang="en-US" sz="2000" b="1" dirty="0">
                <a:solidFill>
                  <a:srgbClr val="FFFFFF"/>
                </a:solidFill>
                <a:latin typeface="Calibri"/>
                <a:cs typeface="Calibri"/>
              </a:rPr>
              <a:t> Yarlagadda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4E977-3C61-75DE-BFB1-5262E682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103" y="431340"/>
            <a:ext cx="4991103" cy="58387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 OPTIMIZATION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846EBA-6BCC-E446-6B2E-C742D30A2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903005"/>
            <a:ext cx="5209081" cy="3898188"/>
          </a:xfrm>
          <a:prstGeom prst="rect">
            <a:avLst/>
          </a:prstGeom>
        </p:spPr>
      </p:pic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EDA86744-C7AF-0843-67D3-8F498FF7C5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98970"/>
              </p:ext>
            </p:extLst>
          </p:nvPr>
        </p:nvGraphicFramePr>
        <p:xfrm>
          <a:off x="284813" y="1723869"/>
          <a:ext cx="6573187" cy="4976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1953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4986E6-3DAE-41B3-52D5-366DBA48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137" y="284813"/>
            <a:ext cx="9003588" cy="708278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plan</a:t>
            </a:r>
          </a:p>
        </p:txBody>
      </p:sp>
      <p:graphicFrame>
        <p:nvGraphicFramePr>
          <p:cNvPr id="15" name="Rectangle 1">
            <a:extLst>
              <a:ext uri="{FF2B5EF4-FFF2-40B4-BE49-F238E27FC236}">
                <a16:creationId xmlns:a16="http://schemas.microsoft.com/office/drawing/2014/main" id="{CD431D2C-DC9A-0FF0-C847-1D954AF669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341501"/>
              </p:ext>
            </p:extLst>
          </p:nvPr>
        </p:nvGraphicFramePr>
        <p:xfrm>
          <a:off x="1429566" y="1202953"/>
          <a:ext cx="9603195" cy="5497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400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5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4E977-3C61-75DE-BFB1-5262E682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RISKS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69" name="Content Placeholder 18">
            <a:extLst>
              <a:ext uri="{FF2B5EF4-FFF2-40B4-BE49-F238E27FC236}">
                <a16:creationId xmlns:a16="http://schemas.microsoft.com/office/drawing/2014/main" id="{23021B62-B9BD-B6B6-F82F-620A62DFC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443425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837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9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E977-3C61-75DE-BFB1-5262E682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60" y="291695"/>
            <a:ext cx="9238434" cy="52688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Benefits &amp; Outcomes</a:t>
            </a:r>
          </a:p>
        </p:txBody>
      </p:sp>
      <p:pic>
        <p:nvPicPr>
          <p:cNvPr id="4098" name="Picture 2" descr="Environmental, Social and Governance (ESG) – VPWHITE">
            <a:extLst>
              <a:ext uri="{FF2B5EF4-FFF2-40B4-BE49-F238E27FC236}">
                <a16:creationId xmlns:a16="http://schemas.microsoft.com/office/drawing/2014/main" id="{D993A9C8-6C56-AE39-74DE-2779B157D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30" y="1215452"/>
            <a:ext cx="1426330" cy="142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ata security - Free security icons">
            <a:extLst>
              <a:ext uri="{FF2B5EF4-FFF2-40B4-BE49-F238E27FC236}">
                <a16:creationId xmlns:a16="http://schemas.microsoft.com/office/drawing/2014/main" id="{45BDD13F-E97A-E3C2-C322-A6A05B2A3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127" y="1142258"/>
            <a:ext cx="1848787" cy="157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A3F9DC-FA35-17A4-0ADC-6D2067F20823}"/>
              </a:ext>
            </a:extLst>
          </p:cNvPr>
          <p:cNvSpPr txBox="1"/>
          <p:nvPr/>
        </p:nvSpPr>
        <p:spPr>
          <a:xfrm>
            <a:off x="3766229" y="2618146"/>
            <a:ext cx="1948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Security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188365-41BB-AD65-B272-46116AD3F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598" y="1126947"/>
            <a:ext cx="1426329" cy="14263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F7197F-163E-4F08-71A4-B811D4837829}"/>
              </a:ext>
            </a:extLst>
          </p:cNvPr>
          <p:cNvSpPr txBox="1"/>
          <p:nvPr/>
        </p:nvSpPr>
        <p:spPr>
          <a:xfrm>
            <a:off x="6448598" y="2581597"/>
            <a:ext cx="1728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</a:t>
            </a:r>
          </a:p>
        </p:txBody>
      </p:sp>
      <p:pic>
        <p:nvPicPr>
          <p:cNvPr id="4102" name="Picture 6" descr="Fault tolerant design - Free computer icons">
            <a:extLst>
              <a:ext uri="{FF2B5EF4-FFF2-40B4-BE49-F238E27FC236}">
                <a16:creationId xmlns:a16="http://schemas.microsoft.com/office/drawing/2014/main" id="{73F61AB0-15C0-1631-D009-9C2C29DB5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020" y="1008879"/>
            <a:ext cx="1572718" cy="157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8113BA-E0B7-8A18-4CD7-F45FB58D3D3A}"/>
              </a:ext>
            </a:extLst>
          </p:cNvPr>
          <p:cNvSpPr txBox="1"/>
          <p:nvPr/>
        </p:nvSpPr>
        <p:spPr>
          <a:xfrm>
            <a:off x="8986643" y="2581597"/>
            <a:ext cx="1948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Fault tolerance</a:t>
            </a:r>
          </a:p>
        </p:txBody>
      </p:sp>
      <p:pic>
        <p:nvPicPr>
          <p:cNvPr id="4104" name="Picture 8" descr="Transparency Icon - Download in Colored Outline Style">
            <a:extLst>
              <a:ext uri="{FF2B5EF4-FFF2-40B4-BE49-F238E27FC236}">
                <a16:creationId xmlns:a16="http://schemas.microsoft.com/office/drawing/2014/main" id="{0EE92158-A3BA-7909-4D3A-894BEDB67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98" y="3535297"/>
            <a:ext cx="1742490" cy="174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3AF4CC-B372-4029-FC3C-799D45A8854A}"/>
              </a:ext>
            </a:extLst>
          </p:cNvPr>
          <p:cNvSpPr txBox="1"/>
          <p:nvPr/>
        </p:nvSpPr>
        <p:spPr>
          <a:xfrm>
            <a:off x="738215" y="5395842"/>
            <a:ext cx="2108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Transparency</a:t>
            </a:r>
          </a:p>
        </p:txBody>
      </p:sp>
      <p:pic>
        <p:nvPicPr>
          <p:cNvPr id="4106" name="Picture 10" descr="Integration Icon #132659 - Free Icons Library">
            <a:extLst>
              <a:ext uri="{FF2B5EF4-FFF2-40B4-BE49-F238E27FC236}">
                <a16:creationId xmlns:a16="http://schemas.microsoft.com/office/drawing/2014/main" id="{E7894A62-F78B-1A53-BED3-95B40FEF2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061" y="3459303"/>
            <a:ext cx="1888853" cy="188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3F9639-0A9C-E2AB-F0AC-311F91FDB1FD}"/>
              </a:ext>
            </a:extLst>
          </p:cNvPr>
          <p:cNvSpPr txBox="1"/>
          <p:nvPr/>
        </p:nvSpPr>
        <p:spPr>
          <a:xfrm>
            <a:off x="3553104" y="5460369"/>
            <a:ext cx="2374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Seamless Integration</a:t>
            </a:r>
          </a:p>
        </p:txBody>
      </p:sp>
      <p:pic>
        <p:nvPicPr>
          <p:cNvPr id="4108" name="Picture 12" descr="5,501 Cost Efficiency Icon Images, Stock Photos &amp; Vectors | Shutterstock">
            <a:extLst>
              <a:ext uri="{FF2B5EF4-FFF2-40B4-BE49-F238E27FC236}">
                <a16:creationId xmlns:a16="http://schemas.microsoft.com/office/drawing/2014/main" id="{9290631F-F059-EF9F-E25D-BB2995F358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0" b="14891"/>
          <a:stretch/>
        </p:blipFill>
        <p:spPr bwMode="auto">
          <a:xfrm>
            <a:off x="6346716" y="3388934"/>
            <a:ext cx="2366656" cy="188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AA2767-F73C-BB61-688D-58DC50413617}"/>
              </a:ext>
            </a:extLst>
          </p:cNvPr>
          <p:cNvSpPr txBox="1"/>
          <p:nvPr/>
        </p:nvSpPr>
        <p:spPr>
          <a:xfrm>
            <a:off x="6830278" y="5397692"/>
            <a:ext cx="2089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 efficiency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686134-5F3A-51D3-4A26-85F2C2B083C7}"/>
              </a:ext>
            </a:extLst>
          </p:cNvPr>
          <p:cNvSpPr txBox="1"/>
          <p:nvPr/>
        </p:nvSpPr>
        <p:spPr>
          <a:xfrm>
            <a:off x="738215" y="2641782"/>
            <a:ext cx="1742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Security</a:t>
            </a:r>
          </a:p>
        </p:txBody>
      </p:sp>
    </p:spTree>
    <p:extLst>
      <p:ext uri="{BB962C8B-B14F-4D97-AF65-F5344CB8AC3E}">
        <p14:creationId xmlns:p14="http://schemas.microsoft.com/office/powerpoint/2010/main" val="198471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1" grpId="0"/>
      <p:bldP spid="12" grpId="0"/>
      <p:bldP spid="14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loud Computing PPT Template">
            <a:extLst>
              <a:ext uri="{FF2B5EF4-FFF2-40B4-BE49-F238E27FC236}">
                <a16:creationId xmlns:a16="http://schemas.microsoft.com/office/drawing/2014/main" id="{0856F04B-D877-7286-99BF-5F09590BC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9891"/>
          <a:stretch/>
        </p:blipFill>
        <p:spPr bwMode="auto">
          <a:xfrm>
            <a:off x="-47217" y="1214203"/>
            <a:ext cx="12192000" cy="412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4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F71BB-A615-5BC8-6E48-BDB354953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81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Calibri"/>
                <a:cs typeface="Calibri"/>
              </a:rPr>
              <a:t>AGENDA</a:t>
            </a: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AE4BDB2C-D25E-48E2-68B9-81544D36CA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929949"/>
              </p:ext>
            </p:extLst>
          </p:nvPr>
        </p:nvGraphicFramePr>
        <p:xfrm>
          <a:off x="1430338" y="1250093"/>
          <a:ext cx="9947196" cy="5405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22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CCA1F03-1978-4993-9625-ECC9A327C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DF5ECF7-5D31-4B53-8384-8D36C1065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1" y="762000"/>
            <a:ext cx="10668000" cy="533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4E977-3C61-75DE-BFB1-5262E682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81" y="2084717"/>
            <a:ext cx="3351489" cy="20847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latin typeface="Calibri"/>
                <a:cs typeface="Calibri"/>
              </a:rPr>
              <a:t>Current challenges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DE9260-D5D1-338C-DDDA-A4625A834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253112"/>
              </p:ext>
            </p:extLst>
          </p:nvPr>
        </p:nvGraphicFramePr>
        <p:xfrm>
          <a:off x="3501470" y="419724"/>
          <a:ext cx="8690530" cy="6050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0781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5BE1F7E-8D81-425E-A546-F57DADBDB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4E977-3C61-75DE-BFB1-5262E682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763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5A4D55-A56F-D8BD-8F08-33BC5BEF41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885058"/>
              </p:ext>
            </p:extLst>
          </p:nvPr>
        </p:nvGraphicFramePr>
        <p:xfrm>
          <a:off x="689548" y="1064302"/>
          <a:ext cx="11047750" cy="5466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829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E977-3C61-75DE-BFB1-5262E682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60" y="366646"/>
            <a:ext cx="9238434" cy="52688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 proposed solution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51DD7F0A-378F-4CB8-8487-14E7E5A3E6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57" y="1049311"/>
            <a:ext cx="11122702" cy="566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BC91AC-C81C-41B5-5478-76C6D5B7BA8E}"/>
              </a:ext>
            </a:extLst>
          </p:cNvPr>
          <p:cNvCxnSpPr/>
          <p:nvPr/>
        </p:nvCxnSpPr>
        <p:spPr>
          <a:xfrm>
            <a:off x="3822492" y="3252866"/>
            <a:ext cx="899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10FA340-A909-9F45-FAB3-62108AEB5DC8}"/>
              </a:ext>
            </a:extLst>
          </p:cNvPr>
          <p:cNvSpPr/>
          <p:nvPr/>
        </p:nvSpPr>
        <p:spPr>
          <a:xfrm>
            <a:off x="6400800" y="1573967"/>
            <a:ext cx="614597" cy="5996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1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4E977-3C61-75DE-BFB1-5262E682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00" y="677715"/>
            <a:ext cx="7034762" cy="50639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alibri"/>
                <a:cs typeface="Calibri"/>
              </a:rPr>
              <a:t> data access &amp; Storage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6D7A0-0DDC-0323-B2D3-10E2B4490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04" y="1778780"/>
            <a:ext cx="5177500" cy="507922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lakehouse as a centralized data repository.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Amazon S3, AWS Redshift for scalable data storage and access.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AWS Identity and Access Management for compliance and security services.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 regulatory standards using PCI-DSS &amp; HIPAA compliance certifications.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 of CAP theorem principles using AWS services like Amazon S3, Glue, EC2, and Kinesis.</a:t>
            </a:r>
          </a:p>
          <a:p>
            <a:pPr>
              <a:lnSpc>
                <a:spcPct val="120000"/>
              </a:lnSpc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E3A813-199E-2796-307E-10187ACED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621" y="440410"/>
            <a:ext cx="8422102" cy="587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81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E977-3C61-75DE-BFB1-5262E682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60" y="366646"/>
            <a:ext cx="9238434" cy="52688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DATA ingestion &amp; Extraction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6D7A0-0DDC-0323-B2D3-10E2B4490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74" y="893527"/>
            <a:ext cx="4822793" cy="5820700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Ingestion layer acts as an intermediary</a:t>
            </a:r>
            <a:b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 the data sources and data lake.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ETL support for all forms of data.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AWS Kinesis data firehose for</a:t>
            </a:r>
            <a:b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 and streaming data.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AWS Data Migration Service for migrating </a:t>
            </a:r>
            <a:b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on-premises data to cloud.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AWS Lambda for data preprocessing and </a:t>
            </a:r>
            <a:b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analysis.</a:t>
            </a: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821F6A4-88C5-2483-58F1-056F29D20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684" y="1272372"/>
            <a:ext cx="7140315" cy="521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68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1">
            <a:extLst>
              <a:ext uri="{FF2B5EF4-FFF2-40B4-BE49-F238E27FC236}">
                <a16:creationId xmlns:a16="http://schemas.microsoft.com/office/drawing/2014/main" id="{DD19ADF2-65BD-45E9-8475-C8E746B49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4E977-3C61-75DE-BFB1-5262E682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94" y="623743"/>
            <a:ext cx="4991103" cy="583871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Calibri"/>
                <a:cs typeface="Calibri"/>
              </a:rPr>
              <a:t>DATA SECURITY</a:t>
            </a:r>
            <a:endParaRPr lang="en-US" sz="3200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0859AC5-276C-96E0-39CB-A95BC0BB3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549" y="1962510"/>
            <a:ext cx="5406452" cy="38100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Authentication and authorization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encryption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 protection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Monitoring and logging</a:t>
            </a: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5ED4E2BF-27A2-4F77-05DA-E9932A80E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629" y="1023554"/>
            <a:ext cx="2007810" cy="2244580"/>
          </a:xfrm>
          <a:prstGeom prst="rect">
            <a:avLst/>
          </a:prstGeom>
        </p:spPr>
      </p:pic>
      <p:pic>
        <p:nvPicPr>
          <p:cNvPr id="16" name="Picture 16" descr="Icon&#10;&#10;Description automatically generated">
            <a:extLst>
              <a:ext uri="{FF2B5EF4-FFF2-40B4-BE49-F238E27FC236}">
                <a16:creationId xmlns:a16="http://schemas.microsoft.com/office/drawing/2014/main" id="{9E3084D9-9DF0-B7D3-8828-BE660F057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194" y="3535555"/>
            <a:ext cx="2068899" cy="2068899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F861583F-873E-217F-5055-947BB500B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629" y="3589867"/>
            <a:ext cx="2007810" cy="2007810"/>
          </a:xfrm>
          <a:prstGeom prst="rect">
            <a:avLst/>
          </a:prstGeom>
        </p:spPr>
      </p:pic>
      <p:pic>
        <p:nvPicPr>
          <p:cNvPr id="11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9EAE2B38-F2D8-1229-59C7-8DC51AFF5A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1421" y="915679"/>
            <a:ext cx="2572105" cy="256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28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E977-3C61-75DE-BFB1-5262E682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60" y="366646"/>
            <a:ext cx="9238434" cy="52688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Optimal storage usecases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50297-7BC8-5B9D-B9B1-CACA8DBA5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64" y="1555712"/>
            <a:ext cx="1221807" cy="1130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1DD7C6-4763-71AE-AD40-71E35BEDF9F7}"/>
              </a:ext>
            </a:extLst>
          </p:cNvPr>
          <p:cNvSpPr txBox="1"/>
          <p:nvPr/>
        </p:nvSpPr>
        <p:spPr>
          <a:xfrm>
            <a:off x="217845" y="2683239"/>
            <a:ext cx="3371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 and compliance </a:t>
            </a:r>
          </a:p>
          <a:p>
            <a:pPr algn="ctr"/>
            <a:r>
              <a:rPr lang="en-IN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monitoring and reporting</a:t>
            </a:r>
          </a:p>
        </p:txBody>
      </p:sp>
      <p:pic>
        <p:nvPicPr>
          <p:cNvPr id="1026" name="Picture 2" descr="Free Finance Icon - Download in Colored Outline Style">
            <a:extLst>
              <a:ext uri="{FF2B5EF4-FFF2-40B4-BE49-F238E27FC236}">
                <a16:creationId xmlns:a16="http://schemas.microsoft.com/office/drawing/2014/main" id="{457C4B10-931B-8748-B91C-F270F2ACC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930" y="1430157"/>
            <a:ext cx="1381360" cy="138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342F12-E2BF-98CF-AD46-63AE7F8F3C63}"/>
              </a:ext>
            </a:extLst>
          </p:cNvPr>
          <p:cNvSpPr txBox="1"/>
          <p:nvPr/>
        </p:nvSpPr>
        <p:spPr>
          <a:xfrm>
            <a:off x="3548677" y="2876159"/>
            <a:ext cx="1558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Finance</a:t>
            </a:r>
          </a:p>
        </p:txBody>
      </p:sp>
      <p:pic>
        <p:nvPicPr>
          <p:cNvPr id="1030" name="Picture 6" descr="Measuring Product Launch Success Concept, vital insights vector color icon  design, business corporation symbol, Joint partnerships Sign, Sales and  Marketing management stock illustration Stock Vector | Adobe Stock">
            <a:extLst>
              <a:ext uri="{FF2B5EF4-FFF2-40B4-BE49-F238E27FC236}">
                <a16:creationId xmlns:a16="http://schemas.microsoft.com/office/drawing/2014/main" id="{748593C5-CFBC-4162-1EB5-3741D545E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83" y="1150477"/>
            <a:ext cx="1677464" cy="167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3399C4-9B12-CCC5-4644-E664D7D281BD}"/>
              </a:ext>
            </a:extLst>
          </p:cNvPr>
          <p:cNvSpPr txBox="1"/>
          <p:nvPr/>
        </p:nvSpPr>
        <p:spPr>
          <a:xfrm>
            <a:off x="6125212" y="2830900"/>
            <a:ext cx="1999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Sales/Marketing Insights</a:t>
            </a:r>
          </a:p>
        </p:txBody>
      </p:sp>
      <p:pic>
        <p:nvPicPr>
          <p:cNvPr id="1034" name="Picture 10" descr="360-degree Customer View Color Icon Stock Vector - Illustration of degree,  global: 214496948">
            <a:extLst>
              <a:ext uri="{FF2B5EF4-FFF2-40B4-BE49-F238E27FC236}">
                <a16:creationId xmlns:a16="http://schemas.microsoft.com/office/drawing/2014/main" id="{0234B0A1-7987-54C6-643F-A5D6EA1228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3" t="23760" r="11134" b="13458"/>
          <a:stretch/>
        </p:blipFill>
        <p:spPr bwMode="auto">
          <a:xfrm>
            <a:off x="8979109" y="1226913"/>
            <a:ext cx="1791354" cy="162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343AC0-F843-5298-F0FB-E626B36F5178}"/>
              </a:ext>
            </a:extLst>
          </p:cNvPr>
          <p:cNvSpPr txBox="1"/>
          <p:nvPr/>
        </p:nvSpPr>
        <p:spPr>
          <a:xfrm>
            <a:off x="8988969" y="2956451"/>
            <a:ext cx="1845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360</a:t>
            </a:r>
          </a:p>
        </p:txBody>
      </p:sp>
      <p:pic>
        <p:nvPicPr>
          <p:cNvPr id="1036" name="Picture 12" descr="Detecting fraud color icon Royalty Free Vector Image">
            <a:extLst>
              <a:ext uri="{FF2B5EF4-FFF2-40B4-BE49-F238E27FC236}">
                <a16:creationId xmlns:a16="http://schemas.microsoft.com/office/drawing/2014/main" id="{2D442325-0ADE-B560-4B0F-7A1F3D8D49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5" t="16397" r="10312" b="21361"/>
          <a:stretch/>
        </p:blipFill>
        <p:spPr bwMode="auto">
          <a:xfrm>
            <a:off x="1110707" y="3981536"/>
            <a:ext cx="1677464" cy="138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8A7E89-4412-82A2-4796-C2B00B8B9693}"/>
              </a:ext>
            </a:extLst>
          </p:cNvPr>
          <p:cNvSpPr txBox="1"/>
          <p:nvPr/>
        </p:nvSpPr>
        <p:spPr>
          <a:xfrm>
            <a:off x="845307" y="5371900"/>
            <a:ext cx="2116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Fraud detection &amp; prevention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2A7059-B31D-6C8E-E4AE-B724114C425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1728"/>
          <a:stretch/>
        </p:blipFill>
        <p:spPr>
          <a:xfrm>
            <a:off x="3463265" y="3664816"/>
            <a:ext cx="2143125" cy="18309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8DC66C-BEEF-7DE9-6735-6B449D09D2C4}"/>
              </a:ext>
            </a:extLst>
          </p:cNvPr>
          <p:cNvSpPr txBox="1"/>
          <p:nvPr/>
        </p:nvSpPr>
        <p:spPr>
          <a:xfrm>
            <a:off x="3637288" y="5427843"/>
            <a:ext cx="2116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Payment Reconciliation</a:t>
            </a:r>
          </a:p>
        </p:txBody>
      </p:sp>
      <p:pic>
        <p:nvPicPr>
          <p:cNvPr id="1042" name="Picture 18" descr="chargeback&quot; Icon - Download for free – Iconduck">
            <a:extLst>
              <a:ext uri="{FF2B5EF4-FFF2-40B4-BE49-F238E27FC236}">
                <a16:creationId xmlns:a16="http://schemas.microsoft.com/office/drawing/2014/main" id="{4F5027D7-7E78-206E-918E-401AB0E94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222" y="3922238"/>
            <a:ext cx="1439668" cy="143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053F30-39AA-03DF-1FFA-BDDF2F6A5CFF}"/>
              </a:ext>
            </a:extLst>
          </p:cNvPr>
          <p:cNvSpPr txBox="1"/>
          <p:nvPr/>
        </p:nvSpPr>
        <p:spPr>
          <a:xfrm>
            <a:off x="6007782" y="5361906"/>
            <a:ext cx="2116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Chargeback management</a:t>
            </a:r>
          </a:p>
        </p:txBody>
      </p:sp>
      <p:pic>
        <p:nvPicPr>
          <p:cNvPr id="1044" name="Picture 20" descr="Payment Gateway Icon - Free PNG &amp; SVG 3050912 - Noun Project">
            <a:extLst>
              <a:ext uri="{FF2B5EF4-FFF2-40B4-BE49-F238E27FC236}">
                <a16:creationId xmlns:a16="http://schemas.microsoft.com/office/drawing/2014/main" id="{7582B6BD-8444-B1CA-C39B-BEEE17BEC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433" y="3829387"/>
            <a:ext cx="1526901" cy="15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949F11-6F20-1FB1-B420-91FFFEF4EF48}"/>
              </a:ext>
            </a:extLst>
          </p:cNvPr>
          <p:cNvSpPr txBox="1"/>
          <p:nvPr/>
        </p:nvSpPr>
        <p:spPr>
          <a:xfrm>
            <a:off x="8932312" y="5388709"/>
            <a:ext cx="2116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Payment Gateway Optimization</a:t>
            </a:r>
          </a:p>
        </p:txBody>
      </p:sp>
    </p:spTree>
    <p:extLst>
      <p:ext uri="{BB962C8B-B14F-4D97-AF65-F5344CB8AC3E}">
        <p14:creationId xmlns:p14="http://schemas.microsoft.com/office/powerpoint/2010/main" val="89261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96048D422BC04DAC8742A7D62D2682" ma:contentTypeVersion="14" ma:contentTypeDescription="Create a new document." ma:contentTypeScope="" ma:versionID="8abe7076369f56ca9b2e50dc2a5822f2">
  <xsd:schema xmlns:xsd="http://www.w3.org/2001/XMLSchema" xmlns:xs="http://www.w3.org/2001/XMLSchema" xmlns:p="http://schemas.microsoft.com/office/2006/metadata/properties" xmlns:ns3="29066d24-97ee-4c51-b5ab-959dd6459f6d" xmlns:ns4="e580449f-2b9d-4857-88d6-fddb9e6352b5" targetNamespace="http://schemas.microsoft.com/office/2006/metadata/properties" ma:root="true" ma:fieldsID="408e6062c9e419acd693c70d3e3624b2" ns3:_="" ns4:_="">
    <xsd:import namespace="29066d24-97ee-4c51-b5ab-959dd6459f6d"/>
    <xsd:import namespace="e580449f-2b9d-4857-88d6-fddb9e6352b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066d24-97ee-4c51-b5ab-959dd6459f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0449f-2b9d-4857-88d6-fddb9e6352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580449f-2b9d-4857-88d6-fddb9e6352b5" xsi:nil="true"/>
  </documentManagement>
</p:properties>
</file>

<file path=customXml/itemProps1.xml><?xml version="1.0" encoding="utf-8"?>
<ds:datastoreItem xmlns:ds="http://schemas.openxmlformats.org/officeDocument/2006/customXml" ds:itemID="{3FE15060-8751-4DB0-BB15-ED5F33CB47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066d24-97ee-4c51-b5ab-959dd6459f6d"/>
    <ds:schemaRef ds:uri="e580449f-2b9d-4857-88d6-fddb9e6352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CC8ECE-AF18-4A8D-9F1E-AEDEF1D96F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CCADD1-8DA6-483C-810E-463AD73B164A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29066d24-97ee-4c51-b5ab-959dd6459f6d"/>
    <ds:schemaRef ds:uri="http://www.w3.org/XML/1998/namespace"/>
    <ds:schemaRef ds:uri="http://schemas.openxmlformats.org/package/2006/metadata/core-properties"/>
    <ds:schemaRef ds:uri="http://purl.org/dc/elements/1.1/"/>
    <ds:schemaRef ds:uri="http://purl.org/dc/dcmitype/"/>
    <ds:schemaRef ds:uri="http://purl.org/dc/terms/"/>
    <ds:schemaRef ds:uri="e580449f-2b9d-4857-88d6-fddb9e6352b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400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Trade Gothic Next Cond</vt:lpstr>
      <vt:lpstr>Trade Gothic Next Light</vt:lpstr>
      <vt:lpstr>PortalVTI</vt:lpstr>
      <vt:lpstr>UNIFIED DATA ARCHITECTURE</vt:lpstr>
      <vt:lpstr>AGENDA</vt:lpstr>
      <vt:lpstr>Current challenges</vt:lpstr>
      <vt:lpstr>Objectives</vt:lpstr>
      <vt:lpstr> proposed solution</vt:lpstr>
      <vt:lpstr> data access &amp; Storage</vt:lpstr>
      <vt:lpstr>DATA ingestion &amp; Extraction</vt:lpstr>
      <vt:lpstr>DATA SECURITY</vt:lpstr>
      <vt:lpstr>Optimal storage usecases</vt:lpstr>
      <vt:lpstr>COST OPTIMIZATION</vt:lpstr>
      <vt:lpstr>Project plan</vt:lpstr>
      <vt:lpstr>RISKS</vt:lpstr>
      <vt:lpstr>Benefits &amp; Outcomes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yamini veepuri</dc:creator>
  <cp:lastModifiedBy>Veepuri, Yamini</cp:lastModifiedBy>
  <cp:revision>6</cp:revision>
  <dcterms:created xsi:type="dcterms:W3CDTF">2023-05-10T18:07:56Z</dcterms:created>
  <dcterms:modified xsi:type="dcterms:W3CDTF">2023-05-11T02:30:43Z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0x0101003096048D422BC04DAC8742A7D62D2682</vt:lpwstr>
  </property>
</Properties>
</file>