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Diffusion Models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Diffusion models are used in AI to model how information, innovations, or behaviors spread through a network.</a:t>
            </a:r>
          </a:p>
          <a:p>
            <a:r>
              <a:t>- These models can be applied in various fields such as social networks, marketing, and epidemiology.</a:t>
            </a:r>
          </a:p>
          <a:p>
            <a:r>
              <a:t>- Understanding different diffusion models is crucial for predicting trends, influence, and adoption rates in different scenarios.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Random Walk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walk models simulate the movement of agents across a network in a random fashion.</a:t>
            </a:r>
          </a:p>
          <a:p>
            <a:r>
              <a:t>- They are used to model information diffusion, search algorithms, and optimization processes.</a:t>
            </a:r>
          </a:p>
          <a:p>
            <a:r>
              <a:t>- Random walk models offer insights into navigation patterns and the convergence of diffusion processes.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Multi-Agent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Multi-agent diffusion models involve multiple interacting agents with diverse characteristics.</a:t>
            </a:r>
          </a:p>
          <a:p>
            <a:r>
              <a:t>- These models capture the complexities of information exchange and decision-making in a network.</a:t>
            </a:r>
          </a:p>
          <a:p>
            <a:r>
              <a:t>- Studying multi-agent diffusion models helps in understanding emergent behaviors and system-level effects.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Opinion Dynamics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Opinion dynamics models simulate how opinions or beliefs spread and evolve within a population.</a:t>
            </a:r>
          </a:p>
          <a:p>
            <a:r>
              <a:t>- These models incorporate factors such as social influence, echo chambers, and polarization dynamics.</a:t>
            </a:r>
          </a:p>
          <a:p>
            <a:r>
              <a:t>- Understanding opinion dynamics is crucial for predicting sentiment trends and collective decision-making.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Rumor Spreading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Rumor spreading models analyze how rumors, news, or misinformation disseminate through social networks.</a:t>
            </a:r>
          </a:p>
          <a:p>
            <a:r>
              <a:t>- These models consider factors such as credibility, network structure, and individual susceptibility.</a:t>
            </a:r>
          </a:p>
          <a:p>
            <a:r>
              <a:t>- Studying rumor spreading models helps in designing robust information verification strategies.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Behavior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Behavior diffusion models examine the spread of behaviors or actions within a network.</a:t>
            </a:r>
          </a:p>
          <a:p>
            <a:r>
              <a:t>- They account for social influence, peer effects, and external stimuli that drive behavior change.</a:t>
            </a:r>
          </a:p>
          <a:p>
            <a:r>
              <a:t>- These models are useful in designing interventions for promoting positive behaviors or discouraging negative ones.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Innovation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Innovation diffusion models study the adoption and diffusion of new technologies or ideas.</a:t>
            </a:r>
          </a:p>
          <a:p>
            <a:r>
              <a:t>- They analyze factors influencing the innovation-adoption process, such as compatibility and observability.</a:t>
            </a:r>
          </a:p>
          <a:p>
            <a:r>
              <a:t>- Understanding innovation diffusion models is essential for forecasting technological trends and market dynamics.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Bass Substitution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Bass substitution model extends the Bass diffusion model to predict the replacement of existing products by new ones.</a:t>
            </a:r>
          </a:p>
          <a:p>
            <a:r>
              <a:t>- It accounts for consumer preferences, market saturation, and the rate of substitution.</a:t>
            </a:r>
          </a:p>
          <a:p>
            <a:r>
              <a:t>- The Bass substitution model is valuable in understanding competitive dynamics and product lifecycle management.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16. Structural Balance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Structural balance models analyze the formation and evolution of relationships in a network.</a:t>
            </a:r>
          </a:p>
          <a:p>
            <a:r>
              <a:t>- They explore the concept of triadic closure and balance theory to predict network stability and conflict resolution.</a:t>
            </a:r>
          </a:p>
          <a:p>
            <a:r>
              <a:t>- Understanding structural balance models helps in studying social network dynamics and group cohesion.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17. Granovetter's Threshold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Granovetter's threshold model focuses on the role of weak ties in information diffusion.</a:t>
            </a:r>
          </a:p>
          <a:p>
            <a:r>
              <a:t>- It suggests that individuals are more likely to adopt a behavior from acquaintances with weak ties than close friends.</a:t>
            </a:r>
          </a:p>
          <a:p>
            <a:r>
              <a:t>- The model highlights the importance of diverse social connections in influencing adoption decisions.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18. Temporal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Temporal diffusion models analyze how trends or innovations evolve over time.</a:t>
            </a:r>
          </a:p>
          <a:p>
            <a:r>
              <a:t>- They capture the temporal dynamics of adoption rates, saturation points, and decay effects.</a:t>
            </a:r>
          </a:p>
          <a:p>
            <a:r>
              <a:t>- These models provide insights into the lifecycle of diffusion processes and timing of intervention strategies.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Bass Diffusion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by Frank Bass, the Bass diffusion model predicts the spread of new products or technologies.</a:t>
            </a:r>
          </a:p>
          <a:p>
            <a:r>
              <a:t>- It considers two types of adopters: innovators who adopt early and imitators who adopt based on social influence.</a:t>
            </a:r>
          </a:p>
          <a:p>
            <a:r>
              <a:t>- The model's parameters estimate the rate of adoption and market potential.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19. Multi-Layer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Multi-layer diffusion models consider diffusion processes across interconnected layers or domains.</a:t>
            </a:r>
          </a:p>
          <a:p>
            <a:r>
              <a:t>- They account for cross-layer interactions, feedback loops, and complex system dynamics.</a:t>
            </a:r>
          </a:p>
          <a:p>
            <a:r>
              <a:t>- Studying multi-layer diffusion models helps in capturing the interplay between different diffusion pathways.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20. Influence Maximization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Influence maximization models aim to identify key individuals for maximizing information diffusion in a network.</a:t>
            </a:r>
          </a:p>
          <a:p>
            <a:r>
              <a:t>- They leverage network structure, influence propagation models, and optimization algorithms to target influential nodes.</a:t>
            </a:r>
          </a:p>
          <a:p>
            <a:r>
              <a:t>- These models are crucial for designing viral marketing campaigns and spreading positive messages effectively.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21. Stochastic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Stochastic diffusion models incorporate randomness and uncertainty into the diffusion process.</a:t>
            </a:r>
          </a:p>
          <a:p>
            <a:r>
              <a:t>- They simulate probabilistic interactions between agents to capture the inherent variability in adoption behaviors.</a:t>
            </a:r>
          </a:p>
          <a:p>
            <a:r>
              <a:t>- Stochastic diffusion models help in assessing the robustness of diffusion strategies under uncertain conditions.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22. Reinforcement Learning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Reinforcement learning diffusion models involve agents learning and adapting their behaviors based on feedback loops.</a:t>
            </a:r>
          </a:p>
          <a:p>
            <a:r>
              <a:t>- These models optimize decision-making strategies to maximize adoption or spread in a network.</a:t>
            </a:r>
          </a:p>
          <a:p>
            <a:r>
              <a:t>- Reinforcement learning diffusion models are valuable for studying adaptive behaviors and learning dynamics.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23. Knowledge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Knowledge diffusion models analyze the spread of expertise, ideas, or innovations within a knowledge network.</a:t>
            </a:r>
          </a:p>
          <a:p>
            <a:r>
              <a:t>- They consider factors such as knowledge dissemination, absorptive capacity, and knowledge sharing mechanisms.</a:t>
            </a:r>
          </a:p>
          <a:p>
            <a:r>
              <a:t>- Studying knowledge diffusion models helps in enhancing collaborative innovation and knowledge management.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24. Heuristic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Heuristic diffusion models simulate decision-making processes based on simplified rules or mental shortcuts.</a:t>
            </a:r>
          </a:p>
          <a:p>
            <a:r>
              <a:t>- They explore how individuals use simple strategies to navigate complex diffusion scenarios.</a:t>
            </a:r>
          </a:p>
          <a:p>
            <a:r>
              <a:t>- Heuristic diffusion models offer insights into human cognition and decision biases in adoption behaviors.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25. Cultural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Cultural diffusion models analyze how cultural practices, beliefs, or values spread across populations.</a:t>
            </a:r>
          </a:p>
          <a:p>
            <a:r>
              <a:t>- They consider factors such as cultural homophily, social learning, and transmission fidelity.</a:t>
            </a:r>
          </a:p>
          <a:p>
            <a:r>
              <a:t>- Understanding cultural diffusion models helps in studying cultural evolution and diversity dynamics.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26. Economic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Economic diffusion models study the spread of economic policies, innovations, or market behaviors.</a:t>
            </a:r>
          </a:p>
          <a:p>
            <a:r>
              <a:t>- They analyze the impact of economic shocks, network effects, and market dynamics on diffusion processes.</a:t>
            </a:r>
          </a:p>
          <a:p>
            <a:r>
              <a:t>- These models provide insights into economic growth, market competition, and policy diffusion patterns.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27. Hybrid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Hybrid diffusion models combine elements of different diffusion models to capture complex real-world scenarios.</a:t>
            </a:r>
          </a:p>
          <a:p>
            <a:r>
              <a:t>- By integrating multiple approaches, these models provide a more comprehensive understanding of diffusion processes.</a:t>
            </a:r>
          </a:p>
          <a:p>
            <a:r>
              <a:t>- Researchers often customize hybrid models to fit specific contexts or datasets.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Diffusion models in AI play a crucial role in understanding and predicting the spread of information, behaviors, and innovations.</a:t>
            </a:r>
          </a:p>
          <a:p>
            <a:r>
              <a:t>- Each type of diffusion model offers unique insights into the dynamics of diffusion processes in different contexts.</a:t>
            </a:r>
          </a:p>
          <a:p>
            <a:r>
              <a:t>- By combining and adapting various diffusion models, researchers can develop comprehensive strategies for optimizing diffusion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SIR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SIR model is commonly used in epidemiology to simulate the spread of infectious diseases.</a:t>
            </a:r>
          </a:p>
          <a:p>
            <a:r>
              <a:t>- It divides the population into Susceptible, Infected, and Recovered compartments.</a:t>
            </a:r>
          </a:p>
          <a:p>
            <a:r>
              <a:t>- Parameters such as infection rate and recovery rate determine the dynamics of the disease spread.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Threshold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Threshold models consider individuals who adopt only after reaching a certain threshold of adopters.</a:t>
            </a:r>
          </a:p>
          <a:p>
            <a:r>
              <a:t>- These models capture the influence of social dynamics and herd behavior on adoption rates.</a:t>
            </a:r>
          </a:p>
          <a:p>
            <a:r>
              <a:t>- They are particularly useful in understanding viral marketing and product adoption.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Cascade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Cascade models describe the sequential spread of information or behaviors through a network.</a:t>
            </a:r>
          </a:p>
          <a:p>
            <a:r>
              <a:t>- They incorporate the concept of contagion, where one adoption triggers subsequent adoptions.</a:t>
            </a:r>
          </a:p>
          <a:p>
            <a:r>
              <a:t>- Understanding cascade models helps in optimizing strategies for maximizing influence in a network.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Agent-Based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Agent-based models simulate individual agents interacting within a network to study diffusion processes.</a:t>
            </a:r>
          </a:p>
          <a:p>
            <a:r>
              <a:t>- These models capture the heterogeneity of agents' behavior and social connections.</a:t>
            </a:r>
          </a:p>
          <a:p>
            <a:r>
              <a:t>- Agent-based models provide insights into how micro-level interactions drive macro-level diffusion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Network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Network diffusion models examine how information or influence spreads through interconnected nodes.</a:t>
            </a:r>
          </a:p>
          <a:p>
            <a:r>
              <a:t>- These models consider the topology of the network, the strength of connections, and the dynamics of transmission.</a:t>
            </a:r>
          </a:p>
          <a:p>
            <a:r>
              <a:t>- Network diffusion models are crucial in fields such as social media analytics and viral marketing.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Spatial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Spatial diffusion models analyze how innovations or behaviors propagate across physical space.</a:t>
            </a:r>
          </a:p>
          <a:p>
            <a:r>
              <a:t>- They consider factors such as proximity, connectivity, and barriers to diffusion.</a:t>
            </a:r>
          </a:p>
          <a:p>
            <a:r>
              <a:t>- These models are useful in urban planning, public health, and environmental studies.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Hybrid Diffusion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Hybrid diffusion models combine elements of different diffusion models to capture complex real-world scenarios.</a:t>
            </a:r>
          </a:p>
          <a:p>
            <a:r>
              <a:t>- By integrating multiple approaches, these models provide a more comprehensive understanding of diffusion processes.</a:t>
            </a:r>
          </a:p>
          <a:p>
            <a:r>
              <a:t>- Researchers often customize hybrid models to fit specific contexts or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