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Python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Numpy is a powerful library for numerical computing in Python</a:t>
            </a:r>
          </a:p>
          <a:p>
            <a:r>
              <a:t>- Provides support for multidimensional arrays and matrices</a:t>
            </a:r>
          </a:p>
          <a:p>
            <a:r>
              <a:t>- Essential for scientific computing and data analysis</a:t>
            </a:r>
          </a:p>
          <a:p>
            <a:r>
              <a:t>- Open-source and widely used in the Python community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Numpy Functions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Numpy provides a wide range of functions and methods for array manipulation</a:t>
            </a:r>
          </a:p>
          <a:p>
            <a:r>
              <a:t>- Array creation functions: np.array(), np.zeros(), np.ones(), np.arange()</a:t>
            </a:r>
          </a:p>
          <a:p>
            <a:r>
              <a:t>- Math functions: np.sin(), np.cos(), np.sqrt(), np.exp()</a:t>
            </a:r>
          </a:p>
          <a:p>
            <a:r>
              <a:t>- Array manipulation: np.reshape(), np.concatenate(), np.split()</a:t>
            </a:r>
          </a:p>
          <a:p>
            <a:r>
              <a:t>- Statistical functions: np.mean(), np.std(), np.var()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Optimization with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Numpy is optimized for performance using vectorized operations</a:t>
            </a:r>
          </a:p>
          <a:p>
            <a:r>
              <a:t>- Avoids traditional Python loops for element-wise operations</a:t>
            </a:r>
          </a:p>
          <a:p>
            <a:r>
              <a:t>- Improves efficiency by leveraging C under the hood</a:t>
            </a:r>
          </a:p>
          <a:p>
            <a:r>
              <a:t>- Suitable for handling large datasets and complex computations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Numpy allows handling missing data using numpy.nan</a:t>
            </a:r>
          </a:p>
          <a:p>
            <a:r>
              <a:t>- np.isnan() function to check for NaN values</a:t>
            </a:r>
          </a:p>
          <a:p>
            <a:r>
              <a:t>- Masked arrays: np.ma.masked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Numpy 'ufuncs'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'ufuncs' stand for universal functions in Numpy</a:t>
            </a:r>
          </a:p>
          <a:p>
            <a:r>
              <a:t>- Perform element-wise operations on arrays</a:t>
            </a:r>
          </a:p>
          <a:p>
            <a:r>
              <a:t>- Examples include np.add(), np.subtract(), np.multiply(), np.divide()</a:t>
            </a:r>
          </a:p>
          <a:p>
            <a:r>
              <a:t>- Efficient computation due to vectorization and broadcasting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Numpy supports multi-dimensional arrays with any number of dimensions</a:t>
            </a:r>
          </a:p>
          <a:p>
            <a:r>
              <a:t>- Access elements using multiple indexes for each dimension</a:t>
            </a:r>
          </a:p>
          <a:p>
            <a:r>
              <a:t>- Example: 3D array for representing volumetric data</a:t>
            </a:r>
          </a:p>
          <a:p>
            <a:r>
              <a:t>- Useful for mathematical operations and image processing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Numpy Advantages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Numpy is essential for numerical computing and data analysis in Python</a:t>
            </a:r>
          </a:p>
          <a:p>
            <a:r>
              <a:t>- Advantages include fast computation, efficient memory usage, and optimized performance</a:t>
            </a:r>
          </a:p>
          <a:p>
            <a:r>
              <a:t>- Widely used in scientific research, data science, machine learning, and more</a:t>
            </a:r>
          </a:p>
          <a:p>
            <a:r>
              <a:t>- Used for handling large datasets, mathematical operations, and complex analyses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Install Numpy using pip: 'pip install numpy'</a:t>
            </a:r>
          </a:p>
          <a:p>
            <a:r>
              <a:t>- Check installed Numpy version with 'import numpy; print(numpy.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Numpy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Numpy arrays are the core data structure in Numpy</a:t>
            </a:r>
          </a:p>
          <a:p>
            <a:r>
              <a:t>- Arrays can have any number of dimensions</a:t>
            </a:r>
          </a:p>
          <a:p>
            <a:r>
              <a:t>- Homogeneous data types within an array</a:t>
            </a:r>
          </a:p>
          <a:p>
            <a:r>
              <a:t>- Can perform efficient element-wise 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Indexing and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Indexing starts at 0 like regular Python lists</a:t>
            </a:r>
          </a:p>
          <a:p>
            <a:r>
              <a:t>- Accessing elements using indexes: array[0], array[1:3]</a:t>
            </a:r>
          </a:p>
          <a:p>
            <a:r>
              <a:t>- Slicing allows selecting subsets of arrays</a:t>
            </a:r>
          </a:p>
          <a:p>
            <a:r>
              <a:t>- Negative indexes count from the end of the array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Numpy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Arithmetic operations: addition, subtraction, multiplication, division</a:t>
            </a:r>
          </a:p>
          <a:p>
            <a:r>
              <a:t>- Element-wise operations: np.add(), np.subtract(), np.multiply(), np.divide()</a:t>
            </a:r>
          </a:p>
          <a:p>
            <a:r>
              <a:t>- Aggregation functions: sum, min, max, mean, median</a:t>
            </a:r>
          </a:p>
          <a:p>
            <a:r>
              <a:t>- Broadcasting: performing operations on arrays of different shapes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Numpy provides functions for random number generation</a:t>
            </a:r>
          </a:p>
          <a:p>
            <a:r>
              <a:t>- np.random.rand() for uniform distribution</a:t>
            </a:r>
          </a:p>
          <a:p>
            <a:r>
              <a:t>- np.random.randn() for standard normal distribution</a:t>
            </a:r>
          </a:p>
          <a:p>
            <a:r>
              <a:t>- np.random.randint() for random integers</a:t>
            </a:r>
          </a:p>
          <a:p>
            <a:r>
              <a:t>- Set seed for reproducibility using np.random.seed()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Algebra with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Numpy provides functions for linear algebra operations</a:t>
            </a:r>
          </a:p>
          <a:p>
            <a:r>
              <a:t>- Matrix multiplication: np.dot(), @ operator</a:t>
            </a:r>
          </a:p>
          <a:p>
            <a:r>
              <a:t>- Eigenvalues and eigenvectors: np.linalg.eig()</a:t>
            </a:r>
          </a:p>
          <a:p>
            <a:r>
              <a:t>- Solving linear equations: np.linalg.solve()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with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Numpy is widely used for data manipulation and analysis</a:t>
            </a:r>
          </a:p>
          <a:p>
            <a:r>
              <a:t>- Statistics functions: mean, median, standard deviation, variance</a:t>
            </a:r>
          </a:p>
          <a:p>
            <a:r>
              <a:t>- Filtering data: np.where(), np.logical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Broadcasting in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Broadcasting allows performing operations on arrays of different shapes</a:t>
            </a:r>
          </a:p>
          <a:p>
            <a:r>
              <a:t>- Arrays are broadcasted to have compatible shapes before performing operations</a:t>
            </a:r>
          </a:p>
          <a:p>
            <a:r>
              <a:t>- Helps avoid looping over elements for element-wise operations</a:t>
            </a:r>
          </a:p>
          <a:p>
            <a:r>
              <a:t>- Useful for arithmetic operations on arrays of different dimensions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