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Generative AI Creating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Generative AI refers to the ability of machines to produce content such as images, music, or text, that is similar to what humans create.</a:t>
            </a:r>
          </a:p>
          <a:p>
            <a:r>
              <a:t>- These systems use algorithms and training data to generate new content and can mimic the styles and patterns present in the input data.</a:t>
            </a:r>
          </a:p>
          <a:p>
            <a:r>
              <a:t>- Generative AI has applications in art, design, and other creative fields where it can assist in producing unique and novel content.</a:t>
            </a:r>
          </a:p>
          <a:p>
            <a:r>
              <a:t>- Examples of generative AI in action include creating art, generating realistic faces, or designing new products based on user preferences.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Advancements in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Recent advancements in Generative AI have led to the creation of more realistic and high-quality images.</a:t>
            </a:r>
          </a:p>
          <a:p>
            <a:r>
              <a:t>- Techniques such as Generative Adversarial Networks (GANs) have improved the ability of AI systems to generate diverse and detailed images.</a:t>
            </a:r>
          </a:p>
          <a:p>
            <a:r>
              <a:t>- Generative AI can be used for tasks such as image editing, style transfer, and even creating entirely new virtual worlds.</a:t>
            </a:r>
          </a:p>
          <a:p>
            <a:r>
              <a:t>- The future potential of generative AI includes personalized content creation, virtual fashion design, and enhanced visual storytelling capabilities.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