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Rapid growth in e-commerce and delivery services  </a:t>
            </a:r>
          </a:p>
          <a:p>
            <a:r>
              <a:t>- Increasing consumer demand for faster delivery options  </a:t>
            </a:r>
          </a:p>
          <a:p>
            <a:r>
              <a:t>- Adoption of drone technology in logistics and retail  </a:t>
            </a:r>
          </a:p>
          <a:p>
            <a:r>
              <a:t>- Competitive landscape including other retailers and delivery companies  </a:t>
            </a:r>
          </a:p>
          <a:p>
            <a:r>
              <a:t>- Regulatory environment impacting drone usage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Primary audience: Tech-savvy millennials and Gen Z  </a:t>
            </a:r>
          </a:p>
          <a:p>
            <a:r>
              <a:t>- Secondary audience: Busy professionals and families  </a:t>
            </a:r>
          </a:p>
          <a:p>
            <a:r>
              <a:t>- Geographic focus: Urban and suburban areas with high order volumes  </a:t>
            </a:r>
          </a:p>
          <a:p>
            <a:r>
              <a:t>- Behavioral insights: Preference for convenience and speed in shopping  </a:t>
            </a:r>
          </a:p>
          <a:p>
            <a:r>
              <a:t>- Environmental concerns driving interest in sustainable delivery options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Speed: Deliver products within 30 minutes of order placement  </a:t>
            </a:r>
          </a:p>
          <a:p>
            <a:r>
              <a:t>- Convenience: Doorstep delivery without human contact  </a:t>
            </a:r>
          </a:p>
          <a:p>
            <a:r>
              <a:t>- Sustainability: Lower carbon footprint compared to traditional delivery  </a:t>
            </a:r>
          </a:p>
          <a:p>
            <a:r>
              <a:t>- Accessibility: Reach customers in hard-to-access areas  </a:t>
            </a:r>
          </a:p>
          <a:p>
            <a:r>
              <a:t>- Innovation: Strength and credibility of IKEA brand in offering cutting-edge solutions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Partner with local logistics providers for infrastructure  </a:t>
            </a:r>
          </a:p>
          <a:p>
            <a:r>
              <a:t>- Develop a network of drone landing zones for efficient pickups and drop-offs  </a:t>
            </a:r>
          </a:p>
          <a:p>
            <a:r>
              <a:t>- Implement a robust technology stack for order processing and tracking  </a:t>
            </a:r>
          </a:p>
          <a:p>
            <a:r>
              <a:t>- Ensure compliance with aviation regulations and safety standards  </a:t>
            </a:r>
          </a:p>
          <a:p>
            <a:r>
              <a:t>- Train staff and customers on how to use the drone delivery service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Multi-channel marketing campaign (online and offline)  </a:t>
            </a:r>
          </a:p>
          <a:p>
            <a:r>
              <a:t>- Collaborate with influencers and tech bloggers to drive awareness  </a:t>
            </a:r>
          </a:p>
          <a:p>
            <a:r>
              <a:t>- Demonstrate drone delivery through live events and demonstrations  </a:t>
            </a:r>
          </a:p>
          <a:p>
            <a:r>
              <a:t>- Use targeted digital advertising to reach key demographics  </a:t>
            </a:r>
          </a:p>
          <a:p>
            <a:r>
              <a:t>- Leverage social media to highlight customer testimonials and success stories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Collaborate with drone manufacturers for tech innovation  </a:t>
            </a:r>
          </a:p>
          <a:p>
            <a:r>
              <a:t>- Partner with local authorities to navigate regulations  </a:t>
            </a:r>
          </a:p>
          <a:p>
            <a:r>
              <a:t>- Tie-up with delivery service platforms for last-mile logistics  </a:t>
            </a:r>
          </a:p>
          <a:p>
            <a:r>
              <a:t>- Engage with sustainability organizations to enhance brand image  </a:t>
            </a:r>
          </a:p>
          <a:p>
            <a:r>
              <a:t>- Work with data analytics firms to optimize operations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Initial investment required for drone fleet and technology  </a:t>
            </a:r>
          </a:p>
          <a:p>
            <a:r>
              <a:t>- Expected return on investment (ROI) within the first 3 years  </a:t>
            </a:r>
          </a:p>
          <a:p>
            <a:r>
              <a:t>- Revenue growth through increased sales and customer acquisition  </a:t>
            </a:r>
          </a:p>
          <a:p>
            <a:r>
              <a:t>- Cost savings from decreased labor and fuel expenses over time  </a:t>
            </a:r>
          </a:p>
          <a:p>
            <a:r>
              <a:t>- Long-term financial benefits from strengthening IKEA’s market position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Phase 1: Research &amp; Development (0-6 months)  </a:t>
            </a:r>
          </a:p>
          <a:p>
            <a:r>
              <a:t>- Phase 2: Pilot program launch in select cities (6-12 months)  </a:t>
            </a:r>
          </a:p>
          <a:p>
            <a:r>
              <a:t>- Phase 3: Full-scale rollout across urban areas (12-24 months)  </a:t>
            </a:r>
          </a:p>
          <a:p>
            <a:r>
              <a:t>- Phase 4: Evaluation and iterative enhancements (24+ months)  </a:t>
            </a:r>
          </a:p>
          <a:p>
            <a:r>
              <a:t>- Continuous monitoring of market feedback and operational challenges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