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Rapid growth of the drone delivery market, expected to reach USD 40 billion by 2026.  </a:t>
            </a:r>
          </a:p>
          <a:p>
            <a:r>
              <a:t>- Increasing consumer demand for faster delivery services.  </a:t>
            </a:r>
          </a:p>
          <a:p>
            <a:r>
              <a:t>- Amazon's competitive positioning against traditional logistics.  </a:t>
            </a:r>
          </a:p>
          <a:p>
            <a:r>
              <a:t>- Regulatory landscape evolving to facilitate drone delivery.  </a:t>
            </a:r>
          </a:p>
          <a:p>
            <a:r>
              <a:t>- Key demographics: urban populations, tech-savvy consumers, and businesses focusing on efficiency.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Expansion plans for additional cities once successful pilots are established.  </a:t>
            </a:r>
          </a:p>
          <a:p>
            <a:r>
              <a:t>- Continuous improvement of drone technology for increased payload capacity.  </a:t>
            </a:r>
          </a:p>
          <a:p>
            <a:r>
              <a:t>- Potential for integration with autonomous vehicle delivery systems.  </a:t>
            </a:r>
          </a:p>
          <a:p>
            <a:r>
              <a:t>- Anticipation of new markets emerging as legislation adapts.  </a:t>
            </a:r>
          </a:p>
          <a:p>
            <a:r>
              <a:t>- Vision of transforming last-mile logistics through innovation and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Unmatched speed: Deliver packages within 30 minutes.  </a:t>
            </a:r>
          </a:p>
          <a:p>
            <a:r>
              <a:t>- Enhanced convenience: Doorstep delivery for urban customers.  </a:t>
            </a:r>
          </a:p>
          <a:p>
            <a:r>
              <a:t>- Cost-effective solutions leveraging Amazon's existing logistics network.  </a:t>
            </a:r>
          </a:p>
          <a:p>
            <a:r>
              <a:t>- Environmentally friendly option promoting reduced vehicle emissions.  </a:t>
            </a:r>
          </a:p>
          <a:p>
            <a:r>
              <a:t>- Elevated customer experience with real-time tracking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Urban areas with high population density.  </a:t>
            </a:r>
          </a:p>
          <a:p>
            <a:r>
              <a:t>- Targeting tech-savvy millennials and Gen Z customers.  </a:t>
            </a:r>
          </a:p>
          <a:p>
            <a:r>
              <a:t>- Small to medium-sized enterprises (SMEs) requiring quick delivery.  </a:t>
            </a:r>
          </a:p>
          <a:p>
            <a:r>
              <a:t>- Focus on essential goods such as medical supplies and groceries.  </a:t>
            </a:r>
          </a:p>
          <a:p>
            <a:r>
              <a:t>- Geographic focus: Starting pilot programs in select metropolitan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Compliance with FAA drone regulations and local ordinances.  </a:t>
            </a:r>
          </a:p>
          <a:p>
            <a:r>
              <a:t>- Navigating airspace restrictions over populated areas.  </a:t>
            </a:r>
          </a:p>
          <a:p>
            <a:r>
              <a:t>- Need for public assurance regarding safety and privacy.  </a:t>
            </a:r>
          </a:p>
          <a:p>
            <a:r>
              <a:t>- Ongoing collaboration with government bodies for rule-making.  </a:t>
            </a:r>
          </a:p>
          <a:p>
            <a:r>
              <a:t>- Preparations for potential changes in regulations as technology evolves.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Innovative drone design for efficient flight and payload handling.  </a:t>
            </a:r>
          </a:p>
          <a:p>
            <a:r>
              <a:t>- Integration of AI and machine learning for route optimization.  </a:t>
            </a:r>
          </a:p>
          <a:p>
            <a:r>
              <a:t>- Robust tracking and monitoring systems to ensure safety.  </a:t>
            </a:r>
          </a:p>
          <a:p>
            <a:r>
              <a:t>- Development of autonomous delivery mechanisms.  </a:t>
            </a:r>
          </a:p>
          <a:p>
            <a:r>
              <a:t>- Continuous software updates to adapt to changing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Collaborations with local governments for pilot programs.  </a:t>
            </a:r>
          </a:p>
          <a:p>
            <a:r>
              <a:t>- Engaging with e-commerce partners for integrated delivery services.  </a:t>
            </a:r>
          </a:p>
          <a:p>
            <a:r>
              <a:t>- Potential alliances with tech companies for drone tech advancements.  </a:t>
            </a:r>
          </a:p>
          <a:p>
            <a:r>
              <a:t>- Exploring partnerships with logistics firms for last-mile delivery.  </a:t>
            </a:r>
          </a:p>
          <a:p>
            <a:r>
              <a:t>- Community engagement to build trust and support for drone initiatives.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Multi-channel marketing campaign focusing on digital platforms.  </a:t>
            </a:r>
          </a:p>
          <a:p>
            <a:r>
              <a:t>- Targeted promotions aimed at urban consumers interested in convenience.  </a:t>
            </a:r>
          </a:p>
          <a:p>
            <a:r>
              <a:t>- Leveraging social media influencers to increase brand awareness.  </a:t>
            </a:r>
          </a:p>
          <a:p>
            <a:r>
              <a:t>- Educational content highlighting drone delivery benefits and safety.  </a:t>
            </a:r>
          </a:p>
          <a:p>
            <a:r>
              <a:t>- Engagement through local events showcasing drone technology and use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Establishing drone delivery hubs in strategic locations.  </a:t>
            </a:r>
          </a:p>
          <a:p>
            <a:r>
              <a:t>- Coordination of flights to avoid congestion and interference.  </a:t>
            </a:r>
          </a:p>
          <a:p>
            <a:r>
              <a:t>- Integration with Amazon's existing logistics and fulfillment networks.  </a:t>
            </a:r>
          </a:p>
          <a:p>
            <a:r>
              <a:t>- Building a fleet of drones capable of variable payloads and distances.  </a:t>
            </a:r>
          </a:p>
          <a:p>
            <a:r>
              <a:t>- Implementation of robust customer support systems to handle inquiries.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 investment for drone technology and infrastructure estimated at $XX million.  </a:t>
            </a:r>
          </a:p>
          <a:p>
            <a:r>
              <a:t>- Expected return on investment within three years due to operational efficiency.  </a:t>
            </a:r>
          </a:p>
          <a:p>
            <a:r>
              <a:t>- Projected revenue from drone deliveries reaching $XX billion by 2030.  </a:t>
            </a:r>
          </a:p>
          <a:p>
            <a:r>
              <a:t>- Cost savings realized through reduced ground vehicle use and fuel costs.  </a:t>
            </a:r>
          </a:p>
          <a:p>
            <a:r>
              <a:t>- Risk assessment regarding market adaptation and regulatory changes.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