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Rapid growth in e-commerce driving demand for faster delivery options  </a:t>
            </a:r>
          </a:p>
          <a:p>
            <a:r>
              <a:t>- Drones recognized as a potentially disruptive technology in the logistics sector  </a:t>
            </a:r>
          </a:p>
          <a:p>
            <a:r>
              <a:t>- Increasing consumer preference for convenience and speed in delivery services  </a:t>
            </a:r>
          </a:p>
          <a:p>
            <a:r>
              <a:t>- Regulatory changes making drone deliveries more feasible in various regions  </a:t>
            </a:r>
          </a:p>
          <a:p>
            <a:r>
              <a:t>- Competitors like UPS, DHL, and startups entering the drone delivery space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Opportunities and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Expansion into international markets with tailored regulatory approaches  </a:t>
            </a:r>
          </a:p>
          <a:p>
            <a:r>
              <a:t>- Exploring new verticals such as medical deliveries and perishable goods  </a:t>
            </a:r>
          </a:p>
          <a:p>
            <a:r>
              <a:t>- Continuous investment in R&amp;D for enhanced drone capabilities  </a:t>
            </a:r>
          </a:p>
          <a:p>
            <a:r>
              <a:t>- Leveraging data insights for personalization and improved customer offerings  </a:t>
            </a:r>
          </a:p>
          <a:p>
            <a:r>
              <a:t>- Long-term vision for integrating drone delivery into Amazon's broader logistics network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Tech-savvy consumers seeking innovative and convenient services  </a:t>
            </a:r>
          </a:p>
          <a:p>
            <a:r>
              <a:t>- Urban residents requiring fast delivery of essential goods  </a:t>
            </a:r>
          </a:p>
          <a:p>
            <a:r>
              <a:t>- Rural customers benefiting from reduced delivery times  </a:t>
            </a:r>
          </a:p>
          <a:p>
            <a:r>
              <a:t>- Businesses requiring expedited shipping for documents or small packages  </a:t>
            </a:r>
          </a:p>
          <a:p>
            <a:r>
              <a:t>- Environmental-conscious consumers valuing sustainable delivery 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Extremely fast delivery times enhancing customer satisfaction  </a:t>
            </a:r>
          </a:p>
          <a:p>
            <a:r>
              <a:t>- Cost-effective delivery compared to traditional methods in the long run  </a:t>
            </a:r>
          </a:p>
          <a:p>
            <a:r>
              <a:t>- Reduced carbon footprint with electric drone technology  </a:t>
            </a:r>
          </a:p>
          <a:p>
            <a:r>
              <a:t>- Increased accessibility for remote and underserved locations  </a:t>
            </a:r>
          </a:p>
          <a:p>
            <a:r>
              <a:t>- Real-time tracking for customers to monitor deliveries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Regulatory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Collaborating with FAA and other regulatory bodies to ensure compliance  </a:t>
            </a:r>
          </a:p>
          <a:p>
            <a:r>
              <a:t>- Engaging in pilot programs to demonstrate safety and efficiency  </a:t>
            </a:r>
          </a:p>
          <a:p>
            <a:r>
              <a:t>- Advocating for favorable regulations to promote drone delivery technology  </a:t>
            </a:r>
          </a:p>
          <a:p>
            <a:r>
              <a:t>- Developing protocols for urban and rural drone flight operations  </a:t>
            </a:r>
          </a:p>
          <a:p>
            <a:r>
              <a:t>- Monitoring evolving regulations and adapting strategies accordingly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Implementation of GPS and AI for precise navigation and delivery  </a:t>
            </a:r>
          </a:p>
          <a:p>
            <a:r>
              <a:t>- Establishing secure real-time communication between drones and control centers  </a:t>
            </a:r>
          </a:p>
          <a:p>
            <a:r>
              <a:t>- Data analytics for optimizing delivery routes and reducing operational costs  </a:t>
            </a:r>
          </a:p>
          <a:p>
            <a:r>
              <a:t>- Developing a user-friendly app for customers to order and track deliveries  </a:t>
            </a:r>
          </a:p>
          <a:p>
            <a:r>
              <a:t>- Ensuring robust cybersecurity measures to protect customer data and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Partnerships and Collaborations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Partnering with local governments for airspace management  </a:t>
            </a:r>
          </a:p>
          <a:p>
            <a:r>
              <a:t>- Collaborating with logistics companies for warehousing and distribution  </a:t>
            </a:r>
          </a:p>
          <a:p>
            <a:r>
              <a:t>- Engaging with technology firms for software and hardware advancements  </a:t>
            </a:r>
          </a:p>
          <a:p>
            <a:r>
              <a:t>- Exploring partnerships with retailers for integrated delivery solutions  </a:t>
            </a:r>
          </a:p>
          <a:p>
            <a:r>
              <a:t>- Building relationships with community stakeholders to gain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Multi-channel marketing approach targeting consumers and businesses  </a:t>
            </a:r>
          </a:p>
          <a:p>
            <a:r>
              <a:t>- Engaging social media campaigns showcasing drone delivery capabilities  </a:t>
            </a:r>
          </a:p>
          <a:p>
            <a:r>
              <a:t>- Influencer partnerships to reach tech-savvy demographics  </a:t>
            </a:r>
          </a:p>
          <a:p>
            <a:r>
              <a:t>- Promotions and discounts for early adopters of drone delivery services  </a:t>
            </a:r>
          </a:p>
          <a:p>
            <a:r>
              <a:t>- Educational content outlining benefits and safety of drone deliveries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Pilot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Selecting key urban and rural locations for initial drone delivery trials  </a:t>
            </a:r>
          </a:p>
          <a:p>
            <a:r>
              <a:t>- Conducting metrics-driven assessments of drone performance and customer feedback  </a:t>
            </a:r>
          </a:p>
          <a:p>
            <a:r>
              <a:t>- Iterating on operations based on pilot program results to improve efficiency  </a:t>
            </a:r>
          </a:p>
          <a:p>
            <a:r>
              <a:t>- Gathering data to influence regulatory discussions and future expansions  </a:t>
            </a:r>
          </a:p>
          <a:p>
            <a:r>
              <a:t>- Building community awareness and excitement through launch events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Estimated reduction in last-mile delivery costs through drone technology  </a:t>
            </a:r>
          </a:p>
          <a:p>
            <a:r>
              <a:t>- Projected market share capture within the first 5 years of launch  </a:t>
            </a:r>
          </a:p>
          <a:p>
            <a:r>
              <a:t>- Breakdown of initial investment compared to long-term ROI  </a:t>
            </a:r>
          </a:p>
          <a:p>
            <a:r>
              <a:t>- Forecasting revenue growth driven by consumer adoption rates  </a:t>
            </a:r>
          </a:p>
          <a:p>
            <a:r>
              <a:t>- Identifying cost-saving opportunities through operations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