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5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 Yoo" userId="6fb0542ed1485847" providerId="LiveId" clId="{C47F451D-097B-E34B-B99B-0A783B3C6260}"/>
    <pc:docChg chg="undo custSel modSld">
      <pc:chgData name="Mira Yoo" userId="6fb0542ed1485847" providerId="LiveId" clId="{C47F451D-097B-E34B-B99B-0A783B3C6260}" dt="2023-02-11T18:12:27.826" v="3"/>
      <pc:docMkLst>
        <pc:docMk/>
      </pc:docMkLst>
      <pc:sldChg chg="modSp">
        <pc:chgData name="Mira Yoo" userId="6fb0542ed1485847" providerId="LiveId" clId="{C47F451D-097B-E34B-B99B-0A783B3C6260}" dt="2023-02-11T18:12:27.826" v="3"/>
        <pc:sldMkLst>
          <pc:docMk/>
          <pc:sldMk cId="167727644" sldId="260"/>
        </pc:sldMkLst>
        <pc:spChg chg="mod">
          <ac:chgData name="Mira Yoo" userId="6fb0542ed1485847" providerId="LiveId" clId="{C47F451D-097B-E34B-B99B-0A783B3C6260}" dt="2023-02-11T18:12:27.826" v="3"/>
          <ac:spMkLst>
            <pc:docMk/>
            <pc:sldMk cId="167727644" sldId="260"/>
            <ac:spMk id="4" creationId="{49A940F6-055B-4499-8EF9-81F1D20469D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90BED0-7831-4F1A-9A31-8DD8885C04E0}" type="doc">
      <dgm:prSet loTypeId="urn:microsoft.com/office/officeart/2005/8/layout/orgChart1" loCatId="hierarchy" qsTypeId="urn:microsoft.com/office/officeart/2005/8/quickstyle/simple5" qsCatId="simple" csTypeId="urn:microsoft.com/office/officeart/2005/8/colors/colorful4" csCatId="colorful" phldr="1"/>
      <dgm:spPr/>
      <dgm:t>
        <a:bodyPr/>
        <a:lstStyle/>
        <a:p>
          <a:endParaRPr lang="en-US"/>
        </a:p>
      </dgm:t>
    </dgm:pt>
    <dgm:pt modelId="{5FBD6B67-8A0F-461D-85E2-89E3965AB5BE}" type="asst">
      <dgm:prSet phldrT="[Text]"/>
      <dgm:spPr>
        <a:noFill/>
        <a:ln>
          <a:solidFill>
            <a:schemeClr val="tx1"/>
          </a:solidFill>
        </a:ln>
      </dgm:spPr>
      <dgm:t>
        <a:bodyPr/>
        <a:lstStyle/>
        <a:p>
          <a:r>
            <a:rPr lang="en-US" dirty="0"/>
            <a:t>Computer Science</a:t>
          </a:r>
        </a:p>
      </dgm:t>
    </dgm:pt>
    <dgm:pt modelId="{053A5725-706D-47A1-BF59-6A1425F66D70}" type="parTrans" cxnId="{6371ED2B-AB28-4AFE-A19B-76C64136FDA3}">
      <dgm:prSet/>
      <dgm:spPr/>
      <dgm:t>
        <a:bodyPr/>
        <a:lstStyle/>
        <a:p>
          <a:endParaRPr lang="en-US"/>
        </a:p>
      </dgm:t>
    </dgm:pt>
    <dgm:pt modelId="{FD632291-416E-46B9-805D-7C1FA8B27C73}" type="sibTrans" cxnId="{6371ED2B-AB28-4AFE-A19B-76C64136FDA3}">
      <dgm:prSet/>
      <dgm:spPr/>
      <dgm:t>
        <a:bodyPr/>
        <a:lstStyle/>
        <a:p>
          <a:endParaRPr lang="en-US"/>
        </a:p>
      </dgm:t>
    </dgm:pt>
    <dgm:pt modelId="{85FDDC72-2E77-4AB7-A8CE-BB6ECFDD5086}">
      <dgm:prSet phldrT="[Text]"/>
      <dgm:spPr>
        <a:noFill/>
        <a:ln>
          <a:solidFill>
            <a:schemeClr val="tx1"/>
          </a:solidFill>
        </a:ln>
      </dgm:spPr>
      <dgm:t>
        <a:bodyPr/>
        <a:lstStyle/>
        <a:p>
          <a:r>
            <a:rPr lang="en-US" dirty="0"/>
            <a:t>Computer Engineering</a:t>
          </a:r>
        </a:p>
      </dgm:t>
    </dgm:pt>
    <dgm:pt modelId="{B9F7B1D8-EA71-4711-BF5D-3D6750A39BAF}" type="parTrans" cxnId="{7007245B-7D12-41A4-A6F5-BD0E4DCA20B3}">
      <dgm:prSet/>
      <dgm:spPr>
        <a:ln>
          <a:solidFill>
            <a:schemeClr val="tx1"/>
          </a:solidFill>
        </a:ln>
      </dgm:spPr>
      <dgm:t>
        <a:bodyPr/>
        <a:lstStyle/>
        <a:p>
          <a:endParaRPr lang="en-US"/>
        </a:p>
      </dgm:t>
    </dgm:pt>
    <dgm:pt modelId="{B0DFC663-08D1-4AA7-B165-3FE6D67575CA}" type="sibTrans" cxnId="{7007245B-7D12-41A4-A6F5-BD0E4DCA20B3}">
      <dgm:prSet/>
      <dgm:spPr/>
      <dgm:t>
        <a:bodyPr/>
        <a:lstStyle/>
        <a:p>
          <a:endParaRPr lang="en-US"/>
        </a:p>
      </dgm:t>
    </dgm:pt>
    <dgm:pt modelId="{B46B9130-14C0-4471-9C39-95B224E0729B}">
      <dgm:prSet phldrT="[Text]"/>
      <dgm:spPr>
        <a:noFill/>
        <a:ln>
          <a:solidFill>
            <a:schemeClr val="tx1"/>
          </a:solidFill>
        </a:ln>
      </dgm:spPr>
      <dgm:t>
        <a:bodyPr/>
        <a:lstStyle/>
        <a:p>
          <a:r>
            <a:rPr lang="en-US" dirty="0"/>
            <a:t>Computer Science</a:t>
          </a:r>
        </a:p>
      </dgm:t>
    </dgm:pt>
    <dgm:pt modelId="{5A06DDAC-6E87-42D5-87C4-0F31254D7F77}" type="parTrans" cxnId="{7C3A1FBB-9F19-4C9F-BBDF-7B1F96A0BC5F}">
      <dgm:prSet/>
      <dgm:spPr>
        <a:ln>
          <a:solidFill>
            <a:schemeClr val="tx1"/>
          </a:solidFill>
        </a:ln>
      </dgm:spPr>
      <dgm:t>
        <a:bodyPr/>
        <a:lstStyle/>
        <a:p>
          <a:endParaRPr lang="en-US"/>
        </a:p>
      </dgm:t>
    </dgm:pt>
    <dgm:pt modelId="{897D2C53-D96A-4755-9A8C-49B0278D38E7}" type="sibTrans" cxnId="{7C3A1FBB-9F19-4C9F-BBDF-7B1F96A0BC5F}">
      <dgm:prSet/>
      <dgm:spPr/>
      <dgm:t>
        <a:bodyPr/>
        <a:lstStyle/>
        <a:p>
          <a:endParaRPr lang="en-US"/>
        </a:p>
      </dgm:t>
    </dgm:pt>
    <dgm:pt modelId="{A4617C8D-C9EB-4832-84B0-22F540D6DC85}">
      <dgm:prSet phldrT="[Text]"/>
      <dgm:spPr>
        <a:noFill/>
        <a:ln>
          <a:solidFill>
            <a:schemeClr val="tx1"/>
          </a:solidFill>
        </a:ln>
      </dgm:spPr>
      <dgm:t>
        <a:bodyPr/>
        <a:lstStyle/>
        <a:p>
          <a:r>
            <a:rPr lang="en-US" dirty="0"/>
            <a:t>Information Systems</a:t>
          </a:r>
        </a:p>
      </dgm:t>
    </dgm:pt>
    <dgm:pt modelId="{BBB4D9D5-E79B-49F1-B6F6-31E98F313C15}" type="parTrans" cxnId="{989AA823-0202-4E5F-8C5F-70AAE19759E8}">
      <dgm:prSet/>
      <dgm:spPr>
        <a:ln>
          <a:solidFill>
            <a:schemeClr val="tx1"/>
          </a:solidFill>
        </a:ln>
      </dgm:spPr>
      <dgm:t>
        <a:bodyPr/>
        <a:lstStyle/>
        <a:p>
          <a:endParaRPr lang="en-US"/>
        </a:p>
      </dgm:t>
    </dgm:pt>
    <dgm:pt modelId="{5B3AD5CD-D150-40FC-BEF0-D851BA27456D}" type="sibTrans" cxnId="{989AA823-0202-4E5F-8C5F-70AAE19759E8}">
      <dgm:prSet/>
      <dgm:spPr/>
      <dgm:t>
        <a:bodyPr/>
        <a:lstStyle/>
        <a:p>
          <a:endParaRPr lang="en-US"/>
        </a:p>
      </dgm:t>
    </dgm:pt>
    <dgm:pt modelId="{C6855E20-FDBE-4E95-A4DF-7F26D099928C}">
      <dgm:prSet phldrT="[Text]"/>
      <dgm:spPr>
        <a:noFill/>
        <a:ln>
          <a:solidFill>
            <a:schemeClr val="tx1"/>
          </a:solidFill>
        </a:ln>
      </dgm:spPr>
      <dgm:t>
        <a:bodyPr/>
        <a:lstStyle/>
        <a:p>
          <a:r>
            <a:rPr lang="en-US" dirty="0"/>
            <a:t>Information Technology</a:t>
          </a:r>
        </a:p>
      </dgm:t>
    </dgm:pt>
    <dgm:pt modelId="{D1CA36DE-829D-4696-90E9-C17AD069E8E3}" type="parTrans" cxnId="{EAC7D4BD-8B02-41D1-85BB-D3BB50FB83C6}">
      <dgm:prSet/>
      <dgm:spPr>
        <a:ln>
          <a:solidFill>
            <a:schemeClr val="tx1"/>
          </a:solidFill>
        </a:ln>
      </dgm:spPr>
      <dgm:t>
        <a:bodyPr/>
        <a:lstStyle/>
        <a:p>
          <a:endParaRPr lang="en-US"/>
        </a:p>
      </dgm:t>
    </dgm:pt>
    <dgm:pt modelId="{F4CDB03C-717C-4D50-8FCC-0CD160665C09}" type="sibTrans" cxnId="{EAC7D4BD-8B02-41D1-85BB-D3BB50FB83C6}">
      <dgm:prSet/>
      <dgm:spPr/>
      <dgm:t>
        <a:bodyPr/>
        <a:lstStyle/>
        <a:p>
          <a:endParaRPr lang="en-US"/>
        </a:p>
      </dgm:t>
    </dgm:pt>
    <dgm:pt modelId="{BEA9A78E-6A00-4FFA-86EA-A7CC91446B33}">
      <dgm:prSet phldrT="[Text]"/>
      <dgm:spPr>
        <a:noFill/>
        <a:ln>
          <a:solidFill>
            <a:schemeClr val="tx1"/>
          </a:solidFill>
        </a:ln>
      </dgm:spPr>
      <dgm:t>
        <a:bodyPr/>
        <a:lstStyle/>
        <a:p>
          <a:r>
            <a:rPr lang="en-US" dirty="0"/>
            <a:t>Software Engineering</a:t>
          </a:r>
        </a:p>
      </dgm:t>
    </dgm:pt>
    <dgm:pt modelId="{940D256E-52A4-4FAB-9F92-AB8E488BA841}" type="parTrans" cxnId="{F88E5BED-A77F-4F23-817F-A6F922C65A58}">
      <dgm:prSet/>
      <dgm:spPr>
        <a:ln>
          <a:solidFill>
            <a:schemeClr val="tx1"/>
          </a:solidFill>
        </a:ln>
      </dgm:spPr>
      <dgm:t>
        <a:bodyPr/>
        <a:lstStyle/>
        <a:p>
          <a:endParaRPr lang="en-US"/>
        </a:p>
      </dgm:t>
    </dgm:pt>
    <dgm:pt modelId="{8C4F27DA-8FE1-4164-BD21-AE1F21117127}" type="sibTrans" cxnId="{F88E5BED-A77F-4F23-817F-A6F922C65A58}">
      <dgm:prSet/>
      <dgm:spPr/>
      <dgm:t>
        <a:bodyPr/>
        <a:lstStyle/>
        <a:p>
          <a:endParaRPr lang="en-US"/>
        </a:p>
      </dgm:t>
    </dgm:pt>
    <dgm:pt modelId="{9FE22F04-6C39-4B07-9909-827617BB25CD}" type="pres">
      <dgm:prSet presAssocID="{2F90BED0-7831-4F1A-9A31-8DD8885C04E0}" presName="hierChild1" presStyleCnt="0">
        <dgm:presLayoutVars>
          <dgm:orgChart val="1"/>
          <dgm:chPref val="1"/>
          <dgm:dir/>
          <dgm:animOne val="branch"/>
          <dgm:animLvl val="lvl"/>
          <dgm:resizeHandles/>
        </dgm:presLayoutVars>
      </dgm:prSet>
      <dgm:spPr/>
    </dgm:pt>
    <dgm:pt modelId="{2FEAFF3B-24C6-48F6-8FCE-1597FEB41021}" type="pres">
      <dgm:prSet presAssocID="{5FBD6B67-8A0F-461D-85E2-89E3965AB5BE}" presName="hierRoot1" presStyleCnt="0">
        <dgm:presLayoutVars>
          <dgm:hierBranch val="init"/>
        </dgm:presLayoutVars>
      </dgm:prSet>
      <dgm:spPr/>
    </dgm:pt>
    <dgm:pt modelId="{77BB3614-2AA5-467A-B2C7-DEBE4236C811}" type="pres">
      <dgm:prSet presAssocID="{5FBD6B67-8A0F-461D-85E2-89E3965AB5BE}" presName="rootComposite1" presStyleCnt="0"/>
      <dgm:spPr/>
    </dgm:pt>
    <dgm:pt modelId="{4101AC70-8F9D-4406-876E-86D2A0DFFE2A}" type="pres">
      <dgm:prSet presAssocID="{5FBD6B67-8A0F-461D-85E2-89E3965AB5BE}" presName="rootText1" presStyleLbl="node0" presStyleIdx="0" presStyleCnt="1">
        <dgm:presLayoutVars>
          <dgm:chPref val="3"/>
        </dgm:presLayoutVars>
      </dgm:prSet>
      <dgm:spPr/>
    </dgm:pt>
    <dgm:pt modelId="{F806A483-1538-4A88-BC89-3132E30D3B19}" type="pres">
      <dgm:prSet presAssocID="{5FBD6B67-8A0F-461D-85E2-89E3965AB5BE}" presName="rootConnector1" presStyleLbl="asst0" presStyleIdx="0" presStyleCnt="0"/>
      <dgm:spPr/>
    </dgm:pt>
    <dgm:pt modelId="{91824CAD-D7BF-4F1F-995C-E6411A3B4C75}" type="pres">
      <dgm:prSet presAssocID="{5FBD6B67-8A0F-461D-85E2-89E3965AB5BE}" presName="hierChild2" presStyleCnt="0"/>
      <dgm:spPr/>
    </dgm:pt>
    <dgm:pt modelId="{30B123D7-704F-4823-B63B-79208942C603}" type="pres">
      <dgm:prSet presAssocID="{B9F7B1D8-EA71-4711-BF5D-3D6750A39BAF}" presName="Name37" presStyleLbl="parChTrans1D2" presStyleIdx="0" presStyleCnt="5"/>
      <dgm:spPr/>
    </dgm:pt>
    <dgm:pt modelId="{F86B2640-09F3-4F11-B8EF-19F59C80A177}" type="pres">
      <dgm:prSet presAssocID="{85FDDC72-2E77-4AB7-A8CE-BB6ECFDD5086}" presName="hierRoot2" presStyleCnt="0">
        <dgm:presLayoutVars>
          <dgm:hierBranch val="init"/>
        </dgm:presLayoutVars>
      </dgm:prSet>
      <dgm:spPr/>
    </dgm:pt>
    <dgm:pt modelId="{99621535-379B-46B0-B6F7-DD4EA546D230}" type="pres">
      <dgm:prSet presAssocID="{85FDDC72-2E77-4AB7-A8CE-BB6ECFDD5086}" presName="rootComposite" presStyleCnt="0"/>
      <dgm:spPr/>
    </dgm:pt>
    <dgm:pt modelId="{52410755-50C1-4022-88CB-AA54129C08BC}" type="pres">
      <dgm:prSet presAssocID="{85FDDC72-2E77-4AB7-A8CE-BB6ECFDD5086}" presName="rootText" presStyleLbl="node2" presStyleIdx="0" presStyleCnt="5">
        <dgm:presLayoutVars>
          <dgm:chPref val="3"/>
        </dgm:presLayoutVars>
      </dgm:prSet>
      <dgm:spPr/>
    </dgm:pt>
    <dgm:pt modelId="{AB001E3C-E8D9-4B3C-8876-2E35B5918384}" type="pres">
      <dgm:prSet presAssocID="{85FDDC72-2E77-4AB7-A8CE-BB6ECFDD5086}" presName="rootConnector" presStyleLbl="node2" presStyleIdx="0" presStyleCnt="5"/>
      <dgm:spPr/>
    </dgm:pt>
    <dgm:pt modelId="{814D9BBA-31CE-4EC5-A321-6302F4978EE7}" type="pres">
      <dgm:prSet presAssocID="{85FDDC72-2E77-4AB7-A8CE-BB6ECFDD5086}" presName="hierChild4" presStyleCnt="0"/>
      <dgm:spPr/>
    </dgm:pt>
    <dgm:pt modelId="{4A1FF470-6867-45D3-B299-7C35ABC949D5}" type="pres">
      <dgm:prSet presAssocID="{85FDDC72-2E77-4AB7-A8CE-BB6ECFDD5086}" presName="hierChild5" presStyleCnt="0"/>
      <dgm:spPr/>
    </dgm:pt>
    <dgm:pt modelId="{D72136B9-D5F9-4C47-AFFF-4660012D22CA}" type="pres">
      <dgm:prSet presAssocID="{5A06DDAC-6E87-42D5-87C4-0F31254D7F77}" presName="Name37" presStyleLbl="parChTrans1D2" presStyleIdx="1" presStyleCnt="5"/>
      <dgm:spPr/>
    </dgm:pt>
    <dgm:pt modelId="{8076C301-37E9-4C19-ACF4-97B4439D1FE2}" type="pres">
      <dgm:prSet presAssocID="{B46B9130-14C0-4471-9C39-95B224E0729B}" presName="hierRoot2" presStyleCnt="0">
        <dgm:presLayoutVars>
          <dgm:hierBranch val="init"/>
        </dgm:presLayoutVars>
      </dgm:prSet>
      <dgm:spPr/>
    </dgm:pt>
    <dgm:pt modelId="{CEDD3432-F5C1-4776-BBB8-23167579DA60}" type="pres">
      <dgm:prSet presAssocID="{B46B9130-14C0-4471-9C39-95B224E0729B}" presName="rootComposite" presStyleCnt="0"/>
      <dgm:spPr/>
    </dgm:pt>
    <dgm:pt modelId="{6DE93270-FBBF-4BB5-A533-6BECCD734E07}" type="pres">
      <dgm:prSet presAssocID="{B46B9130-14C0-4471-9C39-95B224E0729B}" presName="rootText" presStyleLbl="node2" presStyleIdx="1" presStyleCnt="5">
        <dgm:presLayoutVars>
          <dgm:chPref val="3"/>
        </dgm:presLayoutVars>
      </dgm:prSet>
      <dgm:spPr/>
    </dgm:pt>
    <dgm:pt modelId="{048F80F0-EF61-460D-AE2A-8BD9F4C9F860}" type="pres">
      <dgm:prSet presAssocID="{B46B9130-14C0-4471-9C39-95B224E0729B}" presName="rootConnector" presStyleLbl="node2" presStyleIdx="1" presStyleCnt="5"/>
      <dgm:spPr/>
    </dgm:pt>
    <dgm:pt modelId="{5953F702-C7B4-4B66-B597-FD749A4760FB}" type="pres">
      <dgm:prSet presAssocID="{B46B9130-14C0-4471-9C39-95B224E0729B}" presName="hierChild4" presStyleCnt="0"/>
      <dgm:spPr/>
    </dgm:pt>
    <dgm:pt modelId="{4C67C3F5-79AD-45C2-98F6-5407A332363F}" type="pres">
      <dgm:prSet presAssocID="{B46B9130-14C0-4471-9C39-95B224E0729B}" presName="hierChild5" presStyleCnt="0"/>
      <dgm:spPr/>
    </dgm:pt>
    <dgm:pt modelId="{39733BC2-B7C7-4BC6-A9BF-6BDB008B158E}" type="pres">
      <dgm:prSet presAssocID="{BBB4D9D5-E79B-49F1-B6F6-31E98F313C15}" presName="Name37" presStyleLbl="parChTrans1D2" presStyleIdx="2" presStyleCnt="5"/>
      <dgm:spPr/>
    </dgm:pt>
    <dgm:pt modelId="{5D3F845F-2A7E-4578-81E3-736853803D1B}" type="pres">
      <dgm:prSet presAssocID="{A4617C8D-C9EB-4832-84B0-22F540D6DC85}" presName="hierRoot2" presStyleCnt="0">
        <dgm:presLayoutVars>
          <dgm:hierBranch val="init"/>
        </dgm:presLayoutVars>
      </dgm:prSet>
      <dgm:spPr/>
    </dgm:pt>
    <dgm:pt modelId="{51FF8F5E-6984-4599-9387-580A49E8B605}" type="pres">
      <dgm:prSet presAssocID="{A4617C8D-C9EB-4832-84B0-22F540D6DC85}" presName="rootComposite" presStyleCnt="0"/>
      <dgm:spPr/>
    </dgm:pt>
    <dgm:pt modelId="{89DAAF74-7315-401C-8F86-5F05EF4670B3}" type="pres">
      <dgm:prSet presAssocID="{A4617C8D-C9EB-4832-84B0-22F540D6DC85}" presName="rootText" presStyleLbl="node2" presStyleIdx="2" presStyleCnt="5">
        <dgm:presLayoutVars>
          <dgm:chPref val="3"/>
        </dgm:presLayoutVars>
      </dgm:prSet>
      <dgm:spPr/>
    </dgm:pt>
    <dgm:pt modelId="{8703DEA4-66C3-4340-99A7-75B6394040B3}" type="pres">
      <dgm:prSet presAssocID="{A4617C8D-C9EB-4832-84B0-22F540D6DC85}" presName="rootConnector" presStyleLbl="node2" presStyleIdx="2" presStyleCnt="5"/>
      <dgm:spPr/>
    </dgm:pt>
    <dgm:pt modelId="{8743ADD6-F8BC-44BE-8331-DB8C1D2DFD3A}" type="pres">
      <dgm:prSet presAssocID="{A4617C8D-C9EB-4832-84B0-22F540D6DC85}" presName="hierChild4" presStyleCnt="0"/>
      <dgm:spPr/>
    </dgm:pt>
    <dgm:pt modelId="{F58D0DAA-5D5A-42D0-B764-025962A05BC6}" type="pres">
      <dgm:prSet presAssocID="{A4617C8D-C9EB-4832-84B0-22F540D6DC85}" presName="hierChild5" presStyleCnt="0"/>
      <dgm:spPr/>
    </dgm:pt>
    <dgm:pt modelId="{BFDC0536-9CBD-4902-B9CF-5F64A5C46C9A}" type="pres">
      <dgm:prSet presAssocID="{940D256E-52A4-4FAB-9F92-AB8E488BA841}" presName="Name37" presStyleLbl="parChTrans1D2" presStyleIdx="3" presStyleCnt="5"/>
      <dgm:spPr/>
    </dgm:pt>
    <dgm:pt modelId="{E977D777-9DAD-4F90-90B6-A693C651473A}" type="pres">
      <dgm:prSet presAssocID="{BEA9A78E-6A00-4FFA-86EA-A7CC91446B33}" presName="hierRoot2" presStyleCnt="0">
        <dgm:presLayoutVars>
          <dgm:hierBranch val="init"/>
        </dgm:presLayoutVars>
      </dgm:prSet>
      <dgm:spPr/>
    </dgm:pt>
    <dgm:pt modelId="{662C5141-6645-4E3E-A852-CAABC5789247}" type="pres">
      <dgm:prSet presAssocID="{BEA9A78E-6A00-4FFA-86EA-A7CC91446B33}" presName="rootComposite" presStyleCnt="0"/>
      <dgm:spPr/>
    </dgm:pt>
    <dgm:pt modelId="{1E363015-1700-4DCE-8A91-E054E398DA23}" type="pres">
      <dgm:prSet presAssocID="{BEA9A78E-6A00-4FFA-86EA-A7CC91446B33}" presName="rootText" presStyleLbl="node2" presStyleIdx="3" presStyleCnt="5">
        <dgm:presLayoutVars>
          <dgm:chPref val="3"/>
        </dgm:presLayoutVars>
      </dgm:prSet>
      <dgm:spPr/>
    </dgm:pt>
    <dgm:pt modelId="{26E1E333-8297-46A2-8B75-48F279DE9B07}" type="pres">
      <dgm:prSet presAssocID="{BEA9A78E-6A00-4FFA-86EA-A7CC91446B33}" presName="rootConnector" presStyleLbl="node2" presStyleIdx="3" presStyleCnt="5"/>
      <dgm:spPr/>
    </dgm:pt>
    <dgm:pt modelId="{06E72841-F392-420B-B29F-FC0DEDACE6BC}" type="pres">
      <dgm:prSet presAssocID="{BEA9A78E-6A00-4FFA-86EA-A7CC91446B33}" presName="hierChild4" presStyleCnt="0"/>
      <dgm:spPr/>
    </dgm:pt>
    <dgm:pt modelId="{DC35BE46-8C90-4857-9A3E-89B01499250F}" type="pres">
      <dgm:prSet presAssocID="{BEA9A78E-6A00-4FFA-86EA-A7CC91446B33}" presName="hierChild5" presStyleCnt="0"/>
      <dgm:spPr/>
    </dgm:pt>
    <dgm:pt modelId="{B3A4770E-630B-40C3-AB23-F19E3291FFA1}" type="pres">
      <dgm:prSet presAssocID="{D1CA36DE-829D-4696-90E9-C17AD069E8E3}" presName="Name37" presStyleLbl="parChTrans1D2" presStyleIdx="4" presStyleCnt="5"/>
      <dgm:spPr/>
    </dgm:pt>
    <dgm:pt modelId="{E8514F1E-CAD4-49E0-92CA-21BEE13D31C8}" type="pres">
      <dgm:prSet presAssocID="{C6855E20-FDBE-4E95-A4DF-7F26D099928C}" presName="hierRoot2" presStyleCnt="0">
        <dgm:presLayoutVars>
          <dgm:hierBranch val="init"/>
        </dgm:presLayoutVars>
      </dgm:prSet>
      <dgm:spPr/>
    </dgm:pt>
    <dgm:pt modelId="{07430DA1-0B41-45F6-B474-34323930F93F}" type="pres">
      <dgm:prSet presAssocID="{C6855E20-FDBE-4E95-A4DF-7F26D099928C}" presName="rootComposite" presStyleCnt="0"/>
      <dgm:spPr/>
    </dgm:pt>
    <dgm:pt modelId="{AEAF0E43-1ABB-4664-8DC8-6C411C712589}" type="pres">
      <dgm:prSet presAssocID="{C6855E20-FDBE-4E95-A4DF-7F26D099928C}" presName="rootText" presStyleLbl="node2" presStyleIdx="4" presStyleCnt="5">
        <dgm:presLayoutVars>
          <dgm:chPref val="3"/>
        </dgm:presLayoutVars>
      </dgm:prSet>
      <dgm:spPr/>
    </dgm:pt>
    <dgm:pt modelId="{9036BD3F-4460-4504-9DA0-F03344181C60}" type="pres">
      <dgm:prSet presAssocID="{C6855E20-FDBE-4E95-A4DF-7F26D099928C}" presName="rootConnector" presStyleLbl="node2" presStyleIdx="4" presStyleCnt="5"/>
      <dgm:spPr/>
    </dgm:pt>
    <dgm:pt modelId="{24B4A366-3B5D-4621-9D1E-DA97987AF5F6}" type="pres">
      <dgm:prSet presAssocID="{C6855E20-FDBE-4E95-A4DF-7F26D099928C}" presName="hierChild4" presStyleCnt="0"/>
      <dgm:spPr/>
    </dgm:pt>
    <dgm:pt modelId="{050DD400-7458-4ECF-A010-0873E4892024}" type="pres">
      <dgm:prSet presAssocID="{C6855E20-FDBE-4E95-A4DF-7F26D099928C}" presName="hierChild5" presStyleCnt="0"/>
      <dgm:spPr/>
    </dgm:pt>
    <dgm:pt modelId="{BCFE5216-EA88-4E67-896C-7009D2ED204D}" type="pres">
      <dgm:prSet presAssocID="{5FBD6B67-8A0F-461D-85E2-89E3965AB5BE}" presName="hierChild3" presStyleCnt="0"/>
      <dgm:spPr/>
    </dgm:pt>
  </dgm:ptLst>
  <dgm:cxnLst>
    <dgm:cxn modelId="{BC8DA103-7858-4B99-9A79-EAED2A97524D}" type="presOf" srcId="{BEA9A78E-6A00-4FFA-86EA-A7CC91446B33}" destId="{1E363015-1700-4DCE-8A91-E054E398DA23}" srcOrd="0" destOrd="0" presId="urn:microsoft.com/office/officeart/2005/8/layout/orgChart1"/>
    <dgm:cxn modelId="{B4395513-FC95-494B-8DCB-5FEFB1ECD810}" type="presOf" srcId="{5FBD6B67-8A0F-461D-85E2-89E3965AB5BE}" destId="{F806A483-1538-4A88-BC89-3132E30D3B19}" srcOrd="1" destOrd="0" presId="urn:microsoft.com/office/officeart/2005/8/layout/orgChart1"/>
    <dgm:cxn modelId="{989AA823-0202-4E5F-8C5F-70AAE19759E8}" srcId="{5FBD6B67-8A0F-461D-85E2-89E3965AB5BE}" destId="{A4617C8D-C9EB-4832-84B0-22F540D6DC85}" srcOrd="2" destOrd="0" parTransId="{BBB4D9D5-E79B-49F1-B6F6-31E98F313C15}" sibTransId="{5B3AD5CD-D150-40FC-BEF0-D851BA27456D}"/>
    <dgm:cxn modelId="{7E057825-4995-4B24-BF24-B989F22E0ABC}" type="presOf" srcId="{A4617C8D-C9EB-4832-84B0-22F540D6DC85}" destId="{8703DEA4-66C3-4340-99A7-75B6394040B3}" srcOrd="1" destOrd="0" presId="urn:microsoft.com/office/officeart/2005/8/layout/orgChart1"/>
    <dgm:cxn modelId="{CC794427-C966-4CAD-B7C1-0362D1B430EA}" type="presOf" srcId="{940D256E-52A4-4FAB-9F92-AB8E488BA841}" destId="{BFDC0536-9CBD-4902-B9CF-5F64A5C46C9A}" srcOrd="0" destOrd="0" presId="urn:microsoft.com/office/officeart/2005/8/layout/orgChart1"/>
    <dgm:cxn modelId="{6371ED2B-AB28-4AFE-A19B-76C64136FDA3}" srcId="{2F90BED0-7831-4F1A-9A31-8DD8885C04E0}" destId="{5FBD6B67-8A0F-461D-85E2-89E3965AB5BE}" srcOrd="0" destOrd="0" parTransId="{053A5725-706D-47A1-BF59-6A1425F66D70}" sibTransId="{FD632291-416E-46B9-805D-7C1FA8B27C73}"/>
    <dgm:cxn modelId="{8DBE6935-D65B-4F81-8CF1-A1F9D955D53A}" type="presOf" srcId="{BBB4D9D5-E79B-49F1-B6F6-31E98F313C15}" destId="{39733BC2-B7C7-4BC6-A9BF-6BDB008B158E}" srcOrd="0" destOrd="0" presId="urn:microsoft.com/office/officeart/2005/8/layout/orgChart1"/>
    <dgm:cxn modelId="{47BB5538-6F25-4C5F-A7B9-A18A5CEBB61C}" type="presOf" srcId="{A4617C8D-C9EB-4832-84B0-22F540D6DC85}" destId="{89DAAF74-7315-401C-8F86-5F05EF4670B3}" srcOrd="0" destOrd="0" presId="urn:microsoft.com/office/officeart/2005/8/layout/orgChart1"/>
    <dgm:cxn modelId="{7007245B-7D12-41A4-A6F5-BD0E4DCA20B3}" srcId="{5FBD6B67-8A0F-461D-85E2-89E3965AB5BE}" destId="{85FDDC72-2E77-4AB7-A8CE-BB6ECFDD5086}" srcOrd="0" destOrd="0" parTransId="{B9F7B1D8-EA71-4711-BF5D-3D6750A39BAF}" sibTransId="{B0DFC663-08D1-4AA7-B165-3FE6D67575CA}"/>
    <dgm:cxn modelId="{F4365361-E9FE-4DAC-BFBA-32B0106D0273}" type="presOf" srcId="{C6855E20-FDBE-4E95-A4DF-7F26D099928C}" destId="{9036BD3F-4460-4504-9DA0-F03344181C60}" srcOrd="1" destOrd="0" presId="urn:microsoft.com/office/officeart/2005/8/layout/orgChart1"/>
    <dgm:cxn modelId="{43AB9152-2D63-4A96-8A2B-AB966DDEF4E7}" type="presOf" srcId="{B9F7B1D8-EA71-4711-BF5D-3D6750A39BAF}" destId="{30B123D7-704F-4823-B63B-79208942C603}" srcOrd="0" destOrd="0" presId="urn:microsoft.com/office/officeart/2005/8/layout/orgChart1"/>
    <dgm:cxn modelId="{705A5057-7158-47E3-ACA8-E977395F03BA}" type="presOf" srcId="{C6855E20-FDBE-4E95-A4DF-7F26D099928C}" destId="{AEAF0E43-1ABB-4664-8DC8-6C411C712589}" srcOrd="0" destOrd="0" presId="urn:microsoft.com/office/officeart/2005/8/layout/orgChart1"/>
    <dgm:cxn modelId="{BC521392-7934-4D20-B0E1-D528C46A0931}" type="presOf" srcId="{5A06DDAC-6E87-42D5-87C4-0F31254D7F77}" destId="{D72136B9-D5F9-4C47-AFFF-4660012D22CA}" srcOrd="0" destOrd="0" presId="urn:microsoft.com/office/officeart/2005/8/layout/orgChart1"/>
    <dgm:cxn modelId="{52559A92-0E25-4716-9BD5-AE6523FFFE18}" type="presOf" srcId="{B46B9130-14C0-4471-9C39-95B224E0729B}" destId="{6DE93270-FBBF-4BB5-A533-6BECCD734E07}" srcOrd="0" destOrd="0" presId="urn:microsoft.com/office/officeart/2005/8/layout/orgChart1"/>
    <dgm:cxn modelId="{4C62F997-8716-490C-96B4-8A673720B4AA}" type="presOf" srcId="{5FBD6B67-8A0F-461D-85E2-89E3965AB5BE}" destId="{4101AC70-8F9D-4406-876E-86D2A0DFFE2A}" srcOrd="0" destOrd="0" presId="urn:microsoft.com/office/officeart/2005/8/layout/orgChart1"/>
    <dgm:cxn modelId="{1B8CCFA3-26E2-43F8-8E88-4A6683889B69}" type="presOf" srcId="{BEA9A78E-6A00-4FFA-86EA-A7CC91446B33}" destId="{26E1E333-8297-46A2-8B75-48F279DE9B07}" srcOrd="1" destOrd="0" presId="urn:microsoft.com/office/officeart/2005/8/layout/orgChart1"/>
    <dgm:cxn modelId="{0A8FD5B1-3475-44A2-8843-B7D6D923BAC1}" type="presOf" srcId="{85FDDC72-2E77-4AB7-A8CE-BB6ECFDD5086}" destId="{AB001E3C-E8D9-4B3C-8876-2E35B5918384}" srcOrd="1" destOrd="0" presId="urn:microsoft.com/office/officeart/2005/8/layout/orgChart1"/>
    <dgm:cxn modelId="{E3BD28B4-2D61-4BC7-AB3C-DBC203CE58D2}" type="presOf" srcId="{2F90BED0-7831-4F1A-9A31-8DD8885C04E0}" destId="{9FE22F04-6C39-4B07-9909-827617BB25CD}" srcOrd="0" destOrd="0" presId="urn:microsoft.com/office/officeart/2005/8/layout/orgChart1"/>
    <dgm:cxn modelId="{7C3A1FBB-9F19-4C9F-BBDF-7B1F96A0BC5F}" srcId="{5FBD6B67-8A0F-461D-85E2-89E3965AB5BE}" destId="{B46B9130-14C0-4471-9C39-95B224E0729B}" srcOrd="1" destOrd="0" parTransId="{5A06DDAC-6E87-42D5-87C4-0F31254D7F77}" sibTransId="{897D2C53-D96A-4755-9A8C-49B0278D38E7}"/>
    <dgm:cxn modelId="{EAC7D4BD-8B02-41D1-85BB-D3BB50FB83C6}" srcId="{5FBD6B67-8A0F-461D-85E2-89E3965AB5BE}" destId="{C6855E20-FDBE-4E95-A4DF-7F26D099928C}" srcOrd="4" destOrd="0" parTransId="{D1CA36DE-829D-4696-90E9-C17AD069E8E3}" sibTransId="{F4CDB03C-717C-4D50-8FCC-0CD160665C09}"/>
    <dgm:cxn modelId="{A18F3BC6-B1D7-46E1-9D49-894A415E90FA}" type="presOf" srcId="{85FDDC72-2E77-4AB7-A8CE-BB6ECFDD5086}" destId="{52410755-50C1-4022-88CB-AA54129C08BC}" srcOrd="0" destOrd="0" presId="urn:microsoft.com/office/officeart/2005/8/layout/orgChart1"/>
    <dgm:cxn modelId="{F88E5BED-A77F-4F23-817F-A6F922C65A58}" srcId="{5FBD6B67-8A0F-461D-85E2-89E3965AB5BE}" destId="{BEA9A78E-6A00-4FFA-86EA-A7CC91446B33}" srcOrd="3" destOrd="0" parTransId="{940D256E-52A4-4FAB-9F92-AB8E488BA841}" sibTransId="{8C4F27DA-8FE1-4164-BD21-AE1F21117127}"/>
    <dgm:cxn modelId="{766783F5-5A06-4336-B066-D66DCE614C7C}" type="presOf" srcId="{B46B9130-14C0-4471-9C39-95B224E0729B}" destId="{048F80F0-EF61-460D-AE2A-8BD9F4C9F860}" srcOrd="1" destOrd="0" presId="urn:microsoft.com/office/officeart/2005/8/layout/orgChart1"/>
    <dgm:cxn modelId="{75F359FE-13C8-4AAF-A37D-E88A6B64C728}" type="presOf" srcId="{D1CA36DE-829D-4696-90E9-C17AD069E8E3}" destId="{B3A4770E-630B-40C3-AB23-F19E3291FFA1}" srcOrd="0" destOrd="0" presId="urn:microsoft.com/office/officeart/2005/8/layout/orgChart1"/>
    <dgm:cxn modelId="{E695BABF-9829-4F3C-AE1D-9317B178A2FC}" type="presParOf" srcId="{9FE22F04-6C39-4B07-9909-827617BB25CD}" destId="{2FEAFF3B-24C6-48F6-8FCE-1597FEB41021}" srcOrd="0" destOrd="0" presId="urn:microsoft.com/office/officeart/2005/8/layout/orgChart1"/>
    <dgm:cxn modelId="{F08B269C-C551-4A2F-94A4-1D016E99767B}" type="presParOf" srcId="{2FEAFF3B-24C6-48F6-8FCE-1597FEB41021}" destId="{77BB3614-2AA5-467A-B2C7-DEBE4236C811}" srcOrd="0" destOrd="0" presId="urn:microsoft.com/office/officeart/2005/8/layout/orgChart1"/>
    <dgm:cxn modelId="{137F9D49-2795-4F02-A5D6-FE0D0638FD5D}" type="presParOf" srcId="{77BB3614-2AA5-467A-B2C7-DEBE4236C811}" destId="{4101AC70-8F9D-4406-876E-86D2A0DFFE2A}" srcOrd="0" destOrd="0" presId="urn:microsoft.com/office/officeart/2005/8/layout/orgChart1"/>
    <dgm:cxn modelId="{D86B277F-E5B9-409F-ABFD-8BEA60CD0D14}" type="presParOf" srcId="{77BB3614-2AA5-467A-B2C7-DEBE4236C811}" destId="{F806A483-1538-4A88-BC89-3132E30D3B19}" srcOrd="1" destOrd="0" presId="urn:microsoft.com/office/officeart/2005/8/layout/orgChart1"/>
    <dgm:cxn modelId="{14C6D9AC-5602-425B-AEA3-F691A3866853}" type="presParOf" srcId="{2FEAFF3B-24C6-48F6-8FCE-1597FEB41021}" destId="{91824CAD-D7BF-4F1F-995C-E6411A3B4C75}" srcOrd="1" destOrd="0" presId="urn:microsoft.com/office/officeart/2005/8/layout/orgChart1"/>
    <dgm:cxn modelId="{D03B26EC-1589-4E74-BEB7-310E3F0DD14F}" type="presParOf" srcId="{91824CAD-D7BF-4F1F-995C-E6411A3B4C75}" destId="{30B123D7-704F-4823-B63B-79208942C603}" srcOrd="0" destOrd="0" presId="urn:microsoft.com/office/officeart/2005/8/layout/orgChart1"/>
    <dgm:cxn modelId="{1EFDB454-35C5-4387-9CC1-1A732D95C47D}" type="presParOf" srcId="{91824CAD-D7BF-4F1F-995C-E6411A3B4C75}" destId="{F86B2640-09F3-4F11-B8EF-19F59C80A177}" srcOrd="1" destOrd="0" presId="urn:microsoft.com/office/officeart/2005/8/layout/orgChart1"/>
    <dgm:cxn modelId="{A6EF5B4A-806B-4170-A17D-7311DA838851}" type="presParOf" srcId="{F86B2640-09F3-4F11-B8EF-19F59C80A177}" destId="{99621535-379B-46B0-B6F7-DD4EA546D230}" srcOrd="0" destOrd="0" presId="urn:microsoft.com/office/officeart/2005/8/layout/orgChart1"/>
    <dgm:cxn modelId="{D72397B3-E5EE-4F88-8CAF-2C5EBD6F34C1}" type="presParOf" srcId="{99621535-379B-46B0-B6F7-DD4EA546D230}" destId="{52410755-50C1-4022-88CB-AA54129C08BC}" srcOrd="0" destOrd="0" presId="urn:microsoft.com/office/officeart/2005/8/layout/orgChart1"/>
    <dgm:cxn modelId="{26D634BF-2AB9-46DD-A18E-707A0D77CEAA}" type="presParOf" srcId="{99621535-379B-46B0-B6F7-DD4EA546D230}" destId="{AB001E3C-E8D9-4B3C-8876-2E35B5918384}" srcOrd="1" destOrd="0" presId="urn:microsoft.com/office/officeart/2005/8/layout/orgChart1"/>
    <dgm:cxn modelId="{D09483E8-35F7-4CDB-83EF-36D996A503A7}" type="presParOf" srcId="{F86B2640-09F3-4F11-B8EF-19F59C80A177}" destId="{814D9BBA-31CE-4EC5-A321-6302F4978EE7}" srcOrd="1" destOrd="0" presId="urn:microsoft.com/office/officeart/2005/8/layout/orgChart1"/>
    <dgm:cxn modelId="{FC1A9207-BF4B-4CA1-B3CA-94A95FD79DB8}" type="presParOf" srcId="{F86B2640-09F3-4F11-B8EF-19F59C80A177}" destId="{4A1FF470-6867-45D3-B299-7C35ABC949D5}" srcOrd="2" destOrd="0" presId="urn:microsoft.com/office/officeart/2005/8/layout/orgChart1"/>
    <dgm:cxn modelId="{00BE68D2-4BF9-471D-94C2-2AB0A4E3B150}" type="presParOf" srcId="{91824CAD-D7BF-4F1F-995C-E6411A3B4C75}" destId="{D72136B9-D5F9-4C47-AFFF-4660012D22CA}" srcOrd="2" destOrd="0" presId="urn:microsoft.com/office/officeart/2005/8/layout/orgChart1"/>
    <dgm:cxn modelId="{7F72CF93-B545-494E-915F-18C8D94C0542}" type="presParOf" srcId="{91824CAD-D7BF-4F1F-995C-E6411A3B4C75}" destId="{8076C301-37E9-4C19-ACF4-97B4439D1FE2}" srcOrd="3" destOrd="0" presId="urn:microsoft.com/office/officeart/2005/8/layout/orgChart1"/>
    <dgm:cxn modelId="{DCDC6B3F-7996-407E-ABF7-2F332A5D3E80}" type="presParOf" srcId="{8076C301-37E9-4C19-ACF4-97B4439D1FE2}" destId="{CEDD3432-F5C1-4776-BBB8-23167579DA60}" srcOrd="0" destOrd="0" presId="urn:microsoft.com/office/officeart/2005/8/layout/orgChart1"/>
    <dgm:cxn modelId="{DB8396F2-9082-4357-A5B2-2BAB4B72F82E}" type="presParOf" srcId="{CEDD3432-F5C1-4776-BBB8-23167579DA60}" destId="{6DE93270-FBBF-4BB5-A533-6BECCD734E07}" srcOrd="0" destOrd="0" presId="urn:microsoft.com/office/officeart/2005/8/layout/orgChart1"/>
    <dgm:cxn modelId="{1124E127-698E-4036-A6CB-D7E039B07365}" type="presParOf" srcId="{CEDD3432-F5C1-4776-BBB8-23167579DA60}" destId="{048F80F0-EF61-460D-AE2A-8BD9F4C9F860}" srcOrd="1" destOrd="0" presId="urn:microsoft.com/office/officeart/2005/8/layout/orgChart1"/>
    <dgm:cxn modelId="{960632F1-6C84-4879-9A7B-674BEF85BD78}" type="presParOf" srcId="{8076C301-37E9-4C19-ACF4-97B4439D1FE2}" destId="{5953F702-C7B4-4B66-B597-FD749A4760FB}" srcOrd="1" destOrd="0" presId="urn:microsoft.com/office/officeart/2005/8/layout/orgChart1"/>
    <dgm:cxn modelId="{F6326682-4506-42C8-9D67-9271C645B491}" type="presParOf" srcId="{8076C301-37E9-4C19-ACF4-97B4439D1FE2}" destId="{4C67C3F5-79AD-45C2-98F6-5407A332363F}" srcOrd="2" destOrd="0" presId="urn:microsoft.com/office/officeart/2005/8/layout/orgChart1"/>
    <dgm:cxn modelId="{4A57B89B-C999-43F7-A326-9831AC31B996}" type="presParOf" srcId="{91824CAD-D7BF-4F1F-995C-E6411A3B4C75}" destId="{39733BC2-B7C7-4BC6-A9BF-6BDB008B158E}" srcOrd="4" destOrd="0" presId="urn:microsoft.com/office/officeart/2005/8/layout/orgChart1"/>
    <dgm:cxn modelId="{96E071B1-BBF1-42D8-87DD-DE3EFA6FC8EF}" type="presParOf" srcId="{91824CAD-D7BF-4F1F-995C-E6411A3B4C75}" destId="{5D3F845F-2A7E-4578-81E3-736853803D1B}" srcOrd="5" destOrd="0" presId="urn:microsoft.com/office/officeart/2005/8/layout/orgChart1"/>
    <dgm:cxn modelId="{55796CCB-AC18-4679-A73E-30C2C7987066}" type="presParOf" srcId="{5D3F845F-2A7E-4578-81E3-736853803D1B}" destId="{51FF8F5E-6984-4599-9387-580A49E8B605}" srcOrd="0" destOrd="0" presId="urn:microsoft.com/office/officeart/2005/8/layout/orgChart1"/>
    <dgm:cxn modelId="{BD4824DC-DF77-4ACE-94A2-F78FF7F77A35}" type="presParOf" srcId="{51FF8F5E-6984-4599-9387-580A49E8B605}" destId="{89DAAF74-7315-401C-8F86-5F05EF4670B3}" srcOrd="0" destOrd="0" presId="urn:microsoft.com/office/officeart/2005/8/layout/orgChart1"/>
    <dgm:cxn modelId="{2C35F1CE-0FB1-4F05-AFCA-EED05EDE86A3}" type="presParOf" srcId="{51FF8F5E-6984-4599-9387-580A49E8B605}" destId="{8703DEA4-66C3-4340-99A7-75B6394040B3}" srcOrd="1" destOrd="0" presId="urn:microsoft.com/office/officeart/2005/8/layout/orgChart1"/>
    <dgm:cxn modelId="{F9253022-9CB3-4753-AB81-22C9A7D55FB2}" type="presParOf" srcId="{5D3F845F-2A7E-4578-81E3-736853803D1B}" destId="{8743ADD6-F8BC-44BE-8331-DB8C1D2DFD3A}" srcOrd="1" destOrd="0" presId="urn:microsoft.com/office/officeart/2005/8/layout/orgChart1"/>
    <dgm:cxn modelId="{0B07D5D2-267B-42C7-A50A-7ACF2D931E0E}" type="presParOf" srcId="{5D3F845F-2A7E-4578-81E3-736853803D1B}" destId="{F58D0DAA-5D5A-42D0-B764-025962A05BC6}" srcOrd="2" destOrd="0" presId="urn:microsoft.com/office/officeart/2005/8/layout/orgChart1"/>
    <dgm:cxn modelId="{5C9905FE-5520-4D70-8EA2-7426055748E7}" type="presParOf" srcId="{91824CAD-D7BF-4F1F-995C-E6411A3B4C75}" destId="{BFDC0536-9CBD-4902-B9CF-5F64A5C46C9A}" srcOrd="6" destOrd="0" presId="urn:microsoft.com/office/officeart/2005/8/layout/orgChart1"/>
    <dgm:cxn modelId="{89144460-096E-4E48-9C1E-55B3B6E15135}" type="presParOf" srcId="{91824CAD-D7BF-4F1F-995C-E6411A3B4C75}" destId="{E977D777-9DAD-4F90-90B6-A693C651473A}" srcOrd="7" destOrd="0" presId="urn:microsoft.com/office/officeart/2005/8/layout/orgChart1"/>
    <dgm:cxn modelId="{C60A2ABD-27C8-4C5E-A878-8CB5ECCF9EFA}" type="presParOf" srcId="{E977D777-9DAD-4F90-90B6-A693C651473A}" destId="{662C5141-6645-4E3E-A852-CAABC5789247}" srcOrd="0" destOrd="0" presId="urn:microsoft.com/office/officeart/2005/8/layout/orgChart1"/>
    <dgm:cxn modelId="{6F0AB1DD-4636-43AE-8538-62DD2AC7B4DB}" type="presParOf" srcId="{662C5141-6645-4E3E-A852-CAABC5789247}" destId="{1E363015-1700-4DCE-8A91-E054E398DA23}" srcOrd="0" destOrd="0" presId="urn:microsoft.com/office/officeart/2005/8/layout/orgChart1"/>
    <dgm:cxn modelId="{0E618EC1-5893-4139-9404-98EDDFADE12D}" type="presParOf" srcId="{662C5141-6645-4E3E-A852-CAABC5789247}" destId="{26E1E333-8297-46A2-8B75-48F279DE9B07}" srcOrd="1" destOrd="0" presId="urn:microsoft.com/office/officeart/2005/8/layout/orgChart1"/>
    <dgm:cxn modelId="{FEF3E0EC-74A8-45C4-B304-420BF9394901}" type="presParOf" srcId="{E977D777-9DAD-4F90-90B6-A693C651473A}" destId="{06E72841-F392-420B-B29F-FC0DEDACE6BC}" srcOrd="1" destOrd="0" presId="urn:microsoft.com/office/officeart/2005/8/layout/orgChart1"/>
    <dgm:cxn modelId="{83393F7E-4790-43E9-835D-4B4CE7C65308}" type="presParOf" srcId="{E977D777-9DAD-4F90-90B6-A693C651473A}" destId="{DC35BE46-8C90-4857-9A3E-89B01499250F}" srcOrd="2" destOrd="0" presId="urn:microsoft.com/office/officeart/2005/8/layout/orgChart1"/>
    <dgm:cxn modelId="{8D54C2D5-A56E-43AB-9DD4-5B6018FF77B2}" type="presParOf" srcId="{91824CAD-D7BF-4F1F-995C-E6411A3B4C75}" destId="{B3A4770E-630B-40C3-AB23-F19E3291FFA1}" srcOrd="8" destOrd="0" presId="urn:microsoft.com/office/officeart/2005/8/layout/orgChart1"/>
    <dgm:cxn modelId="{630752A9-CF0F-4E27-8529-3AC0EAE21CD5}" type="presParOf" srcId="{91824CAD-D7BF-4F1F-995C-E6411A3B4C75}" destId="{E8514F1E-CAD4-49E0-92CA-21BEE13D31C8}" srcOrd="9" destOrd="0" presId="urn:microsoft.com/office/officeart/2005/8/layout/orgChart1"/>
    <dgm:cxn modelId="{8E66BF37-2EFB-45A7-9734-3FA28123F01D}" type="presParOf" srcId="{E8514F1E-CAD4-49E0-92CA-21BEE13D31C8}" destId="{07430DA1-0B41-45F6-B474-34323930F93F}" srcOrd="0" destOrd="0" presId="urn:microsoft.com/office/officeart/2005/8/layout/orgChart1"/>
    <dgm:cxn modelId="{F9964DCB-EAF1-49A8-BA1B-05532CB959FD}" type="presParOf" srcId="{07430DA1-0B41-45F6-B474-34323930F93F}" destId="{AEAF0E43-1ABB-4664-8DC8-6C411C712589}" srcOrd="0" destOrd="0" presId="urn:microsoft.com/office/officeart/2005/8/layout/orgChart1"/>
    <dgm:cxn modelId="{5658E34C-4239-4D75-A0A3-D19635141E2C}" type="presParOf" srcId="{07430DA1-0B41-45F6-B474-34323930F93F}" destId="{9036BD3F-4460-4504-9DA0-F03344181C60}" srcOrd="1" destOrd="0" presId="urn:microsoft.com/office/officeart/2005/8/layout/orgChart1"/>
    <dgm:cxn modelId="{914E6683-060A-4CCC-99EE-8C4B20CB17F4}" type="presParOf" srcId="{E8514F1E-CAD4-49E0-92CA-21BEE13D31C8}" destId="{24B4A366-3B5D-4621-9D1E-DA97987AF5F6}" srcOrd="1" destOrd="0" presId="urn:microsoft.com/office/officeart/2005/8/layout/orgChart1"/>
    <dgm:cxn modelId="{C7ACDE8D-98D5-46FC-A8FD-E164684C9622}" type="presParOf" srcId="{E8514F1E-CAD4-49E0-92CA-21BEE13D31C8}" destId="{050DD400-7458-4ECF-A010-0873E4892024}" srcOrd="2" destOrd="0" presId="urn:microsoft.com/office/officeart/2005/8/layout/orgChart1"/>
    <dgm:cxn modelId="{0E1AFA77-108D-4ADF-A43C-72BB731F9DC2}" type="presParOf" srcId="{2FEAFF3B-24C6-48F6-8FCE-1597FEB41021}" destId="{BCFE5216-EA88-4E67-896C-7009D2ED204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5B31B8-203B-4B3C-8A21-EF340E40F99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6DFBB68F-2675-4A11-BA6F-EB04DBBA4D78}">
      <dgm:prSet phldrT="[Text]"/>
      <dgm:spPr>
        <a:noFill/>
        <a:ln>
          <a:noFill/>
        </a:ln>
      </dgm:spPr>
      <dgm:t>
        <a:bodyPr/>
        <a:lstStyle/>
        <a:p>
          <a:r>
            <a:rPr lang="en-US" dirty="0">
              <a:solidFill>
                <a:schemeClr val="tx1"/>
              </a:solidFill>
            </a:rPr>
            <a:t>Computer Science</a:t>
          </a:r>
        </a:p>
      </dgm:t>
    </dgm:pt>
    <dgm:pt modelId="{A4F96C07-C9AD-466F-81DD-6C70EABBE682}" type="parTrans" cxnId="{C1D74CB4-4714-45E5-8BD4-0F95B568EDC5}">
      <dgm:prSet/>
      <dgm:spPr/>
      <dgm:t>
        <a:bodyPr/>
        <a:lstStyle/>
        <a:p>
          <a:endParaRPr lang="en-US"/>
        </a:p>
      </dgm:t>
    </dgm:pt>
    <dgm:pt modelId="{417BE33E-CE15-4833-AE3F-EEF67A9DFC44}" type="sibTrans" cxnId="{C1D74CB4-4714-45E5-8BD4-0F95B568EDC5}">
      <dgm:prSet/>
      <dgm:spPr/>
      <dgm:t>
        <a:bodyPr/>
        <a:lstStyle/>
        <a:p>
          <a:endParaRPr lang="en-US"/>
        </a:p>
      </dgm:t>
    </dgm:pt>
    <dgm:pt modelId="{CB238049-1085-452D-9FA9-72F85B7E45B7}">
      <dgm:prSet phldrT="[Text]"/>
      <dgm:spPr>
        <a:noFill/>
        <a:ln>
          <a:noFill/>
        </a:ln>
      </dgm:spPr>
      <dgm:t>
        <a:bodyPr/>
        <a:lstStyle/>
        <a:p>
          <a:r>
            <a:rPr lang="en-US" dirty="0">
              <a:solidFill>
                <a:schemeClr val="tx1"/>
              </a:solidFill>
            </a:rPr>
            <a:t>Computer Architecture</a:t>
          </a:r>
        </a:p>
      </dgm:t>
    </dgm:pt>
    <dgm:pt modelId="{F3CC3FE3-62F3-4B0C-9DC9-857CA80EFD25}" type="parTrans" cxnId="{B65160AD-B193-4390-8B39-7C6E83B36775}">
      <dgm:prSet/>
      <dgm:spPr>
        <a:ln>
          <a:solidFill>
            <a:schemeClr val="tx1"/>
          </a:solidFill>
        </a:ln>
      </dgm:spPr>
      <dgm:t>
        <a:bodyPr/>
        <a:lstStyle/>
        <a:p>
          <a:endParaRPr lang="en-US"/>
        </a:p>
      </dgm:t>
    </dgm:pt>
    <dgm:pt modelId="{84613D97-7FC8-477E-AA11-A0DCB61492AF}" type="sibTrans" cxnId="{B65160AD-B193-4390-8B39-7C6E83B36775}">
      <dgm:prSet/>
      <dgm:spPr/>
      <dgm:t>
        <a:bodyPr/>
        <a:lstStyle/>
        <a:p>
          <a:endParaRPr lang="en-US"/>
        </a:p>
      </dgm:t>
    </dgm:pt>
    <dgm:pt modelId="{11F0CE95-DADA-46D6-93E1-672A49581A64}">
      <dgm:prSet phldrT="[Text]"/>
      <dgm:spPr>
        <a:noFill/>
        <a:ln>
          <a:noFill/>
        </a:ln>
      </dgm:spPr>
      <dgm:t>
        <a:bodyPr/>
        <a:lstStyle/>
        <a:p>
          <a:r>
            <a:rPr lang="en-US" dirty="0">
              <a:solidFill>
                <a:schemeClr val="tx1"/>
              </a:solidFill>
            </a:rPr>
            <a:t>Programming  Languages</a:t>
          </a:r>
        </a:p>
      </dgm:t>
    </dgm:pt>
    <dgm:pt modelId="{45EDA3C2-E269-4DFD-ABAC-CFEF43EC0E0B}" type="parTrans" cxnId="{68C5979D-F7FF-4151-B343-FA8981F6195A}">
      <dgm:prSet/>
      <dgm:spPr>
        <a:ln>
          <a:solidFill>
            <a:schemeClr val="tx1"/>
          </a:solidFill>
        </a:ln>
      </dgm:spPr>
      <dgm:t>
        <a:bodyPr/>
        <a:lstStyle/>
        <a:p>
          <a:endParaRPr lang="en-US"/>
        </a:p>
      </dgm:t>
    </dgm:pt>
    <dgm:pt modelId="{BA507DEF-9533-485F-B0B6-24EC963294D0}" type="sibTrans" cxnId="{68C5979D-F7FF-4151-B343-FA8981F6195A}">
      <dgm:prSet/>
      <dgm:spPr/>
      <dgm:t>
        <a:bodyPr/>
        <a:lstStyle/>
        <a:p>
          <a:endParaRPr lang="en-US"/>
        </a:p>
      </dgm:t>
    </dgm:pt>
    <dgm:pt modelId="{C2D8AA3E-9F73-4791-9C17-9F659E0E47E4}">
      <dgm:prSet phldrT="[Text]"/>
      <dgm:spPr>
        <a:noFill/>
        <a:ln>
          <a:noFill/>
        </a:ln>
      </dgm:spPr>
      <dgm:t>
        <a:bodyPr/>
        <a:lstStyle/>
        <a:p>
          <a:r>
            <a:rPr lang="en-US" dirty="0">
              <a:solidFill>
                <a:schemeClr val="tx1"/>
              </a:solidFill>
            </a:rPr>
            <a:t>Software Development</a:t>
          </a:r>
        </a:p>
      </dgm:t>
    </dgm:pt>
    <dgm:pt modelId="{E97ADE25-F24B-40B0-89F0-A3AE63B08EE4}" type="parTrans" cxnId="{67F70F96-58A8-44D4-9401-98C43D823910}">
      <dgm:prSet/>
      <dgm:spPr>
        <a:ln>
          <a:solidFill>
            <a:schemeClr val="tx1"/>
          </a:solidFill>
        </a:ln>
      </dgm:spPr>
      <dgm:t>
        <a:bodyPr/>
        <a:lstStyle/>
        <a:p>
          <a:endParaRPr lang="en-US"/>
        </a:p>
      </dgm:t>
    </dgm:pt>
    <dgm:pt modelId="{D749B9F6-8588-4FBA-A554-257C4C4C6F5D}" type="sibTrans" cxnId="{67F70F96-58A8-44D4-9401-98C43D823910}">
      <dgm:prSet/>
      <dgm:spPr/>
      <dgm:t>
        <a:bodyPr/>
        <a:lstStyle/>
        <a:p>
          <a:endParaRPr lang="en-US"/>
        </a:p>
      </dgm:t>
    </dgm:pt>
    <dgm:pt modelId="{6FC387ED-66AC-43FF-A7FB-1F4C946A70B2}" type="pres">
      <dgm:prSet presAssocID="{675B31B8-203B-4B3C-8A21-EF340E40F998}" presName="hierChild1" presStyleCnt="0">
        <dgm:presLayoutVars>
          <dgm:orgChart val="1"/>
          <dgm:chPref val="1"/>
          <dgm:dir/>
          <dgm:animOne val="branch"/>
          <dgm:animLvl val="lvl"/>
          <dgm:resizeHandles/>
        </dgm:presLayoutVars>
      </dgm:prSet>
      <dgm:spPr/>
    </dgm:pt>
    <dgm:pt modelId="{80AFC69B-DB6E-4256-8E73-EC5B7F0EC9B9}" type="pres">
      <dgm:prSet presAssocID="{6DFBB68F-2675-4A11-BA6F-EB04DBBA4D78}" presName="hierRoot1" presStyleCnt="0">
        <dgm:presLayoutVars>
          <dgm:hierBranch val="init"/>
        </dgm:presLayoutVars>
      </dgm:prSet>
      <dgm:spPr/>
    </dgm:pt>
    <dgm:pt modelId="{0788B201-08FC-4AA0-8E4E-836EA8D93272}" type="pres">
      <dgm:prSet presAssocID="{6DFBB68F-2675-4A11-BA6F-EB04DBBA4D78}" presName="rootComposite1" presStyleCnt="0"/>
      <dgm:spPr/>
    </dgm:pt>
    <dgm:pt modelId="{28153A68-4B38-4793-AF34-8BEAA23D4EBE}" type="pres">
      <dgm:prSet presAssocID="{6DFBB68F-2675-4A11-BA6F-EB04DBBA4D78}" presName="rootText1" presStyleLbl="node0" presStyleIdx="0" presStyleCnt="1">
        <dgm:presLayoutVars>
          <dgm:chPref val="3"/>
        </dgm:presLayoutVars>
      </dgm:prSet>
      <dgm:spPr/>
    </dgm:pt>
    <dgm:pt modelId="{31AD990B-9C59-4916-965E-BADA517387DA}" type="pres">
      <dgm:prSet presAssocID="{6DFBB68F-2675-4A11-BA6F-EB04DBBA4D78}" presName="rootConnector1" presStyleLbl="node1" presStyleIdx="0" presStyleCnt="0"/>
      <dgm:spPr/>
    </dgm:pt>
    <dgm:pt modelId="{84F2DA63-7344-4C51-9F2A-84296ED786B6}" type="pres">
      <dgm:prSet presAssocID="{6DFBB68F-2675-4A11-BA6F-EB04DBBA4D78}" presName="hierChild2" presStyleCnt="0"/>
      <dgm:spPr/>
    </dgm:pt>
    <dgm:pt modelId="{C923E3ED-1FFC-4B60-857B-CD0631B56D23}" type="pres">
      <dgm:prSet presAssocID="{F3CC3FE3-62F3-4B0C-9DC9-857CA80EFD25}" presName="Name64" presStyleLbl="parChTrans1D2" presStyleIdx="0" presStyleCnt="3"/>
      <dgm:spPr/>
    </dgm:pt>
    <dgm:pt modelId="{0CE5AAF3-4B86-4741-AE50-B2D452E9128B}" type="pres">
      <dgm:prSet presAssocID="{CB238049-1085-452D-9FA9-72F85B7E45B7}" presName="hierRoot2" presStyleCnt="0">
        <dgm:presLayoutVars>
          <dgm:hierBranch val="init"/>
        </dgm:presLayoutVars>
      </dgm:prSet>
      <dgm:spPr/>
    </dgm:pt>
    <dgm:pt modelId="{F1CFDCB0-1CCB-4547-A973-033CE7C243F4}" type="pres">
      <dgm:prSet presAssocID="{CB238049-1085-452D-9FA9-72F85B7E45B7}" presName="rootComposite" presStyleCnt="0"/>
      <dgm:spPr/>
    </dgm:pt>
    <dgm:pt modelId="{C6A010B8-2A14-4CFF-A5B7-20BAD7BFD301}" type="pres">
      <dgm:prSet presAssocID="{CB238049-1085-452D-9FA9-72F85B7E45B7}" presName="rootText" presStyleLbl="node2" presStyleIdx="0" presStyleCnt="3">
        <dgm:presLayoutVars>
          <dgm:chPref val="3"/>
        </dgm:presLayoutVars>
      </dgm:prSet>
      <dgm:spPr/>
    </dgm:pt>
    <dgm:pt modelId="{6F259675-7B38-4850-B77D-A8B8AB4A9CBB}" type="pres">
      <dgm:prSet presAssocID="{CB238049-1085-452D-9FA9-72F85B7E45B7}" presName="rootConnector" presStyleLbl="node2" presStyleIdx="0" presStyleCnt="3"/>
      <dgm:spPr/>
    </dgm:pt>
    <dgm:pt modelId="{8E424425-31B1-46DC-8643-8CF9A58B50AF}" type="pres">
      <dgm:prSet presAssocID="{CB238049-1085-452D-9FA9-72F85B7E45B7}" presName="hierChild4" presStyleCnt="0"/>
      <dgm:spPr/>
    </dgm:pt>
    <dgm:pt modelId="{35D3F60D-7D3A-48B4-9EAE-5FB6A5B46B99}" type="pres">
      <dgm:prSet presAssocID="{CB238049-1085-452D-9FA9-72F85B7E45B7}" presName="hierChild5" presStyleCnt="0"/>
      <dgm:spPr/>
    </dgm:pt>
    <dgm:pt modelId="{7867715B-9B7D-4CA9-A750-975484483168}" type="pres">
      <dgm:prSet presAssocID="{45EDA3C2-E269-4DFD-ABAC-CFEF43EC0E0B}" presName="Name64" presStyleLbl="parChTrans1D2" presStyleIdx="1" presStyleCnt="3"/>
      <dgm:spPr/>
    </dgm:pt>
    <dgm:pt modelId="{E240F847-C97B-4908-B0FE-BEB9809DB23B}" type="pres">
      <dgm:prSet presAssocID="{11F0CE95-DADA-46D6-93E1-672A49581A64}" presName="hierRoot2" presStyleCnt="0">
        <dgm:presLayoutVars>
          <dgm:hierBranch val="init"/>
        </dgm:presLayoutVars>
      </dgm:prSet>
      <dgm:spPr/>
    </dgm:pt>
    <dgm:pt modelId="{523A5A8F-1C82-4B04-A4F7-F36930B155ED}" type="pres">
      <dgm:prSet presAssocID="{11F0CE95-DADA-46D6-93E1-672A49581A64}" presName="rootComposite" presStyleCnt="0"/>
      <dgm:spPr/>
    </dgm:pt>
    <dgm:pt modelId="{67AA8964-2F7C-4155-9115-57FA74C3DE70}" type="pres">
      <dgm:prSet presAssocID="{11F0CE95-DADA-46D6-93E1-672A49581A64}" presName="rootText" presStyleLbl="node2" presStyleIdx="1" presStyleCnt="3">
        <dgm:presLayoutVars>
          <dgm:chPref val="3"/>
        </dgm:presLayoutVars>
      </dgm:prSet>
      <dgm:spPr/>
    </dgm:pt>
    <dgm:pt modelId="{8E9DC98E-0EF8-4BED-BE45-BD2E1A096C69}" type="pres">
      <dgm:prSet presAssocID="{11F0CE95-DADA-46D6-93E1-672A49581A64}" presName="rootConnector" presStyleLbl="node2" presStyleIdx="1" presStyleCnt="3"/>
      <dgm:spPr/>
    </dgm:pt>
    <dgm:pt modelId="{09A7C43F-FFD6-4E7E-BDF4-E1453EFB99E2}" type="pres">
      <dgm:prSet presAssocID="{11F0CE95-DADA-46D6-93E1-672A49581A64}" presName="hierChild4" presStyleCnt="0"/>
      <dgm:spPr/>
    </dgm:pt>
    <dgm:pt modelId="{FC405F0C-0B96-4DEF-9AFC-C226DD0D8E70}" type="pres">
      <dgm:prSet presAssocID="{11F0CE95-DADA-46D6-93E1-672A49581A64}" presName="hierChild5" presStyleCnt="0"/>
      <dgm:spPr/>
    </dgm:pt>
    <dgm:pt modelId="{7DD47667-D62B-478E-A4A7-0134725082DB}" type="pres">
      <dgm:prSet presAssocID="{E97ADE25-F24B-40B0-89F0-A3AE63B08EE4}" presName="Name64" presStyleLbl="parChTrans1D2" presStyleIdx="2" presStyleCnt="3"/>
      <dgm:spPr/>
    </dgm:pt>
    <dgm:pt modelId="{9D7BE1BC-7EFE-43DC-AA63-35DC8EC8AC1F}" type="pres">
      <dgm:prSet presAssocID="{C2D8AA3E-9F73-4791-9C17-9F659E0E47E4}" presName="hierRoot2" presStyleCnt="0">
        <dgm:presLayoutVars>
          <dgm:hierBranch val="init"/>
        </dgm:presLayoutVars>
      </dgm:prSet>
      <dgm:spPr/>
    </dgm:pt>
    <dgm:pt modelId="{D5042101-F22C-49E7-AF62-84FC08303B50}" type="pres">
      <dgm:prSet presAssocID="{C2D8AA3E-9F73-4791-9C17-9F659E0E47E4}" presName="rootComposite" presStyleCnt="0"/>
      <dgm:spPr/>
    </dgm:pt>
    <dgm:pt modelId="{6DF10C31-C9D3-4CA0-AE0F-7E91F3D1B009}" type="pres">
      <dgm:prSet presAssocID="{C2D8AA3E-9F73-4791-9C17-9F659E0E47E4}" presName="rootText" presStyleLbl="node2" presStyleIdx="2" presStyleCnt="3">
        <dgm:presLayoutVars>
          <dgm:chPref val="3"/>
        </dgm:presLayoutVars>
      </dgm:prSet>
      <dgm:spPr/>
    </dgm:pt>
    <dgm:pt modelId="{844C9A75-7C2C-4570-8D80-17829DF92B4C}" type="pres">
      <dgm:prSet presAssocID="{C2D8AA3E-9F73-4791-9C17-9F659E0E47E4}" presName="rootConnector" presStyleLbl="node2" presStyleIdx="2" presStyleCnt="3"/>
      <dgm:spPr/>
    </dgm:pt>
    <dgm:pt modelId="{1ED1B22A-B3C3-4654-AADE-02659EA59A8D}" type="pres">
      <dgm:prSet presAssocID="{C2D8AA3E-9F73-4791-9C17-9F659E0E47E4}" presName="hierChild4" presStyleCnt="0"/>
      <dgm:spPr/>
    </dgm:pt>
    <dgm:pt modelId="{4D2219D3-6D45-47E4-8324-F534E476D930}" type="pres">
      <dgm:prSet presAssocID="{C2D8AA3E-9F73-4791-9C17-9F659E0E47E4}" presName="hierChild5" presStyleCnt="0"/>
      <dgm:spPr/>
    </dgm:pt>
    <dgm:pt modelId="{F9234DA9-258D-4A07-94FE-3B69AB3B570C}" type="pres">
      <dgm:prSet presAssocID="{6DFBB68F-2675-4A11-BA6F-EB04DBBA4D78}" presName="hierChild3" presStyleCnt="0"/>
      <dgm:spPr/>
    </dgm:pt>
  </dgm:ptLst>
  <dgm:cxnLst>
    <dgm:cxn modelId="{1FC34719-D710-434B-911B-BCD6E2B0C29E}" type="presOf" srcId="{CB238049-1085-452D-9FA9-72F85B7E45B7}" destId="{6F259675-7B38-4850-B77D-A8B8AB4A9CBB}" srcOrd="1" destOrd="0" presId="urn:microsoft.com/office/officeart/2009/3/layout/HorizontalOrganizationChart"/>
    <dgm:cxn modelId="{EF44CE31-D625-453B-82CF-8157F236C48C}" type="presOf" srcId="{C2D8AA3E-9F73-4791-9C17-9F659E0E47E4}" destId="{844C9A75-7C2C-4570-8D80-17829DF92B4C}" srcOrd="1" destOrd="0" presId="urn:microsoft.com/office/officeart/2009/3/layout/HorizontalOrganizationChart"/>
    <dgm:cxn modelId="{49F9A55B-887C-4D9B-827D-A75B0B1129A2}" type="presOf" srcId="{C2D8AA3E-9F73-4791-9C17-9F659E0E47E4}" destId="{6DF10C31-C9D3-4CA0-AE0F-7E91F3D1B009}" srcOrd="0" destOrd="0" presId="urn:microsoft.com/office/officeart/2009/3/layout/HorizontalOrganizationChart"/>
    <dgm:cxn modelId="{E0B98163-E483-4AE6-869D-346A78C91294}" type="presOf" srcId="{6DFBB68F-2675-4A11-BA6F-EB04DBBA4D78}" destId="{31AD990B-9C59-4916-965E-BADA517387DA}" srcOrd="1" destOrd="0" presId="urn:microsoft.com/office/officeart/2009/3/layout/HorizontalOrganizationChart"/>
    <dgm:cxn modelId="{FCBA4C49-8CD7-431A-A47A-26CAE712E330}" type="presOf" srcId="{6DFBB68F-2675-4A11-BA6F-EB04DBBA4D78}" destId="{28153A68-4B38-4793-AF34-8BEAA23D4EBE}" srcOrd="0" destOrd="0" presId="urn:microsoft.com/office/officeart/2009/3/layout/HorizontalOrganizationChart"/>
    <dgm:cxn modelId="{7606DE86-ECD5-458A-AC0A-4A2B732D371B}" type="presOf" srcId="{675B31B8-203B-4B3C-8A21-EF340E40F998}" destId="{6FC387ED-66AC-43FF-A7FB-1F4C946A70B2}" srcOrd="0" destOrd="0" presId="urn:microsoft.com/office/officeart/2009/3/layout/HorizontalOrganizationChart"/>
    <dgm:cxn modelId="{67F70F96-58A8-44D4-9401-98C43D823910}" srcId="{6DFBB68F-2675-4A11-BA6F-EB04DBBA4D78}" destId="{C2D8AA3E-9F73-4791-9C17-9F659E0E47E4}" srcOrd="2" destOrd="0" parTransId="{E97ADE25-F24B-40B0-89F0-A3AE63B08EE4}" sibTransId="{D749B9F6-8588-4FBA-A554-257C4C4C6F5D}"/>
    <dgm:cxn modelId="{78CD869A-80A4-46DA-9D2F-5C14F28499A2}" type="presOf" srcId="{F3CC3FE3-62F3-4B0C-9DC9-857CA80EFD25}" destId="{C923E3ED-1FFC-4B60-857B-CD0631B56D23}" srcOrd="0" destOrd="0" presId="urn:microsoft.com/office/officeart/2009/3/layout/HorizontalOrganizationChart"/>
    <dgm:cxn modelId="{68C5979D-F7FF-4151-B343-FA8981F6195A}" srcId="{6DFBB68F-2675-4A11-BA6F-EB04DBBA4D78}" destId="{11F0CE95-DADA-46D6-93E1-672A49581A64}" srcOrd="1" destOrd="0" parTransId="{45EDA3C2-E269-4DFD-ABAC-CFEF43EC0E0B}" sibTransId="{BA507DEF-9533-485F-B0B6-24EC963294D0}"/>
    <dgm:cxn modelId="{695AF9A9-B4E6-4488-A051-528E2EAB01EE}" type="presOf" srcId="{CB238049-1085-452D-9FA9-72F85B7E45B7}" destId="{C6A010B8-2A14-4CFF-A5B7-20BAD7BFD301}" srcOrd="0" destOrd="0" presId="urn:microsoft.com/office/officeart/2009/3/layout/HorizontalOrganizationChart"/>
    <dgm:cxn modelId="{F2D4DDAA-3AD4-4A19-953E-AE5A4BA4A6B3}" type="presOf" srcId="{E97ADE25-F24B-40B0-89F0-A3AE63B08EE4}" destId="{7DD47667-D62B-478E-A4A7-0134725082DB}" srcOrd="0" destOrd="0" presId="urn:microsoft.com/office/officeart/2009/3/layout/HorizontalOrganizationChart"/>
    <dgm:cxn modelId="{B65160AD-B193-4390-8B39-7C6E83B36775}" srcId="{6DFBB68F-2675-4A11-BA6F-EB04DBBA4D78}" destId="{CB238049-1085-452D-9FA9-72F85B7E45B7}" srcOrd="0" destOrd="0" parTransId="{F3CC3FE3-62F3-4B0C-9DC9-857CA80EFD25}" sibTransId="{84613D97-7FC8-477E-AA11-A0DCB61492AF}"/>
    <dgm:cxn modelId="{C1D74CB4-4714-45E5-8BD4-0F95B568EDC5}" srcId="{675B31B8-203B-4B3C-8A21-EF340E40F998}" destId="{6DFBB68F-2675-4A11-BA6F-EB04DBBA4D78}" srcOrd="0" destOrd="0" parTransId="{A4F96C07-C9AD-466F-81DD-6C70EABBE682}" sibTransId="{417BE33E-CE15-4833-AE3F-EEF67A9DFC44}"/>
    <dgm:cxn modelId="{D7DB64E3-E24C-49E1-80F3-6412EF0A2410}" type="presOf" srcId="{45EDA3C2-E269-4DFD-ABAC-CFEF43EC0E0B}" destId="{7867715B-9B7D-4CA9-A750-975484483168}" srcOrd="0" destOrd="0" presId="urn:microsoft.com/office/officeart/2009/3/layout/HorizontalOrganizationChart"/>
    <dgm:cxn modelId="{D27B79EC-E21A-4E73-A9BC-ACE4E6BD7CAF}" type="presOf" srcId="{11F0CE95-DADA-46D6-93E1-672A49581A64}" destId="{8E9DC98E-0EF8-4BED-BE45-BD2E1A096C69}" srcOrd="1" destOrd="0" presId="urn:microsoft.com/office/officeart/2009/3/layout/HorizontalOrganizationChart"/>
    <dgm:cxn modelId="{64B880F8-6867-4F5B-BC64-A6448B5E08AC}" type="presOf" srcId="{11F0CE95-DADA-46D6-93E1-672A49581A64}" destId="{67AA8964-2F7C-4155-9115-57FA74C3DE70}" srcOrd="0" destOrd="0" presId="urn:microsoft.com/office/officeart/2009/3/layout/HorizontalOrganizationChart"/>
    <dgm:cxn modelId="{B193E62B-E0ED-4DA0-A5F5-B9043B73DE18}" type="presParOf" srcId="{6FC387ED-66AC-43FF-A7FB-1F4C946A70B2}" destId="{80AFC69B-DB6E-4256-8E73-EC5B7F0EC9B9}" srcOrd="0" destOrd="0" presId="urn:microsoft.com/office/officeart/2009/3/layout/HorizontalOrganizationChart"/>
    <dgm:cxn modelId="{D903B347-40CE-4408-B417-021C056416CE}" type="presParOf" srcId="{80AFC69B-DB6E-4256-8E73-EC5B7F0EC9B9}" destId="{0788B201-08FC-4AA0-8E4E-836EA8D93272}" srcOrd="0" destOrd="0" presId="urn:microsoft.com/office/officeart/2009/3/layout/HorizontalOrganizationChart"/>
    <dgm:cxn modelId="{90E17740-EEE5-470F-B856-C8E4006A69B1}" type="presParOf" srcId="{0788B201-08FC-4AA0-8E4E-836EA8D93272}" destId="{28153A68-4B38-4793-AF34-8BEAA23D4EBE}" srcOrd="0" destOrd="0" presId="urn:microsoft.com/office/officeart/2009/3/layout/HorizontalOrganizationChart"/>
    <dgm:cxn modelId="{0F377C3E-3443-4779-8939-2EDFBBB48BDA}" type="presParOf" srcId="{0788B201-08FC-4AA0-8E4E-836EA8D93272}" destId="{31AD990B-9C59-4916-965E-BADA517387DA}" srcOrd="1" destOrd="0" presId="urn:microsoft.com/office/officeart/2009/3/layout/HorizontalOrganizationChart"/>
    <dgm:cxn modelId="{962468A7-D984-4C5C-9019-B3FB10CA7F71}" type="presParOf" srcId="{80AFC69B-DB6E-4256-8E73-EC5B7F0EC9B9}" destId="{84F2DA63-7344-4C51-9F2A-84296ED786B6}" srcOrd="1" destOrd="0" presId="urn:microsoft.com/office/officeart/2009/3/layout/HorizontalOrganizationChart"/>
    <dgm:cxn modelId="{ABC423BC-4A82-4C47-B894-B18567C8DAE2}" type="presParOf" srcId="{84F2DA63-7344-4C51-9F2A-84296ED786B6}" destId="{C923E3ED-1FFC-4B60-857B-CD0631B56D23}" srcOrd="0" destOrd="0" presId="urn:microsoft.com/office/officeart/2009/3/layout/HorizontalOrganizationChart"/>
    <dgm:cxn modelId="{78EEF6F0-DC56-45A2-90E4-36BBC79A9A17}" type="presParOf" srcId="{84F2DA63-7344-4C51-9F2A-84296ED786B6}" destId="{0CE5AAF3-4B86-4741-AE50-B2D452E9128B}" srcOrd="1" destOrd="0" presId="urn:microsoft.com/office/officeart/2009/3/layout/HorizontalOrganizationChart"/>
    <dgm:cxn modelId="{56DFC983-7031-4086-BDAB-F1D1EF9B3753}" type="presParOf" srcId="{0CE5AAF3-4B86-4741-AE50-B2D452E9128B}" destId="{F1CFDCB0-1CCB-4547-A973-033CE7C243F4}" srcOrd="0" destOrd="0" presId="urn:microsoft.com/office/officeart/2009/3/layout/HorizontalOrganizationChart"/>
    <dgm:cxn modelId="{0AE3EFB0-CDAD-4F3D-BAA5-826CACA14D87}" type="presParOf" srcId="{F1CFDCB0-1CCB-4547-A973-033CE7C243F4}" destId="{C6A010B8-2A14-4CFF-A5B7-20BAD7BFD301}" srcOrd="0" destOrd="0" presId="urn:microsoft.com/office/officeart/2009/3/layout/HorizontalOrganizationChart"/>
    <dgm:cxn modelId="{C88C90B7-5DF4-466E-A9A5-37CC2BE633A7}" type="presParOf" srcId="{F1CFDCB0-1CCB-4547-A973-033CE7C243F4}" destId="{6F259675-7B38-4850-B77D-A8B8AB4A9CBB}" srcOrd="1" destOrd="0" presId="urn:microsoft.com/office/officeart/2009/3/layout/HorizontalOrganizationChart"/>
    <dgm:cxn modelId="{7985E770-0C3D-49F9-8B1A-B3211488602D}" type="presParOf" srcId="{0CE5AAF3-4B86-4741-AE50-B2D452E9128B}" destId="{8E424425-31B1-46DC-8643-8CF9A58B50AF}" srcOrd="1" destOrd="0" presId="urn:microsoft.com/office/officeart/2009/3/layout/HorizontalOrganizationChart"/>
    <dgm:cxn modelId="{99E521EB-E7B7-4D8B-9F6B-AF314EE7EC37}" type="presParOf" srcId="{0CE5AAF3-4B86-4741-AE50-B2D452E9128B}" destId="{35D3F60D-7D3A-48B4-9EAE-5FB6A5B46B99}" srcOrd="2" destOrd="0" presId="urn:microsoft.com/office/officeart/2009/3/layout/HorizontalOrganizationChart"/>
    <dgm:cxn modelId="{1046E7E9-12F5-4D81-847A-E8CB664F9DB3}" type="presParOf" srcId="{84F2DA63-7344-4C51-9F2A-84296ED786B6}" destId="{7867715B-9B7D-4CA9-A750-975484483168}" srcOrd="2" destOrd="0" presId="urn:microsoft.com/office/officeart/2009/3/layout/HorizontalOrganizationChart"/>
    <dgm:cxn modelId="{C3678DEA-C63C-4C45-8F52-66D148D89F9F}" type="presParOf" srcId="{84F2DA63-7344-4C51-9F2A-84296ED786B6}" destId="{E240F847-C97B-4908-B0FE-BEB9809DB23B}" srcOrd="3" destOrd="0" presId="urn:microsoft.com/office/officeart/2009/3/layout/HorizontalOrganizationChart"/>
    <dgm:cxn modelId="{7DA08CDF-408D-4421-A616-4BF5FF710A56}" type="presParOf" srcId="{E240F847-C97B-4908-B0FE-BEB9809DB23B}" destId="{523A5A8F-1C82-4B04-A4F7-F36930B155ED}" srcOrd="0" destOrd="0" presId="urn:microsoft.com/office/officeart/2009/3/layout/HorizontalOrganizationChart"/>
    <dgm:cxn modelId="{371C8150-E421-4946-95DE-73E39EDB1B4D}" type="presParOf" srcId="{523A5A8F-1C82-4B04-A4F7-F36930B155ED}" destId="{67AA8964-2F7C-4155-9115-57FA74C3DE70}" srcOrd="0" destOrd="0" presId="urn:microsoft.com/office/officeart/2009/3/layout/HorizontalOrganizationChart"/>
    <dgm:cxn modelId="{A4C5F5C6-9D39-4A14-ACF0-513E89D7D1F7}" type="presParOf" srcId="{523A5A8F-1C82-4B04-A4F7-F36930B155ED}" destId="{8E9DC98E-0EF8-4BED-BE45-BD2E1A096C69}" srcOrd="1" destOrd="0" presId="urn:microsoft.com/office/officeart/2009/3/layout/HorizontalOrganizationChart"/>
    <dgm:cxn modelId="{3DEC441C-2FBA-400A-B29E-C64DBE61F8DA}" type="presParOf" srcId="{E240F847-C97B-4908-B0FE-BEB9809DB23B}" destId="{09A7C43F-FFD6-4E7E-BDF4-E1453EFB99E2}" srcOrd="1" destOrd="0" presId="urn:microsoft.com/office/officeart/2009/3/layout/HorizontalOrganizationChart"/>
    <dgm:cxn modelId="{B143A884-1F1E-432A-9D15-12A9FFE5D8E2}" type="presParOf" srcId="{E240F847-C97B-4908-B0FE-BEB9809DB23B}" destId="{FC405F0C-0B96-4DEF-9AFC-C226DD0D8E70}" srcOrd="2" destOrd="0" presId="urn:microsoft.com/office/officeart/2009/3/layout/HorizontalOrganizationChart"/>
    <dgm:cxn modelId="{92225684-7E08-4058-BDB2-980EC0411EA3}" type="presParOf" srcId="{84F2DA63-7344-4C51-9F2A-84296ED786B6}" destId="{7DD47667-D62B-478E-A4A7-0134725082DB}" srcOrd="4" destOrd="0" presId="urn:microsoft.com/office/officeart/2009/3/layout/HorizontalOrganizationChart"/>
    <dgm:cxn modelId="{2AF8E789-1EEE-4A96-8975-700D61ED9330}" type="presParOf" srcId="{84F2DA63-7344-4C51-9F2A-84296ED786B6}" destId="{9D7BE1BC-7EFE-43DC-AA63-35DC8EC8AC1F}" srcOrd="5" destOrd="0" presId="urn:microsoft.com/office/officeart/2009/3/layout/HorizontalOrganizationChart"/>
    <dgm:cxn modelId="{CA6B789F-6B8F-41DA-9E7E-8E11ADE112FD}" type="presParOf" srcId="{9D7BE1BC-7EFE-43DC-AA63-35DC8EC8AC1F}" destId="{D5042101-F22C-49E7-AF62-84FC08303B50}" srcOrd="0" destOrd="0" presId="urn:microsoft.com/office/officeart/2009/3/layout/HorizontalOrganizationChart"/>
    <dgm:cxn modelId="{0FB2F5F7-9358-4D01-A179-3B0A9F85FE9C}" type="presParOf" srcId="{D5042101-F22C-49E7-AF62-84FC08303B50}" destId="{6DF10C31-C9D3-4CA0-AE0F-7E91F3D1B009}" srcOrd="0" destOrd="0" presId="urn:microsoft.com/office/officeart/2009/3/layout/HorizontalOrganizationChart"/>
    <dgm:cxn modelId="{A5F7001C-C379-47CA-BE8C-B35D18820AD3}" type="presParOf" srcId="{D5042101-F22C-49E7-AF62-84FC08303B50}" destId="{844C9A75-7C2C-4570-8D80-17829DF92B4C}" srcOrd="1" destOrd="0" presId="urn:microsoft.com/office/officeart/2009/3/layout/HorizontalOrganizationChart"/>
    <dgm:cxn modelId="{7F6C08FD-EE46-48EE-8108-85A47F009066}" type="presParOf" srcId="{9D7BE1BC-7EFE-43DC-AA63-35DC8EC8AC1F}" destId="{1ED1B22A-B3C3-4654-AADE-02659EA59A8D}" srcOrd="1" destOrd="0" presId="urn:microsoft.com/office/officeart/2009/3/layout/HorizontalOrganizationChart"/>
    <dgm:cxn modelId="{1277A4F1-9FD2-4194-841A-80BCE623D05B}" type="presParOf" srcId="{9D7BE1BC-7EFE-43DC-AA63-35DC8EC8AC1F}" destId="{4D2219D3-6D45-47E4-8324-F534E476D930}" srcOrd="2" destOrd="0" presId="urn:microsoft.com/office/officeart/2009/3/layout/HorizontalOrganizationChart"/>
    <dgm:cxn modelId="{783CBD88-5923-4443-A960-35B5092F9A56}" type="presParOf" srcId="{80AFC69B-DB6E-4256-8E73-EC5B7F0EC9B9}" destId="{F9234DA9-258D-4A07-94FE-3B69AB3B570C}" srcOrd="2" destOrd="0" presId="urn:microsoft.com/office/officeart/2009/3/layout/HorizontalOrganizationChar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4770E-630B-40C3-AB23-F19E3291FFA1}">
      <dsp:nvSpPr>
        <dsp:cNvPr id="0" name=""/>
        <dsp:cNvSpPr/>
      </dsp:nvSpPr>
      <dsp:spPr>
        <a:xfrm>
          <a:off x="5915660" y="1233649"/>
          <a:ext cx="4901866" cy="425368"/>
        </a:xfrm>
        <a:custGeom>
          <a:avLst/>
          <a:gdLst/>
          <a:ahLst/>
          <a:cxnLst/>
          <a:rect l="0" t="0" r="0" b="0"/>
          <a:pathLst>
            <a:path>
              <a:moveTo>
                <a:pt x="0" y="0"/>
              </a:moveTo>
              <a:lnTo>
                <a:pt x="0" y="212684"/>
              </a:lnTo>
              <a:lnTo>
                <a:pt x="4901866" y="212684"/>
              </a:lnTo>
              <a:lnTo>
                <a:pt x="4901866" y="425368"/>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FDC0536-9CBD-4902-B9CF-5F64A5C46C9A}">
      <dsp:nvSpPr>
        <dsp:cNvPr id="0" name=""/>
        <dsp:cNvSpPr/>
      </dsp:nvSpPr>
      <dsp:spPr>
        <a:xfrm>
          <a:off x="5915660" y="1233649"/>
          <a:ext cx="2450933" cy="425368"/>
        </a:xfrm>
        <a:custGeom>
          <a:avLst/>
          <a:gdLst/>
          <a:ahLst/>
          <a:cxnLst/>
          <a:rect l="0" t="0" r="0" b="0"/>
          <a:pathLst>
            <a:path>
              <a:moveTo>
                <a:pt x="0" y="0"/>
              </a:moveTo>
              <a:lnTo>
                <a:pt x="0" y="212684"/>
              </a:lnTo>
              <a:lnTo>
                <a:pt x="2450933" y="212684"/>
              </a:lnTo>
              <a:lnTo>
                <a:pt x="2450933" y="425368"/>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9733BC2-B7C7-4BC6-A9BF-6BDB008B158E}">
      <dsp:nvSpPr>
        <dsp:cNvPr id="0" name=""/>
        <dsp:cNvSpPr/>
      </dsp:nvSpPr>
      <dsp:spPr>
        <a:xfrm>
          <a:off x="5869939" y="1233649"/>
          <a:ext cx="91440" cy="425368"/>
        </a:xfrm>
        <a:custGeom>
          <a:avLst/>
          <a:gdLst/>
          <a:ahLst/>
          <a:cxnLst/>
          <a:rect l="0" t="0" r="0" b="0"/>
          <a:pathLst>
            <a:path>
              <a:moveTo>
                <a:pt x="45720" y="0"/>
              </a:moveTo>
              <a:lnTo>
                <a:pt x="45720" y="425368"/>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36B9-D5F9-4C47-AFFF-4660012D22CA}">
      <dsp:nvSpPr>
        <dsp:cNvPr id="0" name=""/>
        <dsp:cNvSpPr/>
      </dsp:nvSpPr>
      <dsp:spPr>
        <a:xfrm>
          <a:off x="3464726" y="1233649"/>
          <a:ext cx="2450933" cy="425368"/>
        </a:xfrm>
        <a:custGeom>
          <a:avLst/>
          <a:gdLst/>
          <a:ahLst/>
          <a:cxnLst/>
          <a:rect l="0" t="0" r="0" b="0"/>
          <a:pathLst>
            <a:path>
              <a:moveTo>
                <a:pt x="2450933" y="0"/>
              </a:moveTo>
              <a:lnTo>
                <a:pt x="2450933" y="212684"/>
              </a:lnTo>
              <a:lnTo>
                <a:pt x="0" y="212684"/>
              </a:lnTo>
              <a:lnTo>
                <a:pt x="0" y="425368"/>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0B123D7-704F-4823-B63B-79208942C603}">
      <dsp:nvSpPr>
        <dsp:cNvPr id="0" name=""/>
        <dsp:cNvSpPr/>
      </dsp:nvSpPr>
      <dsp:spPr>
        <a:xfrm>
          <a:off x="1013793" y="1233649"/>
          <a:ext cx="4901866" cy="425368"/>
        </a:xfrm>
        <a:custGeom>
          <a:avLst/>
          <a:gdLst/>
          <a:ahLst/>
          <a:cxnLst/>
          <a:rect l="0" t="0" r="0" b="0"/>
          <a:pathLst>
            <a:path>
              <a:moveTo>
                <a:pt x="4901866" y="0"/>
              </a:moveTo>
              <a:lnTo>
                <a:pt x="4901866" y="212684"/>
              </a:lnTo>
              <a:lnTo>
                <a:pt x="0" y="212684"/>
              </a:lnTo>
              <a:lnTo>
                <a:pt x="0" y="425368"/>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101AC70-8F9D-4406-876E-86D2A0DFFE2A}">
      <dsp:nvSpPr>
        <dsp:cNvPr id="0" name=""/>
        <dsp:cNvSpPr/>
      </dsp:nvSpPr>
      <dsp:spPr>
        <a:xfrm>
          <a:off x="4902877" y="220867"/>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Computer Science</a:t>
          </a:r>
        </a:p>
      </dsp:txBody>
      <dsp:txXfrm>
        <a:off x="4902877" y="220867"/>
        <a:ext cx="2025564" cy="1012782"/>
      </dsp:txXfrm>
    </dsp:sp>
    <dsp:sp modelId="{52410755-50C1-4022-88CB-AA54129C08BC}">
      <dsp:nvSpPr>
        <dsp:cNvPr id="0" name=""/>
        <dsp:cNvSpPr/>
      </dsp:nvSpPr>
      <dsp:spPr>
        <a:xfrm>
          <a:off x="1010" y="1659018"/>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Computer Engineering</a:t>
          </a:r>
        </a:p>
      </dsp:txBody>
      <dsp:txXfrm>
        <a:off x="1010" y="1659018"/>
        <a:ext cx="2025564" cy="1012782"/>
      </dsp:txXfrm>
    </dsp:sp>
    <dsp:sp modelId="{6DE93270-FBBF-4BB5-A533-6BECCD734E07}">
      <dsp:nvSpPr>
        <dsp:cNvPr id="0" name=""/>
        <dsp:cNvSpPr/>
      </dsp:nvSpPr>
      <dsp:spPr>
        <a:xfrm>
          <a:off x="2451944" y="1659018"/>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Computer Science</a:t>
          </a:r>
        </a:p>
      </dsp:txBody>
      <dsp:txXfrm>
        <a:off x="2451944" y="1659018"/>
        <a:ext cx="2025564" cy="1012782"/>
      </dsp:txXfrm>
    </dsp:sp>
    <dsp:sp modelId="{89DAAF74-7315-401C-8F86-5F05EF4670B3}">
      <dsp:nvSpPr>
        <dsp:cNvPr id="0" name=""/>
        <dsp:cNvSpPr/>
      </dsp:nvSpPr>
      <dsp:spPr>
        <a:xfrm>
          <a:off x="4902877" y="1659018"/>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Information Systems</a:t>
          </a:r>
        </a:p>
      </dsp:txBody>
      <dsp:txXfrm>
        <a:off x="4902877" y="1659018"/>
        <a:ext cx="2025564" cy="1012782"/>
      </dsp:txXfrm>
    </dsp:sp>
    <dsp:sp modelId="{1E363015-1700-4DCE-8A91-E054E398DA23}">
      <dsp:nvSpPr>
        <dsp:cNvPr id="0" name=""/>
        <dsp:cNvSpPr/>
      </dsp:nvSpPr>
      <dsp:spPr>
        <a:xfrm>
          <a:off x="7353810" y="1659018"/>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Software Engineering</a:t>
          </a:r>
        </a:p>
      </dsp:txBody>
      <dsp:txXfrm>
        <a:off x="7353810" y="1659018"/>
        <a:ext cx="2025564" cy="1012782"/>
      </dsp:txXfrm>
    </dsp:sp>
    <dsp:sp modelId="{AEAF0E43-1ABB-4664-8DC8-6C411C712589}">
      <dsp:nvSpPr>
        <dsp:cNvPr id="0" name=""/>
        <dsp:cNvSpPr/>
      </dsp:nvSpPr>
      <dsp:spPr>
        <a:xfrm>
          <a:off x="9804744" y="1659018"/>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Information Technology</a:t>
          </a:r>
        </a:p>
      </dsp:txBody>
      <dsp:txXfrm>
        <a:off x="9804744" y="1659018"/>
        <a:ext cx="2025564" cy="1012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47667-D62B-478E-A4A7-0134725082DB}">
      <dsp:nvSpPr>
        <dsp:cNvPr id="0" name=""/>
        <dsp:cNvSpPr/>
      </dsp:nvSpPr>
      <dsp:spPr>
        <a:xfrm>
          <a:off x="2637239" y="2566246"/>
          <a:ext cx="526881" cy="1132794"/>
        </a:xfrm>
        <a:custGeom>
          <a:avLst/>
          <a:gdLst/>
          <a:ahLst/>
          <a:cxnLst/>
          <a:rect l="0" t="0" r="0" b="0"/>
          <a:pathLst>
            <a:path>
              <a:moveTo>
                <a:pt x="0" y="0"/>
              </a:moveTo>
              <a:lnTo>
                <a:pt x="263440" y="0"/>
              </a:lnTo>
              <a:lnTo>
                <a:pt x="263440" y="1132794"/>
              </a:lnTo>
              <a:lnTo>
                <a:pt x="526881" y="1132794"/>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867715B-9B7D-4CA9-A750-975484483168}">
      <dsp:nvSpPr>
        <dsp:cNvPr id="0" name=""/>
        <dsp:cNvSpPr/>
      </dsp:nvSpPr>
      <dsp:spPr>
        <a:xfrm>
          <a:off x="2637239" y="2520526"/>
          <a:ext cx="526881" cy="91440"/>
        </a:xfrm>
        <a:custGeom>
          <a:avLst/>
          <a:gdLst/>
          <a:ahLst/>
          <a:cxnLst/>
          <a:rect l="0" t="0" r="0" b="0"/>
          <a:pathLst>
            <a:path>
              <a:moveTo>
                <a:pt x="0" y="45720"/>
              </a:moveTo>
              <a:lnTo>
                <a:pt x="526881" y="45720"/>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923E3ED-1FFC-4B60-857B-CD0631B56D23}">
      <dsp:nvSpPr>
        <dsp:cNvPr id="0" name=""/>
        <dsp:cNvSpPr/>
      </dsp:nvSpPr>
      <dsp:spPr>
        <a:xfrm>
          <a:off x="2637239" y="1433451"/>
          <a:ext cx="526881" cy="1132794"/>
        </a:xfrm>
        <a:custGeom>
          <a:avLst/>
          <a:gdLst/>
          <a:ahLst/>
          <a:cxnLst/>
          <a:rect l="0" t="0" r="0" b="0"/>
          <a:pathLst>
            <a:path>
              <a:moveTo>
                <a:pt x="0" y="1132794"/>
              </a:moveTo>
              <a:lnTo>
                <a:pt x="263440" y="1132794"/>
              </a:lnTo>
              <a:lnTo>
                <a:pt x="263440" y="0"/>
              </a:lnTo>
              <a:lnTo>
                <a:pt x="526881" y="0"/>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153A68-4B38-4793-AF34-8BEAA23D4EBE}">
      <dsp:nvSpPr>
        <dsp:cNvPr id="0" name=""/>
        <dsp:cNvSpPr/>
      </dsp:nvSpPr>
      <dsp:spPr>
        <a:xfrm>
          <a:off x="2832" y="2164499"/>
          <a:ext cx="2634406" cy="803494"/>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Computer Science</a:t>
          </a:r>
        </a:p>
      </dsp:txBody>
      <dsp:txXfrm>
        <a:off x="2832" y="2164499"/>
        <a:ext cx="2634406" cy="803494"/>
      </dsp:txXfrm>
    </dsp:sp>
    <dsp:sp modelId="{C6A010B8-2A14-4CFF-A5B7-20BAD7BFD301}">
      <dsp:nvSpPr>
        <dsp:cNvPr id="0" name=""/>
        <dsp:cNvSpPr/>
      </dsp:nvSpPr>
      <dsp:spPr>
        <a:xfrm>
          <a:off x="3164120" y="1031704"/>
          <a:ext cx="2634406" cy="803494"/>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Computer Architecture</a:t>
          </a:r>
        </a:p>
      </dsp:txBody>
      <dsp:txXfrm>
        <a:off x="3164120" y="1031704"/>
        <a:ext cx="2634406" cy="803494"/>
      </dsp:txXfrm>
    </dsp:sp>
    <dsp:sp modelId="{67AA8964-2F7C-4155-9115-57FA74C3DE70}">
      <dsp:nvSpPr>
        <dsp:cNvPr id="0" name=""/>
        <dsp:cNvSpPr/>
      </dsp:nvSpPr>
      <dsp:spPr>
        <a:xfrm>
          <a:off x="3164120" y="2164499"/>
          <a:ext cx="2634406" cy="803494"/>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Programming  Languages</a:t>
          </a:r>
        </a:p>
      </dsp:txBody>
      <dsp:txXfrm>
        <a:off x="3164120" y="2164499"/>
        <a:ext cx="2634406" cy="803494"/>
      </dsp:txXfrm>
    </dsp:sp>
    <dsp:sp modelId="{6DF10C31-C9D3-4CA0-AE0F-7E91F3D1B009}">
      <dsp:nvSpPr>
        <dsp:cNvPr id="0" name=""/>
        <dsp:cNvSpPr/>
      </dsp:nvSpPr>
      <dsp:spPr>
        <a:xfrm>
          <a:off x="3164120" y="3297294"/>
          <a:ext cx="2634406" cy="803494"/>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Software Development</a:t>
          </a:r>
        </a:p>
      </dsp:txBody>
      <dsp:txXfrm>
        <a:off x="3164120" y="3297294"/>
        <a:ext cx="2634406" cy="8034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15671CD-773A-4F5F-875C-E101E64BC80F}" type="datetimeFigureOut">
              <a:rPr lang="en-US" smtClean="0"/>
              <a:t>2023-02-15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7B7D670-EE26-4A31-B184-870C73DB065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986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671CD-773A-4F5F-875C-E101E64BC80F}" type="datetimeFigureOut">
              <a:rPr lang="en-US" smtClean="0"/>
              <a:t>2023-02-15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407186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2023-02-15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577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2023-02-15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53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2023-02-15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1174957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2023-02-15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8498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2023-02-15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465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671CD-773A-4F5F-875C-E101E64BC80F}" type="datetimeFigureOut">
              <a:rPr lang="en-US" smtClean="0"/>
              <a:t>2023-02-15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667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671CD-773A-4F5F-875C-E101E64BC80F}" type="datetimeFigureOut">
              <a:rPr lang="en-US" smtClean="0"/>
              <a:t>2023-02-15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58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671CD-773A-4F5F-875C-E101E64BC80F}" type="datetimeFigureOut">
              <a:rPr lang="en-US" smtClean="0"/>
              <a:t>2023-02-15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393176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2023-02-15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1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5671CD-773A-4F5F-875C-E101E64BC80F}" type="datetimeFigureOut">
              <a:rPr lang="en-US" smtClean="0"/>
              <a:t>2023-02-15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340399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5671CD-773A-4F5F-875C-E101E64BC80F}" type="datetimeFigureOut">
              <a:rPr lang="en-US" smtClean="0"/>
              <a:t>2023-02-15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7D670-EE26-4A31-B184-870C73DB065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135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5671CD-773A-4F5F-875C-E101E64BC80F}" type="datetimeFigureOut">
              <a:rPr lang="en-US" smtClean="0"/>
              <a:t>2023-02-15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7D670-EE26-4A31-B184-870C73DB065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00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671CD-773A-4F5F-875C-E101E64BC80F}" type="datetimeFigureOut">
              <a:rPr lang="en-US" smtClean="0"/>
              <a:t>2023-02-15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422449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671CD-773A-4F5F-875C-E101E64BC80F}" type="datetimeFigureOut">
              <a:rPr lang="en-US" smtClean="0"/>
              <a:t>2023-02-15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670-EE26-4A31-B184-870C73DB065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610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671CD-773A-4F5F-875C-E101E64BC80F}" type="datetimeFigureOut">
              <a:rPr lang="en-US" smtClean="0"/>
              <a:t>2023-02-15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198329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5671CD-773A-4F5F-875C-E101E64BC80F}" type="datetimeFigureOut">
              <a:rPr lang="en-US" smtClean="0"/>
              <a:t>2023-02-15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B7D670-EE26-4A31-B184-870C73DB065F}" type="slidenum">
              <a:rPr lang="en-US" smtClean="0"/>
              <a:t>‹#›</a:t>
            </a:fld>
            <a:endParaRPr lang="en-US"/>
          </a:p>
        </p:txBody>
      </p:sp>
    </p:spTree>
    <p:extLst>
      <p:ext uri="{BB962C8B-B14F-4D97-AF65-F5344CB8AC3E}">
        <p14:creationId xmlns:p14="http://schemas.microsoft.com/office/powerpoint/2010/main" val="220258529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merriam-webster.com/dictionary/algorithms" TargetMode="External"/><Relationship Id="rId13" Type="http://schemas.openxmlformats.org/officeDocument/2006/relationships/hyperlink" Target="https://www.britannica.com/technology/electronics" TargetMode="External"/><Relationship Id="rId3" Type="http://schemas.openxmlformats.org/officeDocument/2006/relationships/hyperlink" Target="https://www.britannica.com/technology/computer" TargetMode="External"/><Relationship Id="rId7" Type="http://schemas.openxmlformats.org/officeDocument/2006/relationships/hyperlink" Target="https://www.britannica.com/science/science" TargetMode="External"/><Relationship Id="rId12" Type="http://schemas.openxmlformats.org/officeDocument/2006/relationships/hyperlink" Target="https://www.britannica.com/science/probability" TargetMode="Externa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hyperlink" Target="https://www.merriam-webster.com/dictionary/discipline" TargetMode="External"/><Relationship Id="rId11" Type="http://schemas.openxmlformats.org/officeDocument/2006/relationships/hyperlink" Target="https://www.britannica.com/technology/engineering" TargetMode="External"/><Relationship Id="rId5" Type="http://schemas.openxmlformats.org/officeDocument/2006/relationships/hyperlink" Target="https://www.britannica.com/technology/software" TargetMode="External"/><Relationship Id="rId10" Type="http://schemas.openxmlformats.org/officeDocument/2006/relationships/hyperlink" Target="https://www.britannica.com/science/mathematics" TargetMode="External"/><Relationship Id="rId4" Type="http://schemas.openxmlformats.org/officeDocument/2006/relationships/hyperlink" Target="https://www.britannica.com/technology/hardware-computing" TargetMode="External"/><Relationship Id="rId9" Type="http://schemas.openxmlformats.org/officeDocument/2006/relationships/hyperlink" Target="https://www.britannica.com/technology/artificial-intelligence" TargetMode="External"/><Relationship Id="rId14" Type="http://schemas.openxmlformats.org/officeDocument/2006/relationships/hyperlink" Target="https://www.britannica.com/science/hypothesis-testing"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7E32-7855-4327-8267-77F4B2C30590}"/>
              </a:ext>
            </a:extLst>
          </p:cNvPr>
          <p:cNvSpPr>
            <a:spLocks noGrp="1"/>
          </p:cNvSpPr>
          <p:nvPr>
            <p:ph type="ctrTitle"/>
          </p:nvPr>
        </p:nvSpPr>
        <p:spPr>
          <a:xfrm>
            <a:off x="2600119" y="1819091"/>
            <a:ext cx="6815669" cy="1515533"/>
          </a:xfrm>
        </p:spPr>
        <p:txBody>
          <a:bodyPr>
            <a:normAutofit fontScale="90000"/>
          </a:bodyPr>
          <a:lstStyle/>
          <a:p>
            <a:r>
              <a:rPr lang="en-US" b="1" dirty="0">
                <a:effectLst>
                  <a:outerShdw blurRad="38100" dist="38100" dir="2700000" algn="tl">
                    <a:srgbClr val="000000">
                      <a:alpha val="43137"/>
                    </a:srgbClr>
                  </a:outerShdw>
                </a:effectLst>
              </a:rPr>
              <a:t>Behind The Computer Science</a:t>
            </a:r>
          </a:p>
        </p:txBody>
      </p:sp>
      <p:sp>
        <p:nvSpPr>
          <p:cNvPr id="3" name="Subtitle 2">
            <a:extLst>
              <a:ext uri="{FF2B5EF4-FFF2-40B4-BE49-F238E27FC236}">
                <a16:creationId xmlns:a16="http://schemas.microsoft.com/office/drawing/2014/main" id="{8E6EBFBD-FC23-44F6-A019-AB530FF3D406}"/>
              </a:ext>
            </a:extLst>
          </p:cNvPr>
          <p:cNvSpPr>
            <a:spLocks noGrp="1"/>
          </p:cNvSpPr>
          <p:nvPr>
            <p:ph type="subTitle" idx="1"/>
          </p:nvPr>
        </p:nvSpPr>
        <p:spPr>
          <a:xfrm>
            <a:off x="1435953" y="3452070"/>
            <a:ext cx="9144000" cy="1912690"/>
          </a:xfrm>
        </p:spPr>
        <p:txBody>
          <a:bodyPr>
            <a:normAutofit fontScale="70000" lnSpcReduction="20000"/>
          </a:bodyPr>
          <a:lstStyle/>
          <a:p>
            <a:r>
              <a:rPr lang="en-US" b="1" dirty="0"/>
              <a:t>Presented by</a:t>
            </a:r>
          </a:p>
          <a:p>
            <a:r>
              <a:rPr lang="en-US" i="1" dirty="0"/>
              <a:t>Thura Lin Htut</a:t>
            </a:r>
          </a:p>
          <a:p>
            <a:r>
              <a:rPr lang="en-US" i="1" dirty="0"/>
              <a:t>Nyan Min Htet</a:t>
            </a:r>
          </a:p>
          <a:p>
            <a:r>
              <a:rPr lang="en-US" i="1" dirty="0"/>
              <a:t>Nay Lin Htun</a:t>
            </a:r>
          </a:p>
          <a:p>
            <a:r>
              <a:rPr lang="en-US" i="1" dirty="0"/>
              <a:t>Nyan Lin Bo</a:t>
            </a:r>
          </a:p>
          <a:p>
            <a:r>
              <a:rPr lang="en-US" i="1" dirty="0"/>
              <a:t>Kaung Sithu Hein</a:t>
            </a:r>
          </a:p>
          <a:p>
            <a:endParaRPr lang="en-US" dirty="0"/>
          </a:p>
        </p:txBody>
      </p:sp>
    </p:spTree>
    <p:extLst>
      <p:ext uri="{BB962C8B-B14F-4D97-AF65-F5344CB8AC3E}">
        <p14:creationId xmlns:p14="http://schemas.microsoft.com/office/powerpoint/2010/main" val="369644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1000"/>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lum/>
          </a:blip>
          <a:srcRect/>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0A68CA-AEC1-4A61-AF7D-6E609E525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5075339"/>
          </a:xfrm>
          <a:prstGeom prst="rect">
            <a:avLst/>
          </a:prstGeom>
        </p:spPr>
      </p:pic>
      <p:sp>
        <p:nvSpPr>
          <p:cNvPr id="5" name="TextBox 4">
            <a:extLst>
              <a:ext uri="{FF2B5EF4-FFF2-40B4-BE49-F238E27FC236}">
                <a16:creationId xmlns:a16="http://schemas.microsoft.com/office/drawing/2014/main" id="{9AF9C357-FC8E-4288-BDCE-85A0AA481119}"/>
              </a:ext>
            </a:extLst>
          </p:cNvPr>
          <p:cNvSpPr txBox="1"/>
          <p:nvPr/>
        </p:nvSpPr>
        <p:spPr>
          <a:xfrm>
            <a:off x="86359" y="5166778"/>
            <a:ext cx="12019280" cy="1077218"/>
          </a:xfrm>
          <a:prstGeom prst="rect">
            <a:avLst/>
          </a:prstGeom>
          <a:noFill/>
        </p:spPr>
        <p:txBody>
          <a:bodyPr wrap="square" rtlCol="0">
            <a:spAutoFit/>
          </a:bodyPr>
          <a:lstStyle/>
          <a:p>
            <a:pPr algn="ctr"/>
            <a:r>
              <a:rPr lang="en-US" sz="3200" dirty="0"/>
              <a:t>Most people think that Programming is a confusing and mental break down job. Yes, they are right in some situations, but not at all.</a:t>
            </a:r>
          </a:p>
        </p:txBody>
      </p:sp>
    </p:spTree>
    <p:extLst>
      <p:ext uri="{BB962C8B-B14F-4D97-AF65-F5344CB8AC3E}">
        <p14:creationId xmlns:p14="http://schemas.microsoft.com/office/powerpoint/2010/main" val="139607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678BC1-17DB-4AA6-90A2-43BF582A0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3208" cy="4683760"/>
          </a:xfrm>
          <a:prstGeom prst="rect">
            <a:avLst/>
          </a:prstGeom>
        </p:spPr>
      </p:pic>
      <p:sp>
        <p:nvSpPr>
          <p:cNvPr id="8" name="TextBox 7">
            <a:extLst>
              <a:ext uri="{FF2B5EF4-FFF2-40B4-BE49-F238E27FC236}">
                <a16:creationId xmlns:a16="http://schemas.microsoft.com/office/drawing/2014/main" id="{7268F6A3-0FB2-4678-8D60-7ED2173BFDEF}"/>
              </a:ext>
            </a:extLst>
          </p:cNvPr>
          <p:cNvSpPr txBox="1"/>
          <p:nvPr/>
        </p:nvSpPr>
        <p:spPr>
          <a:xfrm>
            <a:off x="8792" y="4683760"/>
            <a:ext cx="12192000" cy="1923604"/>
          </a:xfrm>
          <a:prstGeom prst="rect">
            <a:avLst/>
          </a:prstGeom>
          <a:noFill/>
        </p:spPr>
        <p:txBody>
          <a:bodyPr wrap="square" rtlCol="0">
            <a:spAutoFit/>
          </a:bodyPr>
          <a:lstStyle/>
          <a:p>
            <a:r>
              <a:rPr lang="en-US" sz="1700" b="1" i="0" dirty="0">
                <a:solidFill>
                  <a:srgbClr val="1A1A1A"/>
                </a:solidFill>
                <a:effectLst/>
                <a:latin typeface="Georgia" panose="02040502050405020303" pitchFamily="18" charset="0"/>
              </a:rPr>
              <a:t>Computer science</a:t>
            </a:r>
            <a:r>
              <a:rPr lang="en-US" sz="1700" b="0" i="0" dirty="0">
                <a:solidFill>
                  <a:srgbClr val="1A1A1A"/>
                </a:solidFill>
                <a:effectLst/>
                <a:latin typeface="Georgia" panose="02040502050405020303" pitchFamily="18" charset="0"/>
              </a:rPr>
              <a:t>, the study of </a:t>
            </a:r>
            <a:r>
              <a:rPr lang="en-US" sz="1700" b="0" i="0" dirty="0">
                <a:effectLst/>
                <a:latin typeface="Georgia" panose="02040502050405020303" pitchFamily="18" charset="0"/>
                <a:hlinkClick r:id="rId3"/>
              </a:rPr>
              <a:t>computers</a:t>
            </a:r>
            <a:r>
              <a:rPr lang="en-US" sz="1700" b="0" i="0" dirty="0">
                <a:solidFill>
                  <a:srgbClr val="1A1A1A"/>
                </a:solidFill>
                <a:effectLst/>
                <a:latin typeface="Georgia" panose="02040502050405020303" pitchFamily="18" charset="0"/>
              </a:rPr>
              <a:t> and computing, including their theoretical and algorithmic foundations, </a:t>
            </a:r>
            <a:r>
              <a:rPr lang="en-US" sz="1700" b="0" i="0" dirty="0">
                <a:effectLst/>
                <a:latin typeface="Georgia" panose="02040502050405020303" pitchFamily="18" charset="0"/>
                <a:hlinkClick r:id="rId4"/>
              </a:rPr>
              <a:t>hardware</a:t>
            </a:r>
            <a:r>
              <a:rPr lang="en-US" sz="1700" b="0" i="0" dirty="0">
                <a:solidFill>
                  <a:srgbClr val="1A1A1A"/>
                </a:solidFill>
                <a:effectLst/>
                <a:latin typeface="Georgia" panose="02040502050405020303" pitchFamily="18" charset="0"/>
              </a:rPr>
              <a:t> and </a:t>
            </a:r>
            <a:r>
              <a:rPr lang="en-US" sz="1700" b="0" i="0" dirty="0">
                <a:effectLst/>
                <a:latin typeface="Georgia" panose="02040502050405020303" pitchFamily="18" charset="0"/>
                <a:hlinkClick r:id="rId5"/>
              </a:rPr>
              <a:t>software</a:t>
            </a:r>
            <a:r>
              <a:rPr lang="en-US" sz="1700" b="0" i="0" dirty="0">
                <a:solidFill>
                  <a:srgbClr val="1A1A1A"/>
                </a:solidFill>
                <a:effectLst/>
                <a:latin typeface="Georgia" panose="02040502050405020303" pitchFamily="18" charset="0"/>
              </a:rPr>
              <a:t>, and their uses for processing information. The </a:t>
            </a:r>
            <a:r>
              <a:rPr lang="en-US" sz="1700" b="0" i="0" u="none" strike="noStrike" dirty="0">
                <a:effectLst/>
                <a:latin typeface="Georgia" panose="02040502050405020303" pitchFamily="18" charset="0"/>
                <a:hlinkClick r:id="rId6"/>
              </a:rPr>
              <a:t>discipline</a:t>
            </a:r>
            <a:r>
              <a:rPr lang="en-US" sz="1700" b="0" i="0" dirty="0">
                <a:solidFill>
                  <a:srgbClr val="1A1A1A"/>
                </a:solidFill>
                <a:effectLst/>
                <a:latin typeface="Georgia" panose="02040502050405020303" pitchFamily="18" charset="0"/>
              </a:rPr>
              <a:t> of computer </a:t>
            </a:r>
            <a:r>
              <a:rPr lang="en-US" sz="1700" b="0" i="0" dirty="0">
                <a:effectLst/>
                <a:latin typeface="Georgia" panose="02040502050405020303" pitchFamily="18" charset="0"/>
                <a:hlinkClick r:id="rId7"/>
              </a:rPr>
              <a:t>science</a:t>
            </a:r>
            <a:r>
              <a:rPr lang="en-US" sz="1700" b="0" i="0" dirty="0">
                <a:solidFill>
                  <a:srgbClr val="1A1A1A"/>
                </a:solidFill>
                <a:effectLst/>
                <a:latin typeface="Georgia" panose="02040502050405020303" pitchFamily="18" charset="0"/>
              </a:rPr>
              <a:t> includes the study of </a:t>
            </a:r>
            <a:r>
              <a:rPr lang="en-US" sz="1700" b="0" i="0" u="none" strike="noStrike" dirty="0">
                <a:effectLst/>
                <a:latin typeface="Georgia" panose="02040502050405020303" pitchFamily="18" charset="0"/>
                <a:hlinkClick r:id="rId8"/>
              </a:rPr>
              <a:t>algorithms</a:t>
            </a:r>
            <a:r>
              <a:rPr lang="en-US" sz="1700" b="0" i="0" dirty="0">
                <a:solidFill>
                  <a:srgbClr val="1A1A1A"/>
                </a:solidFill>
                <a:effectLst/>
                <a:latin typeface="Georgia" panose="02040502050405020303" pitchFamily="18" charset="0"/>
              </a:rPr>
              <a:t> and data structures, computer and network design, modeling data and information processes, and </a:t>
            </a:r>
            <a:r>
              <a:rPr lang="en-US" sz="1700" b="0" i="0" dirty="0">
                <a:effectLst/>
                <a:latin typeface="Georgia" panose="02040502050405020303" pitchFamily="18" charset="0"/>
                <a:hlinkClick r:id="rId9"/>
              </a:rPr>
              <a:t>artificial intelligence</a:t>
            </a:r>
            <a:r>
              <a:rPr lang="en-US" sz="1700" b="0" i="0" dirty="0">
                <a:solidFill>
                  <a:srgbClr val="1A1A1A"/>
                </a:solidFill>
                <a:effectLst/>
                <a:latin typeface="Georgia" panose="02040502050405020303" pitchFamily="18" charset="0"/>
              </a:rPr>
              <a:t>. Computer science draws some of its foundations from </a:t>
            </a:r>
            <a:r>
              <a:rPr lang="en-US" sz="1700" b="0" i="0" dirty="0">
                <a:effectLst/>
                <a:latin typeface="Georgia" panose="02040502050405020303" pitchFamily="18" charset="0"/>
                <a:hlinkClick r:id="rId10"/>
              </a:rPr>
              <a:t>mathematics</a:t>
            </a:r>
            <a:r>
              <a:rPr lang="en-US" sz="1700" b="0" i="0" dirty="0">
                <a:solidFill>
                  <a:srgbClr val="1A1A1A"/>
                </a:solidFill>
                <a:effectLst/>
                <a:latin typeface="Georgia" panose="02040502050405020303" pitchFamily="18" charset="0"/>
              </a:rPr>
              <a:t> and </a:t>
            </a:r>
            <a:r>
              <a:rPr lang="en-US" sz="1700" b="0" i="0" dirty="0">
                <a:effectLst/>
                <a:latin typeface="Georgia" panose="02040502050405020303" pitchFamily="18" charset="0"/>
                <a:hlinkClick r:id="rId11"/>
              </a:rPr>
              <a:t>engineering</a:t>
            </a:r>
            <a:r>
              <a:rPr lang="en-US" sz="1700" b="0" i="0" dirty="0">
                <a:solidFill>
                  <a:srgbClr val="1A1A1A"/>
                </a:solidFill>
                <a:effectLst/>
                <a:latin typeface="Georgia" panose="02040502050405020303" pitchFamily="18" charset="0"/>
              </a:rPr>
              <a:t> and therefore incorporates techniques from areas such as queueing theory, </a:t>
            </a:r>
            <a:r>
              <a:rPr lang="en-US" sz="1700" b="0" i="0" dirty="0">
                <a:effectLst/>
                <a:latin typeface="Georgia" panose="02040502050405020303" pitchFamily="18" charset="0"/>
                <a:hlinkClick r:id="rId12"/>
              </a:rPr>
              <a:t>probability and statistics</a:t>
            </a:r>
            <a:r>
              <a:rPr lang="en-US" sz="1700" b="0" i="0" dirty="0">
                <a:solidFill>
                  <a:srgbClr val="1A1A1A"/>
                </a:solidFill>
                <a:effectLst/>
                <a:latin typeface="Georgia" panose="02040502050405020303" pitchFamily="18" charset="0"/>
              </a:rPr>
              <a:t>, and </a:t>
            </a:r>
            <a:r>
              <a:rPr lang="en-US" sz="1700" b="0" i="0" dirty="0">
                <a:effectLst/>
                <a:latin typeface="Georgia" panose="02040502050405020303" pitchFamily="18" charset="0"/>
                <a:hlinkClick r:id="rId13"/>
              </a:rPr>
              <a:t>electronic</a:t>
            </a:r>
            <a:r>
              <a:rPr lang="en-US" sz="1700" b="0" i="0" dirty="0">
                <a:solidFill>
                  <a:srgbClr val="1A1A1A"/>
                </a:solidFill>
                <a:effectLst/>
                <a:latin typeface="Georgia" panose="02040502050405020303" pitchFamily="18" charset="0"/>
              </a:rPr>
              <a:t> circuit design. Computer science also makes heavy use of </a:t>
            </a:r>
            <a:r>
              <a:rPr lang="en-US" sz="1700" b="0" i="0" dirty="0">
                <a:effectLst/>
                <a:latin typeface="Georgia" panose="02040502050405020303" pitchFamily="18" charset="0"/>
                <a:hlinkClick r:id="rId14"/>
              </a:rPr>
              <a:t>hypothesis testing</a:t>
            </a:r>
            <a:r>
              <a:rPr lang="en-US" sz="1700" b="0" i="0" dirty="0">
                <a:solidFill>
                  <a:srgbClr val="1A1A1A"/>
                </a:solidFill>
                <a:effectLst/>
                <a:latin typeface="Georgia" panose="02040502050405020303" pitchFamily="18" charset="0"/>
              </a:rPr>
              <a:t> and experimentation during the conceptualization, design, measurement, and refinement of new algorithms, information structures, and computer architectures.</a:t>
            </a:r>
            <a:endParaRPr lang="en-US" sz="1700" dirty="0"/>
          </a:p>
        </p:txBody>
      </p:sp>
    </p:spTree>
    <p:extLst>
      <p:ext uri="{BB962C8B-B14F-4D97-AF65-F5344CB8AC3E}">
        <p14:creationId xmlns:p14="http://schemas.microsoft.com/office/powerpoint/2010/main" val="243828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3">
                <a:lumMod val="60000"/>
                <a:lumOff val="40000"/>
              </a:schemeClr>
            </a:gs>
            <a:gs pos="74000">
              <a:schemeClr val="accent3">
                <a:lumMod val="75000"/>
              </a:schemeClr>
            </a:gs>
            <a:gs pos="83000">
              <a:schemeClr val="accent3">
                <a:lumMod val="75000"/>
              </a:schemeClr>
            </a:gs>
            <a:gs pos="100000">
              <a:srgbClr val="00B0F0"/>
            </a:gs>
          </a:gsLst>
          <a:lin ang="5400000" scaled="1"/>
        </a:gra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1BEF3EE-F12D-4ADF-A0F7-CAB28376C7B9}"/>
              </a:ext>
            </a:extLst>
          </p:cNvPr>
          <p:cNvGraphicFramePr/>
          <p:nvPr>
            <p:extLst>
              <p:ext uri="{D42A27DB-BD31-4B8C-83A1-F6EECF244321}">
                <p14:modId xmlns:p14="http://schemas.microsoft.com/office/powerpoint/2010/main" val="739479370"/>
              </p:ext>
            </p:extLst>
          </p:nvPr>
        </p:nvGraphicFramePr>
        <p:xfrm>
          <a:off x="180340" y="21887"/>
          <a:ext cx="11831320" cy="2892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AFD5127-DCD7-4DC9-B803-23B07FAF480A}"/>
              </a:ext>
            </a:extLst>
          </p:cNvPr>
          <p:cNvSpPr txBox="1"/>
          <p:nvPr/>
        </p:nvSpPr>
        <p:spPr>
          <a:xfrm>
            <a:off x="180340" y="3943446"/>
            <a:ext cx="11831320" cy="2677656"/>
          </a:xfrm>
          <a:prstGeom prst="rect">
            <a:avLst/>
          </a:prstGeom>
          <a:noFill/>
        </p:spPr>
        <p:txBody>
          <a:bodyPr wrap="square" rtlCol="0">
            <a:spAutoFit/>
          </a:bodyPr>
          <a:lstStyle/>
          <a:p>
            <a:pPr algn="just"/>
            <a:r>
              <a:rPr lang="en-US" sz="2800" b="1" dirty="0">
                <a:solidFill>
                  <a:schemeClr val="bg1"/>
                </a:solidFill>
                <a:effectLst>
                  <a:outerShdw blurRad="38100" dist="38100" dir="2700000" algn="tl">
                    <a:srgbClr val="000000">
                      <a:alpha val="43137"/>
                    </a:srgbClr>
                  </a:outerShdw>
                </a:effectLst>
              </a:rPr>
              <a:t>	Computer Science is considered as part of a family of five separate yet interrelated disciplines: computer engineering, computer science, information systems, information technology, and software engineering. These five disciplines are interrelated in the sense that computing is their object of study, but they are separate since each has its own research perspective and curricular focus.</a:t>
            </a:r>
          </a:p>
        </p:txBody>
      </p:sp>
    </p:spTree>
    <p:extLst>
      <p:ext uri="{BB962C8B-B14F-4D97-AF65-F5344CB8AC3E}">
        <p14:creationId xmlns:p14="http://schemas.microsoft.com/office/powerpoint/2010/main" val="387213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7000">
              <a:schemeClr val="tx2">
                <a:lumMod val="66000"/>
                <a:lumOff val="34000"/>
              </a:schemeClr>
            </a:gs>
            <a:gs pos="49000">
              <a:schemeClr val="bg2">
                <a:lumMod val="75000"/>
              </a:schemeClr>
            </a:gs>
            <a:gs pos="100000">
              <a:schemeClr val="bg2">
                <a:lumMod val="75000"/>
              </a:schemeClr>
            </a:gs>
            <a:gs pos="100000">
              <a:schemeClr val="bg2"/>
            </a:gs>
          </a:gsLst>
          <a:lin ang="10800000" scaled="0"/>
        </a:gra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4D4023A-1E77-42EF-A251-B6F62E82086D}"/>
              </a:ext>
            </a:extLst>
          </p:cNvPr>
          <p:cNvGraphicFramePr/>
          <p:nvPr>
            <p:extLst>
              <p:ext uri="{D42A27DB-BD31-4B8C-83A1-F6EECF244321}">
                <p14:modId xmlns:p14="http://schemas.microsoft.com/office/powerpoint/2010/main" val="3607528900"/>
              </p:ext>
            </p:extLst>
          </p:nvPr>
        </p:nvGraphicFramePr>
        <p:xfrm>
          <a:off x="294640" y="719667"/>
          <a:ext cx="5801360" cy="5132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9A940F6-055B-4499-8EF9-81F1D20469DB}"/>
              </a:ext>
            </a:extLst>
          </p:cNvPr>
          <p:cNvSpPr txBox="1"/>
          <p:nvPr/>
        </p:nvSpPr>
        <p:spPr>
          <a:xfrm>
            <a:off x="6096000" y="1582340"/>
            <a:ext cx="5405120" cy="3693319"/>
          </a:xfrm>
          <a:prstGeom prst="rect">
            <a:avLst/>
          </a:prstGeom>
          <a:noFill/>
          <a:ln w="28575">
            <a:solidFill>
              <a:schemeClr val="tx1"/>
            </a:solidFill>
          </a:ln>
        </p:spPr>
        <p:txBody>
          <a:bodyPr wrap="square" rtlCol="0">
            <a:spAutoFit/>
          </a:bodyPr>
          <a:lstStyle/>
          <a:p>
            <a:endParaRPr lang="en-US" dirty="0"/>
          </a:p>
          <a:p>
            <a:pPr algn="ctr"/>
            <a:r>
              <a:rPr lang="en-US" sz="3600" dirty="0"/>
              <a:t>The major subfields of computer science include the traditional study of computer architecture, programming languages, and software development.</a:t>
            </a:r>
          </a:p>
        </p:txBody>
      </p:sp>
    </p:spTree>
    <p:extLst>
      <p:ext uri="{BB962C8B-B14F-4D97-AF65-F5344CB8AC3E}">
        <p14:creationId xmlns:p14="http://schemas.microsoft.com/office/powerpoint/2010/main" val="16772764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Facet</Template>
  <TotalTime>181</TotalTime>
  <Words>274</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Garamond</vt:lpstr>
      <vt:lpstr>Georgia</vt:lpstr>
      <vt:lpstr>Organic</vt:lpstr>
      <vt:lpstr>Behind The Computer Science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Behind The Computer Science</dc:title>
  <dc:creator>Mira Yoo</dc:creator>
  <cp:lastModifiedBy>HP</cp:lastModifiedBy>
  <cp:revision>18</cp:revision>
  <dcterms:created xsi:type="dcterms:W3CDTF">2023-02-11T14:12:09Z</dcterms:created>
  <dcterms:modified xsi:type="dcterms:W3CDTF">2023-02-15T02:32:33Z</dcterms:modified>
</cp:coreProperties>
</file>