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DA3C8-6D0F-465E-BF39-CB7B153DACAD}" v="2" dt="2024-11-19T15:23:11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222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ří Zelenka" userId="df58f0fcc0f80eb2" providerId="LiveId" clId="{0DEDA3C8-6D0F-465E-BF39-CB7B153DACAD}"/>
    <pc:docChg chg="custSel addSld modSld sldOrd">
      <pc:chgData name="Jiří Zelenka" userId="df58f0fcc0f80eb2" providerId="LiveId" clId="{0DEDA3C8-6D0F-465E-BF39-CB7B153DACAD}" dt="2024-11-19T15:30:50.608" v="578" actId="20577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  <pc:spChg chg="mod">
          <ac:chgData name="Jiří Zelenka" userId="df58f0fcc0f80eb2" providerId="LiveId" clId="{0DEDA3C8-6D0F-465E-BF39-CB7B153DACAD}" dt="2024-11-19T15:30:50.608" v="578" actId="20577"/>
          <ac:spMkLst>
            <pc:docMk/>
            <pc:sldMk cId="1781808586" sldId="257"/>
            <ac:spMk id="2" creationId="{8C4CCB29-3600-C905-F028-D18CBFCC3C88}"/>
          </ac:spMkLst>
        </pc:spChg>
        <pc:spChg chg="mod">
          <ac:chgData name="Jiří Zelenka" userId="df58f0fcc0f80eb2" providerId="LiveId" clId="{0DEDA3C8-6D0F-465E-BF39-CB7B153DACAD}" dt="2024-11-19T15:17:30.828" v="222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  <pc:spChg chg="mod">
          <ac:chgData name="Jiří Zelenka" userId="df58f0fcc0f80eb2" providerId="LiveId" clId="{0DEDA3C8-6D0F-465E-BF39-CB7B153DACAD}" dt="2024-11-19T15:16:52.151" v="202" actId="20577"/>
          <ac:spMkLst>
            <pc:docMk/>
            <pc:sldMk cId="3621262893" sldId="258"/>
            <ac:spMk id="2" creationId="{D51C919C-096B-C7CE-361E-C0998804E13E}"/>
          </ac:spMkLst>
        </pc:spChg>
        <pc:spChg chg="mod">
          <ac:chgData name="Jiří Zelenka" userId="df58f0fcc0f80eb2" providerId="LiveId" clId="{0DEDA3C8-6D0F-465E-BF39-CB7B153DACAD}" dt="2024-11-19T15:17:07.209" v="205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  <pc:spChg chg="mod">
          <ac:chgData name="Jiří Zelenka" userId="df58f0fcc0f80eb2" providerId="LiveId" clId="{0DEDA3C8-6D0F-465E-BF39-CB7B153DACAD}" dt="2024-11-19T15:19:48.108" v="261" actId="20577"/>
          <ac:spMkLst>
            <pc:docMk/>
            <pc:sldMk cId="297826942" sldId="259"/>
            <ac:spMk id="2" creationId="{4748FAE2-8698-0C0E-3A34-0FF240D402DF}"/>
          </ac:spMkLst>
        </pc:spChg>
        <pc:spChg chg="mod">
          <ac:chgData name="Jiří Zelenka" userId="df58f0fcc0f80eb2" providerId="LiveId" clId="{0DEDA3C8-6D0F-465E-BF39-CB7B153DACAD}" dt="2024-11-19T15:20:40.586" v="387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  <pc:spChg chg="mod">
          <ac:chgData name="Jiří Zelenka" userId="df58f0fcc0f80eb2" providerId="LiveId" clId="{0DEDA3C8-6D0F-465E-BF39-CB7B153DACAD}" dt="2024-11-19T15:19:54.589" v="265" actId="20577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Jiří Zelenka" userId="df58f0fcc0f80eb2" providerId="LiveId" clId="{0DEDA3C8-6D0F-465E-BF39-CB7B153DACAD}" dt="2024-11-19T15:21:23.560" v="407" actId="20577"/>
          <ac:spMkLst>
            <pc:docMk/>
            <pc:sldMk cId="4287060232" sldId="260"/>
            <ac:spMk id="3" creationId="{6727F3E9-FD26-C2B8-789C-D06C94AD34BB}"/>
          </ac:spMkLst>
        </pc:spChg>
      </pc:sldChg>
      <pc:sldChg chg="modSp new mod ord">
        <pc:chgData name="Jiří Zelenka" userId="df58f0fcc0f80eb2" providerId="LiveId" clId="{0DEDA3C8-6D0F-465E-BF39-CB7B153DACAD}" dt="2024-11-19T15:22:51.096" v="455" actId="20577"/>
        <pc:sldMkLst>
          <pc:docMk/>
          <pc:sldMk cId="613450863" sldId="261"/>
        </pc:sldMkLst>
        <pc:spChg chg="mod">
          <ac:chgData name="Jiří Zelenka" userId="df58f0fcc0f80eb2" providerId="LiveId" clId="{0DEDA3C8-6D0F-465E-BF39-CB7B153DACAD}" dt="2024-11-19T15:22:33.874" v="451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Jiří Zelenka" userId="df58f0fcc0f80eb2" providerId="LiveId" clId="{0DEDA3C8-6D0F-465E-BF39-CB7B153DACAD}" dt="2024-11-19T15:22:51.096" v="455" actId="20577"/>
          <ac:spMkLst>
            <pc:docMk/>
            <pc:sldMk cId="613450863" sldId="261"/>
            <ac:spMk id="3" creationId="{13889384-0C0D-1984-122D-8B1A68E41E03}"/>
          </ac:spMkLst>
        </pc:spChg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  <pc:spChg chg="mod">
          <ac:chgData name="Jiří Zelenka" userId="df58f0fcc0f80eb2" providerId="LiveId" clId="{0DEDA3C8-6D0F-465E-BF39-CB7B153DACAD}" dt="2024-11-19T15:22:59.774" v="479" actId="20577"/>
          <ac:spMkLst>
            <pc:docMk/>
            <pc:sldMk cId="3548834691" sldId="262"/>
            <ac:spMk id="2" creationId="{D249FC60-0E1C-3FA7-CDA2-7A47B64B30C7}"/>
          </ac:spMkLst>
        </pc:spChg>
        <pc:spChg chg="add del mod">
          <ac:chgData name="Jiří Zelenka" userId="df58f0fcc0f80eb2" providerId="LiveId" clId="{0DEDA3C8-6D0F-465E-BF39-CB7B153DACAD}" dt="2024-11-19T15:23:35.153" v="482"/>
          <ac:spMkLst>
            <pc:docMk/>
            <pc:sldMk cId="3548834691" sldId="262"/>
            <ac:spMk id="3" creationId="{33E2789F-33DE-F715-358A-23113803527A}"/>
          </ac:spMkLst>
        </pc:spChg>
        <pc:graphicFrameChg chg="add mod">
          <ac:chgData name="Jiří Zelenka" userId="df58f0fcc0f80eb2" providerId="LiveId" clId="{0DEDA3C8-6D0F-465E-BF39-CB7B153DACAD}" dt="2024-11-19T15:23:11.238" v="481"/>
          <ac:graphicFrameMkLst>
            <pc:docMk/>
            <pc:sldMk cId="3548834691" sldId="262"/>
            <ac:graphicFrameMk id="4" creationId="{36C66A8F-2680-048D-EC65-A45421769A01}"/>
          </ac:graphicFrameMkLst>
        </pc:graphicFrameChg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  <pc:spChg chg="mod">
          <ac:chgData name="Jiří Zelenka" userId="df58f0fcc0f80eb2" providerId="LiveId" clId="{0DEDA3C8-6D0F-465E-BF39-CB7B153DACAD}" dt="2024-11-19T15:23:47.209" v="513" actId="20577"/>
          <ac:spMkLst>
            <pc:docMk/>
            <pc:sldMk cId="3967233716" sldId="263"/>
            <ac:spMk id="2" creationId="{BCF3F78A-D62E-A79E-C1A9-B039165C5F6F}"/>
          </ac:spMkLst>
        </pc:spChg>
        <pc:spChg chg="mod">
          <ac:chgData name="Jiří Zelenka" userId="df58f0fcc0f80eb2" providerId="LiveId" clId="{0DEDA3C8-6D0F-465E-BF39-CB7B153DACAD}" dt="2024-11-19T15:24:00.417" v="514"/>
          <ac:spMkLst>
            <pc:docMk/>
            <pc:sldMk cId="3967233716" sldId="263"/>
            <ac:spMk id="3" creationId="{CD5EEC73-68DF-E355-125D-D07277156DE7}"/>
          </ac:spMkLst>
        </pc:spChg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del mod ord">
          <ac:chgData name="Jiří Zelenka" userId="df58f0fcc0f80eb2" providerId="LiveId" clId="{0DEDA3C8-6D0F-465E-BF39-CB7B153DACAD}" dt="2024-11-19T15:24:10.284" v="516" actId="700"/>
          <ac:spMkLst>
            <pc:docMk/>
            <pc:sldMk cId="1231510720" sldId="264"/>
            <ac:spMk id="2" creationId="{E055229C-7B4D-EB5F-E15A-7118043A1C82}"/>
          </ac:spMkLst>
        </pc:spChg>
        <pc:spChg chg="del">
          <ac:chgData name="Jiří Zelenka" userId="df58f0fcc0f80eb2" providerId="LiveId" clId="{0DEDA3C8-6D0F-465E-BF39-CB7B153DACAD}" dt="2024-11-19T15:24:10.284" v="516" actId="700"/>
          <ac:spMkLst>
            <pc:docMk/>
            <pc:sldMk cId="1231510720" sldId="264"/>
            <ac:spMk id="3" creationId="{7EB40126-7E89-946B-56E0-F778BE451AC5}"/>
          </ac:spMkLst>
        </pc:spChg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55CD-C009-5C8B-39EC-46E2D0CA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B98C7-6881-EC45-FB16-AE3F2EA38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AA20-07CC-D19F-E17F-0B2C86C6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805F-4FFE-8DB0-7FCE-12ED4E4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7276-B870-1F9B-F7AE-3E722F1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82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F556-8A2F-ED66-8D1E-4D6278B9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2F5B-A40E-65C0-E553-D559DCAE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4B9D-84AF-66FC-6CBE-6E37F10F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010-F0B8-224C-C22B-3804BA46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D7CF-2A58-47BC-5E60-30A068A1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193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137F2-9057-40AE-0639-158DAA635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8A08-9BB0-15CC-BA1B-ACD63351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DCD2E-DA55-4F67-A763-126110B1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7B7C-C4AF-3CB1-BD83-E112DF7F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E967-9C8F-4AEF-5587-6C63CF1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420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AC7-B595-94CE-8E66-A3897F6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1E92-01AE-B8DF-9688-D29F6DC0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F2E6-0EDD-31E8-5F01-4A8CEC1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AB45-CE30-E108-7652-8474C87E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16FB-8806-52F8-5C31-EE54A2C6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1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6E96-007C-E60D-DABA-28FB397F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07E5-A67B-51A7-F817-D23DDB3F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088C-18F2-F2B8-D2B3-57091B05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AA65-E739-FC9C-FAC2-178117E7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52D-E3E2-7662-26BE-97EDCAEE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86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395F-FEF1-ECF5-6E22-345F8136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36F7-B8D4-57C6-9592-23717A777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AE780-B9A5-76EB-8283-2F462EE5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14EFD-6DBA-3F8D-814C-026323D8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D1192-15F7-3CD1-D1A3-18E32C29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04DD-2399-0830-48BC-6C51A9D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8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C72F-4B08-E104-B64C-09320432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B819-B4BD-D5FE-63F6-50193DFC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6F13D-61E2-F989-914F-98D10CA9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47F7E-D1FD-41E5-AABC-EE225D376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EECF8-83BB-B397-5FD5-E31A89308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37808-DF9D-0513-982A-820F33CD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C4EE3-0C25-BF06-63A4-87922021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4763-95C2-A963-7AE0-3403C1F3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66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A40F-FE7E-7379-9365-4BF32371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2371E-7950-4EB2-8886-9F0A654A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1DF53-63D2-683E-F33A-48A25F73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907BC-F120-8C8F-CBDA-50C8317F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6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C2DC-32A3-93DA-A70A-6F6D3CC9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180FC-BAAA-B6EC-8FB2-18B39BA9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C362B-D142-1CC3-6126-4FD8CB40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095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DFD5-139A-EF3B-6947-C6CF64F1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32E2-49B7-0115-92C8-03F22E2C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FE3D4-37A8-5B0C-EEE7-A39E02846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72E3-A04C-5F9D-28AD-11E273F5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F9ED-AE0A-76E7-4951-44BA8F16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F6ABD-C18A-5F84-193B-8F7786E1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346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C329-CDA6-E5FD-1636-717581FE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8F1D-EDBA-7B54-E51A-CBC6A648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54CF-74F5-A1C0-A313-2EE84556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32DF5-AD6E-283D-6F9E-AC19F6F2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45520-2D08-75AE-D510-F486547E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2DBF8-95D9-D376-13AD-9B6CA561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4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DF42C-96DF-F818-2C80-C0483755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40CC-72FC-1889-5462-A97F7C9C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D00E-275E-5DED-FAD3-CCF9F6762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4EFB6-0266-4631-BD55-6F3B407C776B}" type="datetimeFigureOut">
              <a:rPr lang="cs-CZ" smtClean="0"/>
              <a:t>19.11.2024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4162-66E3-6175-3452-0D3EBAA5F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FACE-79C6-083E-C098-0E404636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CCF1C-9728-4D94-B5AC-F7E1126F9C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62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Scheduling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cs-CZ" dirty="0"/>
              <a:t>Matěj Foukal</a:t>
            </a:r>
          </a:p>
          <a:p>
            <a:r>
              <a:rPr lang="cs-CZ" dirty="0"/>
              <a:t>Pavel Kubát</a:t>
            </a:r>
          </a:p>
          <a:p>
            <a:r>
              <a:rPr lang="cs-CZ" dirty="0"/>
              <a:t>Dominik Mészáros</a:t>
            </a:r>
          </a:p>
          <a:p>
            <a:r>
              <a:rPr lang="cs-CZ" dirty="0"/>
              <a:t>Ladislav Nagy</a:t>
            </a:r>
          </a:p>
          <a:p>
            <a:r>
              <a:rPr lang="cs-CZ" dirty="0"/>
              <a:t>Jiří Zelenka</a:t>
            </a:r>
          </a:p>
          <a:p>
            <a:r>
              <a:rPr lang="cs-CZ" dirty="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B29-3600-C905-F028-D18CBF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Feature Overview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1347-7020-7C97-9925-06225A0B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present an overview of the features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(2mins)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--- show who worked on what features (no need to explain, just show it on the slides with the features)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919C-096B-C7CE-361E-C099880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Responsibilities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998C-CA6C-3BE9-2798-05448B7C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present an overview of the responsibilities based on the features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(2mins)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--- present them grouped logically based on the groupings from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practicals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6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FAE2-8698-0C0E-3A34-0FF240D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C4 Architecture – 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303E-288C-652B-FD3A-A8A59300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Explain the architecture of the first layer</a:t>
            </a:r>
          </a:p>
        </p:txBody>
      </p:sp>
    </p:spTree>
    <p:extLst>
      <p:ext uri="{BB962C8B-B14F-4D97-AF65-F5344CB8AC3E}">
        <p14:creationId xmlns:p14="http://schemas.microsoft.com/office/powerpoint/2010/main" val="29782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C4 Architecture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Explain all containers and relationships between them</a:t>
            </a:r>
          </a:p>
          <a:p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who worked on what at the L2 level (no nee</a:t>
            </a:r>
            <a:r>
              <a:rPr lang="cs-CZ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explain, just show it on the slides)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70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CFE7-03A6-00DB-34B3-210FA09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Most Interesting Container(s)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384-0C0D-1984-122D-8B1A68E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one or two most interesting containers from L2 and explain their components at L3 (2mins)</a:t>
            </a:r>
            <a:endParaRPr lang="cs-CZ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FC60-0E1C-3FA7-CDA2-7A47B64B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Dynamic Diagram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789F-33DE-F715-358A-23113803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dynamic diagram and explain it shortly, show who worked on it (1mins)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88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Deployment Diagram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EC73-68DF-E355-125D-D0727715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723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cs-CZ" dirty="0"/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Scheduling Module</vt:lpstr>
      <vt:lpstr>Feature Overview</vt:lpstr>
      <vt:lpstr>Responsibilities Overview</vt:lpstr>
      <vt:lpstr>C4 Architecture – L1</vt:lpstr>
      <vt:lpstr>C4 Architecture – L2</vt:lpstr>
      <vt:lpstr>Most Interesting Container(s)</vt:lpstr>
      <vt:lpstr>Dynamic Diagram Example</vt:lpstr>
      <vt:lpstr>Deployment Diagram Example</vt:lpstr>
      <vt:lpstr>Thank your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lastModifiedBy>Jiří Zelenka</cp:lastModifiedBy>
  <cp:revision>1</cp:revision>
  <dcterms:created xsi:type="dcterms:W3CDTF">2024-11-19T15:02:41Z</dcterms:created>
  <dcterms:modified xsi:type="dcterms:W3CDTF">2024-11-19T15:30:51Z</dcterms:modified>
</cp:coreProperties>
</file>