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4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živatel typu Host" providerId="Windows Live" clId="Web-{31BAD6C0-C353-4650-B105-D3A775045F02}"/>
    <pc:docChg chg="addSld delSld modSld sldOrd">
      <pc:chgData name="Uživatel typu Host" userId="" providerId="Windows Live" clId="Web-{31BAD6C0-C353-4650-B105-D3A775045F02}" dt="2024-11-25T12:33:42.874" v="36" actId="1076"/>
      <pc:docMkLst>
        <pc:docMk/>
      </pc:docMkLst>
      <pc:sldChg chg="addSp delSp modSp del mod setBg">
        <pc:chgData name="Uživatel typu Host" userId="" providerId="Windows Live" clId="Web-{31BAD6C0-C353-4650-B105-D3A775045F02}" dt="2024-11-25T12:33:06.983" v="28"/>
        <pc:sldMkLst>
          <pc:docMk/>
          <pc:sldMk cId="3548834691" sldId="262"/>
        </pc:sldMkLst>
      </pc:sldChg>
      <pc:sldChg chg="addSp delSp modSp add ord replId">
        <pc:chgData name="Uživatel typu Host" userId="" providerId="Windows Live" clId="Web-{31BAD6C0-C353-4650-B105-D3A775045F02}" dt="2024-11-25T12:33:42.874" v="36" actId="1076"/>
        <pc:sldMkLst>
          <pc:docMk/>
          <pc:sldMk cId="3192235045" sldId="265"/>
        </pc:sldMkLst>
      </pc:sldChg>
    </pc:docChg>
  </pc:docChgLst>
  <pc:docChgLst>
    <pc:chgData name="Martin Znamenáček" userId="33331470d373d797" providerId="Windows Live" clId="Web-{0C96E2EA-5096-4B4A-988B-F298539B8DAA}"/>
    <pc:docChg chg="addSld modSld">
      <pc:chgData name="Martin Znamenáček" userId="33331470d373d797" providerId="Windows Live" clId="Web-{0C96E2EA-5096-4B4A-988B-F298539B8DAA}" dt="2024-11-26T00:35:39.048" v="1007" actId="20577"/>
      <pc:docMkLst>
        <pc:docMk/>
      </pc:docMkLst>
      <pc:sldChg chg="addSp delSp modSp">
        <pc:chgData name="Martin Znamenáček" userId="33331470d373d797" providerId="Windows Live" clId="Web-{0C96E2EA-5096-4B4A-988B-F298539B8DAA}" dt="2024-11-25T23:11:05.733" v="534" actId="1076"/>
        <pc:sldMkLst>
          <pc:docMk/>
          <pc:sldMk cId="297826942" sldId="259"/>
        </pc:sldMkLst>
      </pc:sldChg>
      <pc:sldChg chg="addSp delSp modSp mod setBg">
        <pc:chgData name="Martin Znamenáček" userId="33331470d373d797" providerId="Windows Live" clId="Web-{0C96E2EA-5096-4B4A-988B-F298539B8DAA}" dt="2024-11-26T00:33:12.715" v="995" actId="20577"/>
        <pc:sldMkLst>
          <pc:docMk/>
          <pc:sldMk cId="4287060232" sldId="260"/>
        </pc:sldMkLst>
      </pc:sldChg>
      <pc:sldChg chg="addSp modSp add replId">
        <pc:chgData name="Martin Znamenáček" userId="33331470d373d797" providerId="Windows Live" clId="Web-{0C96E2EA-5096-4B4A-988B-F298539B8DAA}" dt="2024-11-26T00:33:20.215" v="997" actId="20577"/>
        <pc:sldMkLst>
          <pc:docMk/>
          <pc:sldMk cId="1682889938" sldId="278"/>
        </pc:sldMkLst>
      </pc:sldChg>
      <pc:sldChg chg="addSp modSp add replId">
        <pc:chgData name="Martin Znamenáček" userId="33331470d373d797" providerId="Windows Live" clId="Web-{0C96E2EA-5096-4B4A-988B-F298539B8DAA}" dt="2024-11-26T00:35:39.048" v="1007" actId="20577"/>
        <pc:sldMkLst>
          <pc:docMk/>
          <pc:sldMk cId="1956524294" sldId="279"/>
        </pc:sldMkLst>
      </pc:sldChg>
      <pc:sldChg chg="addSp delSp modSp add replId">
        <pc:chgData name="Martin Znamenáček" userId="33331470d373d797" providerId="Windows Live" clId="Web-{0C96E2EA-5096-4B4A-988B-F298539B8DAA}" dt="2024-11-26T00:22:48.584" v="886" actId="20577"/>
        <pc:sldMkLst>
          <pc:docMk/>
          <pc:sldMk cId="2356481182" sldId="280"/>
        </pc:sldMkLst>
      </pc:sldChg>
      <pc:sldChg chg="addSp delSp modSp add replId">
        <pc:chgData name="Martin Znamenáček" userId="33331470d373d797" providerId="Windows Live" clId="Web-{0C96E2EA-5096-4B4A-988B-F298539B8DAA}" dt="2024-11-26T00:30:29.241" v="991" actId="20577"/>
        <pc:sldMkLst>
          <pc:docMk/>
          <pc:sldMk cId="1065019830" sldId="281"/>
        </pc:sldMkLst>
      </pc:sldChg>
    </pc:docChg>
  </pc:docChgLst>
  <pc:docChgLst>
    <pc:chgData name="Matěj Foukal" userId="ec1f3edf691f6795" providerId="Windows Live" clId="Web-{9DD01836-E21E-4652-BA00-B57D362B5316}"/>
    <pc:docChg chg="modSld">
      <pc:chgData name="Matěj Foukal" userId="ec1f3edf691f6795" providerId="Windows Live" clId="Web-{9DD01836-E21E-4652-BA00-B57D362B5316}" dt="2024-11-25T23:38:07.325" v="21" actId="20577"/>
      <pc:docMkLst>
        <pc:docMk/>
      </pc:docMkLst>
      <pc:sldChg chg="modSp">
        <pc:chgData name="Matěj Foukal" userId="ec1f3edf691f6795" providerId="Windows Live" clId="Web-{9DD01836-E21E-4652-BA00-B57D362B5316}" dt="2024-11-25T23:38:07.325" v="21" actId="20577"/>
        <pc:sldMkLst>
          <pc:docMk/>
          <pc:sldMk cId="280015811" sldId="256"/>
        </pc:sldMkLst>
        <pc:spChg chg="mod">
          <ac:chgData name="Matěj Foukal" userId="ec1f3edf691f6795" providerId="Windows Live" clId="Web-{9DD01836-E21E-4652-BA00-B57D362B5316}" dt="2024-11-25T23:38:07.325" v="21" actId="20577"/>
          <ac:spMkLst>
            <pc:docMk/>
            <pc:sldMk cId="280015811" sldId="256"/>
            <ac:spMk id="2" creationId="{F1C4D6DC-6895-30CD-6FC6-DA77A765ED95}"/>
          </ac:spMkLst>
        </pc:spChg>
        <pc:spChg chg="mod">
          <ac:chgData name="Matěj Foukal" userId="ec1f3edf691f6795" providerId="Windows Live" clId="Web-{9DD01836-E21E-4652-BA00-B57D362B5316}" dt="2024-11-25T23:37:57.153" v="18" actId="20577"/>
          <ac:spMkLst>
            <pc:docMk/>
            <pc:sldMk cId="280015811" sldId="256"/>
            <ac:spMk id="3" creationId="{52473F9E-28A4-D0E5-874D-CB359B712A41}"/>
          </ac:spMkLst>
        </pc:spChg>
      </pc:sldChg>
    </pc:docChg>
  </pc:docChgLst>
  <pc:docChgLst>
    <pc:chgData name="Jiří Zelenka" userId="df58f0fcc0f80eb2" providerId="LiveId" clId="{6052693A-B9B9-4EFB-96C3-6BAE2DB29B57}"/>
    <pc:docChg chg="undo redo custSel modSld">
      <pc:chgData name="Jiří Zelenka" userId="df58f0fcc0f80eb2" providerId="LiveId" clId="{6052693A-B9B9-4EFB-96C3-6BAE2DB29B57}" dt="2025-01-02T15:51:32.352" v="139" actId="113"/>
      <pc:docMkLst>
        <pc:docMk/>
      </pc:docMkLst>
      <pc:sldChg chg="modSp mod">
        <pc:chgData name="Jiří Zelenka" userId="df58f0fcc0f80eb2" providerId="LiveId" clId="{6052693A-B9B9-4EFB-96C3-6BAE2DB29B57}" dt="2025-01-02T15:31:27.622" v="0" actId="14100"/>
        <pc:sldMkLst>
          <pc:docMk/>
          <pc:sldMk cId="280015811" sldId="256"/>
        </pc:sldMkLst>
        <pc:spChg chg="mod">
          <ac:chgData name="Jiří Zelenka" userId="df58f0fcc0f80eb2" providerId="LiveId" clId="{6052693A-B9B9-4EFB-96C3-6BAE2DB29B57}" dt="2025-01-02T15:31:27.622" v="0" actId="14100"/>
          <ac:spMkLst>
            <pc:docMk/>
            <pc:sldMk cId="280015811" sldId="256"/>
            <ac:spMk id="2" creationId="{F1C4D6DC-6895-30CD-6FC6-DA77A765ED95}"/>
          </ac:spMkLst>
        </pc:spChg>
      </pc:sldChg>
      <pc:sldChg chg="modSp mod">
        <pc:chgData name="Jiří Zelenka" userId="df58f0fcc0f80eb2" providerId="LiveId" clId="{6052693A-B9B9-4EFB-96C3-6BAE2DB29B57}" dt="2025-01-02T15:33:31.879" v="21" actId="20577"/>
        <pc:sldMkLst>
          <pc:docMk/>
          <pc:sldMk cId="1325151755" sldId="266"/>
        </pc:sldMkLst>
        <pc:spChg chg="mod">
          <ac:chgData name="Jiří Zelenka" userId="df58f0fcc0f80eb2" providerId="LiveId" clId="{6052693A-B9B9-4EFB-96C3-6BAE2DB29B57}" dt="2025-01-02T15:33:31.879" v="21" actId="20577"/>
          <ac:spMkLst>
            <pc:docMk/>
            <pc:sldMk cId="1325151755" sldId="266"/>
            <ac:spMk id="3" creationId="{A96CE193-C4A3-E298-2B4A-8363E55C5F55}"/>
          </ac:spMkLst>
        </pc:spChg>
      </pc:sldChg>
      <pc:sldChg chg="addSp delSp modSp mod">
        <pc:chgData name="Jiří Zelenka" userId="df58f0fcc0f80eb2" providerId="LiveId" clId="{6052693A-B9B9-4EFB-96C3-6BAE2DB29B57}" dt="2025-01-02T15:51:32.352" v="139" actId="113"/>
        <pc:sldMkLst>
          <pc:docMk/>
          <pc:sldMk cId="685026519" sldId="271"/>
        </pc:sldMkLst>
        <pc:spChg chg="mod">
          <ac:chgData name="Jiří Zelenka" userId="df58f0fcc0f80eb2" providerId="LiveId" clId="{6052693A-B9B9-4EFB-96C3-6BAE2DB29B57}" dt="2025-01-02T15:50:38.548" v="77"/>
          <ac:spMkLst>
            <pc:docMk/>
            <pc:sldMk cId="685026519" sldId="271"/>
            <ac:spMk id="2" creationId="{6D9E0067-F9C0-786F-4AF2-B6EBAC6F4442}"/>
          </ac:spMkLst>
        </pc:spChg>
        <pc:spChg chg="mod">
          <ac:chgData name="Jiří Zelenka" userId="df58f0fcc0f80eb2" providerId="LiveId" clId="{6052693A-B9B9-4EFB-96C3-6BAE2DB29B57}" dt="2025-01-02T15:51:32.352" v="139" actId="113"/>
          <ac:spMkLst>
            <pc:docMk/>
            <pc:sldMk cId="685026519" sldId="271"/>
            <ac:spMk id="3" creationId="{7E8617CE-ACEB-2466-5EAC-8E351ECEF538}"/>
          </ac:spMkLst>
        </pc:spChg>
        <pc:spChg chg="add del mod">
          <ac:chgData name="Jiří Zelenka" userId="df58f0fcc0f80eb2" providerId="LiveId" clId="{6052693A-B9B9-4EFB-96C3-6BAE2DB29B57}" dt="2025-01-02T15:33:04.029" v="15" actId="478"/>
          <ac:spMkLst>
            <pc:docMk/>
            <pc:sldMk cId="685026519" sldId="271"/>
            <ac:spMk id="9" creationId="{3CB3FD91-D7E2-7D90-C485-B99CBF77F336}"/>
          </ac:spMkLst>
        </pc:spChg>
        <pc:picChg chg="add mod">
          <ac:chgData name="Jiří Zelenka" userId="df58f0fcc0f80eb2" providerId="LiveId" clId="{6052693A-B9B9-4EFB-96C3-6BAE2DB29B57}" dt="2025-01-02T15:50:50.396" v="84" actId="1076"/>
          <ac:picMkLst>
            <pc:docMk/>
            <pc:sldMk cId="685026519" sldId="271"/>
            <ac:picMk id="11" creationId="{C0FF9E5D-9517-96AF-BBEF-3E34D72951E4}"/>
          </ac:picMkLst>
        </pc:picChg>
      </pc:sldChg>
    </pc:docChg>
  </pc:docChgLst>
  <pc:docChgLst>
    <pc:chgData name="Pavel Kubát" userId="cb58ac4f4d8ed8ae" providerId="Windows Live" clId="Web-{511E4F77-6934-46F3-8DF3-41DCA9EE5E6C}"/>
    <pc:docChg chg="addSld delSld modSld">
      <pc:chgData name="Pavel Kubát" userId="cb58ac4f4d8ed8ae" providerId="Windows Live" clId="Web-{511E4F77-6934-46F3-8DF3-41DCA9EE5E6C}" dt="2024-11-25T22:22:31.260" v="134" actId="20577"/>
      <pc:docMkLst>
        <pc:docMk/>
      </pc:docMkLst>
      <pc:sldChg chg="modSp">
        <pc:chgData name="Pavel Kubát" userId="cb58ac4f4d8ed8ae" providerId="Windows Live" clId="Web-{511E4F77-6934-46F3-8DF3-41DCA9EE5E6C}" dt="2024-11-25T22:22:31.260" v="134" actId="20577"/>
        <pc:sldMkLst>
          <pc:docMk/>
          <pc:sldMk cId="1781808586" sldId="257"/>
        </pc:sldMkLst>
      </pc:sldChg>
      <pc:sldChg chg="modSp new del">
        <pc:chgData name="Pavel Kubát" userId="cb58ac4f4d8ed8ae" providerId="Windows Live" clId="Web-{511E4F77-6934-46F3-8DF3-41DCA9EE5E6C}" dt="2024-11-25T22:21:12.430" v="88"/>
        <pc:sldMkLst>
          <pc:docMk/>
          <pc:sldMk cId="3777467812" sldId="278"/>
        </pc:sldMkLst>
      </pc:sldChg>
    </pc:docChg>
  </pc:docChgLst>
  <pc:docChgLst>
    <pc:chgData name="Matěj Foukal" userId="ec1f3edf691f6795" providerId="Windows Live" clId="Web-{9BA66848-4A8A-4BCE-9EB0-14D7E5B6EB46}"/>
    <pc:docChg chg="addSld delSld modSld sldOrd">
      <pc:chgData name="Matěj Foukal" userId="ec1f3edf691f6795" providerId="Windows Live" clId="Web-{9BA66848-4A8A-4BCE-9EB0-14D7E5B6EB46}" dt="2024-11-26T09:06:10" v="50"/>
      <pc:docMkLst>
        <pc:docMk/>
      </pc:docMkLst>
      <pc:sldChg chg="modSp">
        <pc:chgData name="Matěj Foukal" userId="ec1f3edf691f6795" providerId="Windows Live" clId="Web-{9BA66848-4A8A-4BCE-9EB0-14D7E5B6EB46}" dt="2024-11-26T09:03:22.852" v="44" actId="20577"/>
        <pc:sldMkLst>
          <pc:docMk/>
          <pc:sldMk cId="280015811" sldId="256"/>
        </pc:sldMkLst>
        <pc:spChg chg="mod">
          <ac:chgData name="Matěj Foukal" userId="ec1f3edf691f6795" providerId="Windows Live" clId="Web-{9BA66848-4A8A-4BCE-9EB0-14D7E5B6EB46}" dt="2024-11-26T09:03:22.852" v="44" actId="20577"/>
          <ac:spMkLst>
            <pc:docMk/>
            <pc:sldMk cId="280015811" sldId="256"/>
            <ac:spMk id="2" creationId="{F1C4D6DC-6895-30CD-6FC6-DA77A765ED95}"/>
          </ac:spMkLst>
        </pc:spChg>
      </pc:sldChg>
      <pc:sldChg chg="modSp">
        <pc:chgData name="Matěj Foukal" userId="ec1f3edf691f6795" providerId="Windows Live" clId="Web-{9BA66848-4A8A-4BCE-9EB0-14D7E5B6EB46}" dt="2024-11-26T09:03:36.200" v="46" actId="1076"/>
        <pc:sldMkLst>
          <pc:docMk/>
          <pc:sldMk cId="3967233716" sldId="263"/>
        </pc:sldMkLst>
      </pc:sldChg>
      <pc:sldChg chg="delSp modSp">
        <pc:chgData name="Matěj Foukal" userId="ec1f3edf691f6795" providerId="Windows Live" clId="Web-{9BA66848-4A8A-4BCE-9EB0-14D7E5B6EB46}" dt="2024-11-26T09:06:10" v="50"/>
        <pc:sldMkLst>
          <pc:docMk/>
          <pc:sldMk cId="1231510720" sldId="264"/>
        </pc:sldMkLst>
        <pc:picChg chg="mod">
          <ac:chgData name="Matěj Foukal" userId="ec1f3edf691f6795" providerId="Windows Live" clId="Web-{9BA66848-4A8A-4BCE-9EB0-14D7E5B6EB46}" dt="2024-11-26T09:05:10.185" v="47" actId="1076"/>
          <ac:picMkLst>
            <pc:docMk/>
            <pc:sldMk cId="1231510720" sldId="264"/>
            <ac:picMk id="2" creationId="{03A776D3-8100-D3DC-0ADD-75331BEF22B4}"/>
          </ac:picMkLst>
        </pc:picChg>
      </pc:sldChg>
      <pc:sldChg chg="del">
        <pc:chgData name="Matěj Foukal" userId="ec1f3edf691f6795" providerId="Windows Live" clId="Web-{9BA66848-4A8A-4BCE-9EB0-14D7E5B6EB46}" dt="2024-11-26T09:02:38.772" v="40"/>
        <pc:sldMkLst>
          <pc:docMk/>
          <pc:sldMk cId="2135356783" sldId="266"/>
        </pc:sldMkLst>
      </pc:sldChg>
      <pc:sldChg chg="del">
        <pc:chgData name="Matěj Foukal" userId="ec1f3edf691f6795" providerId="Windows Live" clId="Web-{9BA66848-4A8A-4BCE-9EB0-14D7E5B6EB46}" dt="2024-11-26T09:02:38.772" v="39"/>
        <pc:sldMkLst>
          <pc:docMk/>
          <pc:sldMk cId="2493402060" sldId="267"/>
        </pc:sldMkLst>
      </pc:sldChg>
      <pc:sldChg chg="addSp delSp modSp add ord replId">
        <pc:chgData name="Matěj Foukal" userId="ec1f3edf691f6795" providerId="Windows Live" clId="Web-{9BA66848-4A8A-4BCE-9EB0-14D7E5B6EB46}" dt="2024-11-26T09:02:32.913" v="38" actId="1076"/>
        <pc:sldMkLst>
          <pc:docMk/>
          <pc:sldMk cId="1733626072" sldId="282"/>
        </pc:sldMkLst>
      </pc:sldChg>
      <pc:sldChg chg="modSp add replId">
        <pc:chgData name="Matěj Foukal" userId="ec1f3edf691f6795" providerId="Windows Live" clId="Web-{9BA66848-4A8A-4BCE-9EB0-14D7E5B6EB46}" dt="2024-11-26T09:01:42.051" v="21" actId="14100"/>
        <pc:sldMkLst>
          <pc:docMk/>
          <pc:sldMk cId="1273820814" sldId="283"/>
        </pc:sldMkLst>
      </pc:sldChg>
    </pc:docChg>
  </pc:docChgLst>
  <pc:docChgLst>
    <pc:chgData name="Matěj Foukal" userId="ec1f3edf691f6795" providerId="Windows Live" clId="Web-{C04D09E0-5013-404E-9F07-03A66B3AD971}"/>
    <pc:docChg chg="addSld delSld modSld">
      <pc:chgData name="Matěj Foukal" userId="ec1f3edf691f6795" providerId="Windows Live" clId="Web-{C04D09E0-5013-404E-9F07-03A66B3AD971}" dt="2024-11-25T21:13:55.138" v="41"/>
      <pc:docMkLst>
        <pc:docMk/>
      </pc:docMkLst>
      <pc:sldChg chg="addSp delSp modSp add del">
        <pc:chgData name="Matěj Foukal" userId="ec1f3edf691f6795" providerId="Windows Live" clId="Web-{C04D09E0-5013-404E-9F07-03A66B3AD971}" dt="2024-11-25T21:13:55.138" v="41"/>
        <pc:sldMkLst>
          <pc:docMk/>
          <pc:sldMk cId="959329316" sldId="276"/>
        </pc:sldMkLst>
      </pc:sldChg>
      <pc:sldChg chg="addSp delSp modSp">
        <pc:chgData name="Matěj Foukal" userId="ec1f3edf691f6795" providerId="Windows Live" clId="Web-{C04D09E0-5013-404E-9F07-03A66B3AD971}" dt="2024-11-25T21:13:37.341" v="33"/>
        <pc:sldMkLst>
          <pc:docMk/>
          <pc:sldMk cId="4050476310" sldId="277"/>
        </pc:sldMkLst>
      </pc:sldChg>
    </pc:docChg>
  </pc:docChgLst>
  <pc:docChgLst>
    <pc:chgData name="Matěj Foukal" userId="ec1f3edf691f6795" providerId="Windows Live" clId="Web-{84FE6720-E279-4D86-A358-7CC0E3BEBAC1}"/>
    <pc:docChg chg="modSld">
      <pc:chgData name="Matěj Foukal" userId="ec1f3edf691f6795" providerId="Windows Live" clId="Web-{84FE6720-E279-4D86-A358-7CC0E3BEBAC1}" dt="2025-01-01T13:08:06.843" v="203" actId="1076"/>
      <pc:docMkLst>
        <pc:docMk/>
      </pc:docMkLst>
      <pc:sldChg chg="addSp delSp modSp">
        <pc:chgData name="Matěj Foukal" userId="ec1f3edf691f6795" providerId="Windows Live" clId="Web-{84FE6720-E279-4D86-A358-7CC0E3BEBAC1}" dt="2025-01-01T13:08:06.843" v="203" actId="1076"/>
        <pc:sldMkLst>
          <pc:docMk/>
          <pc:sldMk cId="3161377603" sldId="267"/>
        </pc:sldMkLst>
        <pc:spChg chg="mod">
          <ac:chgData name="Matěj Foukal" userId="ec1f3edf691f6795" providerId="Windows Live" clId="Web-{84FE6720-E279-4D86-A358-7CC0E3BEBAC1}" dt="2025-01-01T12:49:36.655" v="15" actId="20577"/>
          <ac:spMkLst>
            <pc:docMk/>
            <pc:sldMk cId="3161377603" sldId="267"/>
            <ac:spMk id="2" creationId="{81E03990-7C90-BD65-6553-CB1AB42C6ED1}"/>
          </ac:spMkLst>
        </pc:spChg>
        <pc:spChg chg="add del mod">
          <ac:chgData name="Matěj Foukal" userId="ec1f3edf691f6795" providerId="Windows Live" clId="Web-{84FE6720-E279-4D86-A358-7CC0E3BEBAC1}" dt="2025-01-01T13:07:47.654" v="202" actId="20577"/>
          <ac:spMkLst>
            <pc:docMk/>
            <pc:sldMk cId="3161377603" sldId="267"/>
            <ac:spMk id="3" creationId="{AB5B809E-FA80-65CD-9D41-29A068B11936}"/>
          </ac:spMkLst>
        </pc:spChg>
        <pc:spChg chg="add del mod">
          <ac:chgData name="Matěj Foukal" userId="ec1f3edf691f6795" providerId="Windows Live" clId="Web-{84FE6720-E279-4D86-A358-7CC0E3BEBAC1}" dt="2025-01-01T13:05:34.289" v="151"/>
          <ac:spMkLst>
            <pc:docMk/>
            <pc:sldMk cId="3161377603" sldId="267"/>
            <ac:spMk id="12" creationId="{1B6863AC-883E-C2FF-3CBB-123CADDB9E7B}"/>
          </ac:spMkLst>
        </pc:spChg>
        <pc:picChg chg="add del mod">
          <ac:chgData name="Matěj Foukal" userId="ec1f3edf691f6795" providerId="Windows Live" clId="Web-{84FE6720-E279-4D86-A358-7CC0E3BEBAC1}" dt="2025-01-01T12:52:44.491" v="49"/>
          <ac:picMkLst>
            <pc:docMk/>
            <pc:sldMk cId="3161377603" sldId="267"/>
            <ac:picMk id="8" creationId="{B2C9E988-7DA2-C890-4DDD-EF57B28E862F}"/>
          </ac:picMkLst>
        </pc:picChg>
        <pc:picChg chg="add del mod">
          <ac:chgData name="Matěj Foukal" userId="ec1f3edf691f6795" providerId="Windows Live" clId="Web-{84FE6720-E279-4D86-A358-7CC0E3BEBAC1}" dt="2025-01-01T12:53:52.713" v="53"/>
          <ac:picMkLst>
            <pc:docMk/>
            <pc:sldMk cId="3161377603" sldId="267"/>
            <ac:picMk id="9" creationId="{9176104D-08CF-5D08-4440-1EB629A52928}"/>
          </ac:picMkLst>
        </pc:picChg>
        <pc:picChg chg="add mod">
          <ac:chgData name="Matěj Foukal" userId="ec1f3edf691f6795" providerId="Windows Live" clId="Web-{84FE6720-E279-4D86-A358-7CC0E3BEBAC1}" dt="2025-01-01T13:08:06.843" v="203" actId="1076"/>
          <ac:picMkLst>
            <pc:docMk/>
            <pc:sldMk cId="3161377603" sldId="267"/>
            <ac:picMk id="10" creationId="{6751A2E9-842B-2416-5D90-5C0AFA9D01B5}"/>
          </ac:picMkLst>
        </pc:picChg>
      </pc:sldChg>
    </pc:docChg>
  </pc:docChgLst>
  <pc:docChgLst>
    <pc:chgData name="Pavel Kubát" userId="cb58ac4f4d8ed8ae" providerId="Windows Live" clId="Web-{D918BDE8-D029-44FE-A222-E31BA3A9E85E}"/>
    <pc:docChg chg="addSld modSld">
      <pc:chgData name="Pavel Kubát" userId="cb58ac4f4d8ed8ae" providerId="Windows Live" clId="Web-{D918BDE8-D029-44FE-A222-E31BA3A9E85E}" dt="2024-11-26T11:07:00.959" v="98" actId="20577"/>
      <pc:docMkLst>
        <pc:docMk/>
      </pc:docMkLst>
      <pc:sldChg chg="modSp">
        <pc:chgData name="Pavel Kubát" userId="cb58ac4f4d8ed8ae" providerId="Windows Live" clId="Web-{D918BDE8-D029-44FE-A222-E31BA3A9E85E}" dt="2024-11-26T11:06:51.177" v="89" actId="20577"/>
        <pc:sldMkLst>
          <pc:docMk/>
          <pc:sldMk cId="1781808586" sldId="257"/>
        </pc:sldMkLst>
      </pc:sldChg>
      <pc:sldChg chg="modSp new">
        <pc:chgData name="Pavel Kubát" userId="cb58ac4f4d8ed8ae" providerId="Windows Live" clId="Web-{D918BDE8-D029-44FE-A222-E31BA3A9E85E}" dt="2024-11-26T11:05:09.138" v="26" actId="20577"/>
        <pc:sldMkLst>
          <pc:docMk/>
          <pc:sldMk cId="3972246135" sldId="287"/>
        </pc:sldMkLst>
      </pc:sldChg>
      <pc:sldChg chg="modSp new">
        <pc:chgData name="Pavel Kubát" userId="cb58ac4f4d8ed8ae" providerId="Windows Live" clId="Web-{D918BDE8-D029-44FE-A222-E31BA3A9E85E}" dt="2024-11-26T11:06:31.832" v="83" actId="20577"/>
        <pc:sldMkLst>
          <pc:docMk/>
          <pc:sldMk cId="575435518" sldId="288"/>
        </pc:sldMkLst>
      </pc:sldChg>
      <pc:sldChg chg="modSp new">
        <pc:chgData name="Pavel Kubát" userId="cb58ac4f4d8ed8ae" providerId="Windows Live" clId="Web-{D918BDE8-D029-44FE-A222-E31BA3A9E85E}" dt="2024-11-26T11:07:00.959" v="98" actId="20577"/>
        <pc:sldMkLst>
          <pc:docMk/>
          <pc:sldMk cId="1973249726" sldId="289"/>
        </pc:sldMkLst>
      </pc:sldChg>
    </pc:docChg>
  </pc:docChgLst>
  <pc:docChgLst>
    <pc:chgData name="Daniel Meszaros" userId="1aba072b14a0f5d2" providerId="LiveId" clId="{FED47A89-C768-457A-8E2F-DC14D43A377D}"/>
    <pc:docChg chg="undo custSel addSld modSld">
      <pc:chgData name="Daniel Meszaros" userId="1aba072b14a0f5d2" providerId="LiveId" clId="{FED47A89-C768-457A-8E2F-DC14D43A377D}" dt="2024-11-25T17:48:28.298" v="163" actId="400"/>
      <pc:docMkLst>
        <pc:docMk/>
      </pc:docMkLst>
      <pc:sldChg chg="addSp delSp modSp mod">
        <pc:chgData name="Daniel Meszaros" userId="1aba072b14a0f5d2" providerId="LiveId" clId="{FED47A89-C768-457A-8E2F-DC14D43A377D}" dt="2024-11-25T17:48:28.298" v="163" actId="400"/>
        <pc:sldMkLst>
          <pc:docMk/>
          <pc:sldMk cId="613450863" sldId="261"/>
        </pc:sldMkLst>
      </pc:sldChg>
      <pc:sldChg chg="modSp mod">
        <pc:chgData name="Daniel Meszaros" userId="1aba072b14a0f5d2" providerId="LiveId" clId="{FED47A89-C768-457A-8E2F-DC14D43A377D}" dt="2024-11-25T17:46:39.417" v="139" actId="14100"/>
        <pc:sldMkLst>
          <pc:docMk/>
          <pc:sldMk cId="3192235045" sldId="265"/>
        </pc:sldMkLst>
      </pc:sldChg>
      <pc:sldChg chg="addSp modSp new mod">
        <pc:chgData name="Daniel Meszaros" userId="1aba072b14a0f5d2" providerId="LiveId" clId="{FED47A89-C768-457A-8E2F-DC14D43A377D}" dt="2024-11-25T17:47:40.974" v="154" actId="1076"/>
        <pc:sldMkLst>
          <pc:docMk/>
          <pc:sldMk cId="2135356783" sldId="266"/>
        </pc:sldMkLst>
      </pc:sldChg>
      <pc:sldChg chg="addSp modSp new mod">
        <pc:chgData name="Daniel Meszaros" userId="1aba072b14a0f5d2" providerId="LiveId" clId="{FED47A89-C768-457A-8E2F-DC14D43A377D}" dt="2024-11-25T17:47:44.036" v="155" actId="1076"/>
        <pc:sldMkLst>
          <pc:docMk/>
          <pc:sldMk cId="2493402060" sldId="267"/>
        </pc:sldMkLst>
      </pc:sldChg>
    </pc:docChg>
  </pc:docChgLst>
  <pc:docChgLst>
    <pc:chgData name="Matěj Foukal" userId="ec1f3edf691f6795" providerId="Windows Live" clId="Web-{D6B47B1B-5F3D-4390-891D-DEC0C82BF11B}"/>
    <pc:docChg chg="modSld addMainMaster delMainMaster">
      <pc:chgData name="Matěj Foukal" userId="ec1f3edf691f6795" providerId="Windows Live" clId="Web-{D6B47B1B-5F3D-4390-891D-DEC0C82BF11B}" dt="2024-11-25T21:08:37.254" v="31"/>
      <pc:docMkLst>
        <pc:docMk/>
      </pc:docMkLst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80015811" sldId="256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80015811" sldId="256"/>
            <ac:spMk id="2" creationId="{F1C4D6DC-6895-30CD-6FC6-DA77A765ED95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80015811" sldId="256"/>
            <ac:spMk id="3" creationId="{52473F9E-28A4-D0E5-874D-CB359B712A41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781808586" sldId="257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621262893" sldId="258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97826942" sldId="259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287060232" sldId="260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613450863" sldId="261"/>
        </pc:sldMkLst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3967233716" sldId="263"/>
        </pc:sldMkLst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1231510720" sldId="264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4" creationId="{826E7F67-FBB2-0715-0336-190DE4473B6D}"/>
          </ac:spMkLst>
        </pc:spChg>
        <pc:picChg chg="add del mod modCrop">
          <ac:chgData name="Matěj Foukal" userId="ec1f3edf691f6795" providerId="Windows Live" clId="Web-{D6B47B1B-5F3D-4390-891D-DEC0C82BF11B}" dt="2024-11-25T21:03:39.135" v="27" actId="1076"/>
          <ac:picMkLst>
            <pc:docMk/>
            <pc:sldMk cId="1231510720" sldId="264"/>
            <ac:picMk id="2" creationId="{03A776D3-8100-D3DC-0ADD-75331BEF22B4}"/>
          </ac:picMkLst>
        </pc:picChg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3192235045" sldId="265"/>
        </pc:sldMkLst>
      </pc:sldChg>
      <pc:sldChg chg="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135356783" sldId="266"/>
        </pc:sldMkLst>
      </pc:sldChg>
      <pc:sldChg chg="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493402060" sldId="267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570008656" sldId="268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93156591" sldId="269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149822024" sldId="270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524135438" sldId="271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718496977" sldId="272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142221253" sldId="273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34548107" sldId="274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133623028" sldId="275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959329316" sldId="276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050476310" sldId="277"/>
        </pc:sldMkLst>
      </pc:sldChg>
      <pc:sldMasterChg chg="add del addSldLayout delSldLayout">
        <pc:chgData name="Matěj Foukal" userId="ec1f3edf691f6795" providerId="Windows Live" clId="Web-{D6B47B1B-5F3D-4390-891D-DEC0C82BF11B}" dt="2024-11-25T21:08:37.254" v="31"/>
        <pc:sldMasterMkLst>
          <pc:docMk/>
          <pc:sldMasterMk cId="1356264796" sldId="2147483648"/>
        </pc:sldMasterMkLst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38228785" sldId="2147483649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4057138384" sldId="2147483650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28692918" sldId="2147483651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1571889973" sldId="2147483652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62667798" sldId="2147483653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4075602778" sldId="2147483654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710954207" sldId="2147483655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2053460917" sldId="2147483656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218476815" sldId="2147483657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031933677" sldId="2147483658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604206850" sldId="2147483659"/>
          </pc:sldLayoutMkLst>
        </pc:sldLayoutChg>
      </pc:sldMasterChg>
      <pc:sldMasterChg chg="add addSldLayout modSldLayout">
        <pc:chgData name="Matěj Foukal" userId="ec1f3edf691f6795" providerId="Windows Live" clId="Web-{D6B47B1B-5F3D-4390-891D-DEC0C82BF11B}" dt="2024-11-25T21:08:37.254" v="31"/>
        <pc:sldMasterMkLst>
          <pc:docMk/>
          <pc:sldMasterMk cId="2744824930" sldId="2147483660"/>
        </pc:sldMasterMkLst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33415641" sldId="2147483661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014512764" sldId="2147483662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1223909570" sldId="2147483663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567465939" sldId="2147483664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857264640" sldId="2147483665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134640309" sldId="2147483666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23688446" sldId="2147483667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263307424" sldId="2147483668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675797386" sldId="2147483669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338934536" sldId="2147483670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1085376169" sldId="2147483671"/>
          </pc:sldLayoutMkLst>
        </pc:sldLayoutChg>
      </pc:sldMasterChg>
      <pc:sldMasterChg chg="add del addSldLayout delSldLayout modSldLayout">
        <pc:chgData name="Matěj Foukal" userId="ec1f3edf691f6795" providerId="Windows Live" clId="Web-{D6B47B1B-5F3D-4390-891D-DEC0C82BF11B}" dt="2024-11-25T21:08:22.348" v="30"/>
        <pc:sldMasterMkLst>
          <pc:docMk/>
          <pc:sldMasterMk cId="3875867295" sldId="2147483660"/>
        </pc:sldMasterMkLst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611766923" sldId="2147483661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38140772" sldId="2147483662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081634" sldId="2147483663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736695397" sldId="2147483664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1494808733" sldId="2147483665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73467570" sldId="2147483666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967584645" sldId="2147483667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1903817786" sldId="2147483668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306437899" sldId="2147483669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90559448" sldId="2147483670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4185302497" sldId="2147483671"/>
          </pc:sldLayoutMkLst>
        </pc:sldLayoutChg>
      </pc:sldMasterChg>
    </pc:docChg>
  </pc:docChgLst>
  <pc:docChgLst>
    <pc:chgData name="Jiří Zelenka" userId="df58f0fcc0f80eb2" providerId="LiveId" clId="{0DEDA3C8-6D0F-465E-BF39-CB7B153DACAD}"/>
    <pc:docChg chg="undo redo custSel addSld delSld modSld sldOrd">
      <pc:chgData name="Jiří Zelenka" userId="df58f0fcc0f80eb2" providerId="LiveId" clId="{0DEDA3C8-6D0F-465E-BF39-CB7B153DACAD}" dt="2024-11-26T11:08:36.823" v="905" actId="2696"/>
      <pc:docMkLst>
        <pc:docMk/>
      </pc:docMkLst>
      <pc:sldChg chg="modSp new mod">
        <pc:chgData name="Jiří Zelenka" userId="df58f0fcc0f80eb2" providerId="LiveId" clId="{0DEDA3C8-6D0F-465E-BF39-CB7B153DACAD}" dt="2024-11-19T15:11:00.543" v="145" actId="20577"/>
        <pc:sldMkLst>
          <pc:docMk/>
          <pc:sldMk cId="280015811" sldId="256"/>
        </pc:sldMkLst>
        <pc:spChg chg="mod">
          <ac:chgData name="Jiří Zelenka" userId="df58f0fcc0f80eb2" providerId="LiveId" clId="{0DEDA3C8-6D0F-465E-BF39-CB7B153DACAD}" dt="2024-11-19T15:04:55.084" v="25" actId="20577"/>
          <ac:spMkLst>
            <pc:docMk/>
            <pc:sldMk cId="280015811" sldId="256"/>
            <ac:spMk id="2" creationId="{F1C4D6DC-6895-30CD-6FC6-DA77A765ED95}"/>
          </ac:spMkLst>
        </pc:spChg>
        <pc:spChg chg="mod">
          <ac:chgData name="Jiří Zelenka" userId="df58f0fcc0f80eb2" providerId="LiveId" clId="{0DEDA3C8-6D0F-465E-BF39-CB7B153DACAD}" dt="2024-11-19T15:11:00.543" v="145" actId="20577"/>
          <ac:spMkLst>
            <pc:docMk/>
            <pc:sldMk cId="280015811" sldId="256"/>
            <ac:spMk id="3" creationId="{52473F9E-28A4-D0E5-874D-CB359B712A41}"/>
          </ac:spMkLst>
        </pc:spChg>
      </pc:sldChg>
      <pc:sldChg chg="modSp new mod">
        <pc:chgData name="Jiří Zelenka" userId="df58f0fcc0f80eb2" providerId="LiveId" clId="{0DEDA3C8-6D0F-465E-BF39-CB7B153DACAD}" dt="2024-11-19T15:30:50.608" v="578" actId="20577"/>
        <pc:sldMkLst>
          <pc:docMk/>
          <pc:sldMk cId="1781808586" sldId="257"/>
        </pc:sldMkLst>
      </pc:sldChg>
      <pc:sldChg chg="modSp new mod">
        <pc:chgData name="Jiří Zelenka" userId="df58f0fcc0f80eb2" providerId="LiveId" clId="{0DEDA3C8-6D0F-465E-BF39-CB7B153DACAD}" dt="2024-11-19T15:17:07.209" v="205" actId="20577"/>
        <pc:sldMkLst>
          <pc:docMk/>
          <pc:sldMk cId="3621262893" sldId="258"/>
        </pc:sldMkLst>
      </pc:sldChg>
      <pc:sldChg chg="modSp new mod ord">
        <pc:chgData name="Jiří Zelenka" userId="df58f0fcc0f80eb2" providerId="LiveId" clId="{0DEDA3C8-6D0F-465E-BF39-CB7B153DACAD}" dt="2024-11-19T15:20:48.530" v="394"/>
        <pc:sldMkLst>
          <pc:docMk/>
          <pc:sldMk cId="297826942" sldId="259"/>
        </pc:sldMkLst>
      </pc:sldChg>
      <pc:sldChg chg="modSp new mod">
        <pc:chgData name="Jiří Zelenka" userId="df58f0fcc0f80eb2" providerId="LiveId" clId="{0DEDA3C8-6D0F-465E-BF39-CB7B153DACAD}" dt="2024-11-19T15:21:23.560" v="407" actId="20577"/>
        <pc:sldMkLst>
          <pc:docMk/>
          <pc:sldMk cId="4287060232" sldId="260"/>
        </pc:sldMkLst>
      </pc:sldChg>
      <pc:sldChg chg="addSp modSp new mod ord">
        <pc:chgData name="Jiří Zelenka" userId="df58f0fcc0f80eb2" providerId="LiveId" clId="{0DEDA3C8-6D0F-465E-BF39-CB7B153DACAD}" dt="2024-11-26T10:57:51.784" v="765" actId="1076"/>
        <pc:sldMkLst>
          <pc:docMk/>
          <pc:sldMk cId="613450863" sldId="261"/>
        </pc:sldMkLst>
      </pc:sldChg>
      <pc:sldChg chg="addSp delSp modSp new mod">
        <pc:chgData name="Jiří Zelenka" userId="df58f0fcc0f80eb2" providerId="LiveId" clId="{0DEDA3C8-6D0F-465E-BF39-CB7B153DACAD}" dt="2024-11-19T15:23:35.153" v="482"/>
        <pc:sldMkLst>
          <pc:docMk/>
          <pc:sldMk cId="3548834691" sldId="262"/>
        </pc:sldMkLst>
      </pc:sldChg>
      <pc:sldChg chg="modSp new mod">
        <pc:chgData name="Jiří Zelenka" userId="df58f0fcc0f80eb2" providerId="LiveId" clId="{0DEDA3C8-6D0F-465E-BF39-CB7B153DACAD}" dt="2024-11-19T15:24:00.417" v="514"/>
        <pc:sldMkLst>
          <pc:docMk/>
          <pc:sldMk cId="3967233716" sldId="263"/>
        </pc:sldMkLst>
      </pc:sldChg>
      <pc:sldChg chg="addSp delSp modSp new mod modClrScheme chgLayout">
        <pc:chgData name="Jiří Zelenka" userId="df58f0fcc0f80eb2" providerId="LiveId" clId="{0DEDA3C8-6D0F-465E-BF39-CB7B153DACAD}" dt="2024-11-19T15:24:29.442" v="570" actId="20577"/>
        <pc:sldMkLst>
          <pc:docMk/>
          <pc:sldMk cId="1231510720" sldId="264"/>
        </pc:sldMkLst>
        <pc:spChg chg="add mod ord">
          <ac:chgData name="Jiří Zelenka" userId="df58f0fcc0f80eb2" providerId="LiveId" clId="{0DEDA3C8-6D0F-465E-BF39-CB7B153DACAD}" dt="2024-11-19T15:24:29.442" v="570" actId="20577"/>
          <ac:spMkLst>
            <pc:docMk/>
            <pc:sldMk cId="1231510720" sldId="264"/>
            <ac:spMk id="4" creationId="{826E7F67-FBB2-0715-0336-190DE4473B6D}"/>
          </ac:spMkLst>
        </pc:spChg>
      </pc:sldChg>
      <pc:sldChg chg="del">
        <pc:chgData name="Jiří Zelenka" userId="df58f0fcc0f80eb2" providerId="LiveId" clId="{0DEDA3C8-6D0F-465E-BF39-CB7B153DACAD}" dt="2024-11-26T11:08:36.823" v="905" actId="2696"/>
        <pc:sldMkLst>
          <pc:docMk/>
          <pc:sldMk cId="2570008656" sldId="268"/>
        </pc:sldMkLst>
      </pc:sldChg>
      <pc:sldChg chg="addSp modSp del mod">
        <pc:chgData name="Jiří Zelenka" userId="df58f0fcc0f80eb2" providerId="LiveId" clId="{0DEDA3C8-6D0F-465E-BF39-CB7B153DACAD}" dt="2024-11-26T10:59:29.967" v="831" actId="2696"/>
        <pc:sldMkLst>
          <pc:docMk/>
          <pc:sldMk cId="1733626072" sldId="282"/>
        </pc:sldMkLst>
      </pc:sldChg>
      <pc:sldChg chg="addSp modSp del mod">
        <pc:chgData name="Jiří Zelenka" userId="df58f0fcc0f80eb2" providerId="LiveId" clId="{0DEDA3C8-6D0F-465E-BF39-CB7B153DACAD}" dt="2024-11-26T10:59:34.010" v="832" actId="2696"/>
        <pc:sldMkLst>
          <pc:docMk/>
          <pc:sldMk cId="1273820814" sldId="283"/>
        </pc:sldMkLst>
      </pc:sldChg>
      <pc:sldChg chg="addSp delSp modSp new mod">
        <pc:chgData name="Jiří Zelenka" userId="df58f0fcc0f80eb2" providerId="LiveId" clId="{0DEDA3C8-6D0F-465E-BF39-CB7B153DACAD}" dt="2024-11-26T11:03:16.652" v="903" actId="14100"/>
        <pc:sldMkLst>
          <pc:docMk/>
          <pc:sldMk cId="2491711268" sldId="284"/>
        </pc:sldMkLst>
      </pc:sldChg>
      <pc:sldChg chg="addSp delSp modSp new mod ord">
        <pc:chgData name="Jiří Zelenka" userId="df58f0fcc0f80eb2" providerId="LiveId" clId="{0DEDA3C8-6D0F-465E-BF39-CB7B153DACAD}" dt="2024-11-26T11:03:08.376" v="901" actId="14100"/>
        <pc:sldMkLst>
          <pc:docMk/>
          <pc:sldMk cId="2115653945" sldId="285"/>
        </pc:sldMkLst>
      </pc:sldChg>
      <pc:sldChg chg="addSp delSp modSp new mod">
        <pc:chgData name="Jiří Zelenka" userId="df58f0fcc0f80eb2" providerId="LiveId" clId="{0DEDA3C8-6D0F-465E-BF39-CB7B153DACAD}" dt="2024-11-26T11:03:26.399" v="904" actId="14100"/>
        <pc:sldMkLst>
          <pc:docMk/>
          <pc:sldMk cId="2794367450" sldId="286"/>
        </pc:sldMkLst>
      </pc:sldChg>
    </pc:docChg>
  </pc:docChgLst>
  <pc:docChgLst>
    <pc:chgData name="Uživatel typu Host" providerId="Windows Live" clId="Web-{6CC78255-02CC-486D-9799-D2D6624806BE}"/>
    <pc:docChg chg="modSld">
      <pc:chgData name="Uživatel typu Host" userId="" providerId="Windows Live" clId="Web-{6CC78255-02CC-486D-9799-D2D6624806BE}" dt="2024-11-25T09:14:02.833" v="1" actId="20577"/>
      <pc:docMkLst>
        <pc:docMk/>
      </pc:docMkLst>
      <pc:sldChg chg="modSp">
        <pc:chgData name="Uživatel typu Host" userId="" providerId="Windows Live" clId="Web-{6CC78255-02CC-486D-9799-D2D6624806BE}" dt="2024-11-25T09:14:02.833" v="1" actId="20577"/>
        <pc:sldMkLst>
          <pc:docMk/>
          <pc:sldMk cId="4287060232" sldId="260"/>
        </pc:sldMkLst>
      </pc:sldChg>
    </pc:docChg>
  </pc:docChgLst>
  <pc:docChgLst>
    <pc:chgData name="Jiří Zelenka" userId="df58f0fcc0f80eb2" providerId="LiveId" clId="{87F64531-F3AA-4C5B-A219-4595BA46CF51}"/>
    <pc:docChg chg="undo custSel modSld">
      <pc:chgData name="Jiří Zelenka" userId="df58f0fcc0f80eb2" providerId="LiveId" clId="{87F64531-F3AA-4C5B-A219-4595BA46CF51}" dt="2024-11-25T11:55:22.438" v="432" actId="20577"/>
      <pc:docMkLst>
        <pc:docMk/>
      </pc:docMkLst>
      <pc:sldChg chg="addSp delSp modSp mod setBg modNotesTx">
        <pc:chgData name="Jiří Zelenka" userId="df58f0fcc0f80eb2" providerId="LiveId" clId="{87F64531-F3AA-4C5B-A219-4595BA46CF51}" dt="2024-11-25T11:55:22.438" v="432" actId="20577"/>
        <pc:sldMkLst>
          <pc:docMk/>
          <pc:sldMk cId="3967233716" sldId="263"/>
        </pc:sldMkLst>
      </pc:sldChg>
    </pc:docChg>
  </pc:docChgLst>
  <pc:docChgLst>
    <pc:chgData name="Ladislav Nagy" userId="b8f981e2ccf60262" providerId="Windows Live" clId="Web-{89234472-BDEA-4CAD-985D-8441D3BB3FBD}"/>
    <pc:docChg chg="addSld delSld modSld">
      <pc:chgData name="Ladislav Nagy" userId="b8f981e2ccf60262" providerId="Windows Live" clId="Web-{89234472-BDEA-4CAD-985D-8441D3BB3FBD}" dt="2024-11-25T19:55:26.298" v="529" actId="1076"/>
      <pc:docMkLst>
        <pc:docMk/>
      </pc:docMkLst>
      <pc:sldChg chg="modSp">
        <pc:chgData name="Ladislav Nagy" userId="b8f981e2ccf60262" providerId="Windows Live" clId="Web-{89234472-BDEA-4CAD-985D-8441D3BB3FBD}" dt="2024-11-25T19:39:56.985" v="410" actId="20577"/>
        <pc:sldMkLst>
          <pc:docMk/>
          <pc:sldMk cId="3621262893" sldId="258"/>
        </pc:sldMkLst>
      </pc:sldChg>
      <pc:sldChg chg="addSp modSp mod setBg">
        <pc:chgData name="Ladislav Nagy" userId="b8f981e2ccf60262" providerId="Windows Live" clId="Web-{89234472-BDEA-4CAD-985D-8441D3BB3FBD}" dt="2024-11-25T19:51:18.446" v="507" actId="1076"/>
        <pc:sldMkLst>
          <pc:docMk/>
          <pc:sldMk cId="1231510720" sldId="264"/>
        </pc:sldMkLst>
        <pc:spChg chg="mod">
          <ac:chgData name="Ladislav Nagy" userId="b8f981e2ccf60262" providerId="Windows Live" clId="Web-{89234472-BDEA-4CAD-985D-8441D3BB3FBD}" dt="2024-11-25T19:45:13.980" v="415" actId="20577"/>
          <ac:spMkLst>
            <pc:docMk/>
            <pc:sldMk cId="1231510720" sldId="264"/>
            <ac:spMk id="4" creationId="{826E7F67-FBB2-0715-0336-190DE4473B6D}"/>
          </ac:spMkLst>
        </pc:spChg>
        <pc:picChg chg="add mod">
          <ac:chgData name="Ladislav Nagy" userId="b8f981e2ccf60262" providerId="Windows Live" clId="Web-{89234472-BDEA-4CAD-985D-8441D3BB3FBD}" dt="2024-11-25T19:45:08.902" v="414"/>
          <ac:picMkLst>
            <pc:docMk/>
            <pc:sldMk cId="1231510720" sldId="264"/>
            <ac:picMk id="2" creationId="{03A776D3-8100-D3DC-0ADD-75331BEF22B4}"/>
          </ac:picMkLst>
        </pc:picChg>
      </pc:sldChg>
      <pc:sldChg chg="modSp new">
        <pc:chgData name="Ladislav Nagy" userId="b8f981e2ccf60262" providerId="Windows Live" clId="Web-{89234472-BDEA-4CAD-985D-8441D3BB3FBD}" dt="2024-11-25T19:30:49.670" v="175" actId="20577"/>
        <pc:sldMkLst>
          <pc:docMk/>
          <pc:sldMk cId="2570008656" sldId="268"/>
        </pc:sldMkLst>
      </pc:sldChg>
      <pc:sldChg chg="modSp new">
        <pc:chgData name="Ladislav Nagy" userId="b8f981e2ccf60262" providerId="Windows Live" clId="Web-{89234472-BDEA-4CAD-985D-8441D3BB3FBD}" dt="2024-11-25T19:33:23.832" v="312" actId="20577"/>
        <pc:sldMkLst>
          <pc:docMk/>
          <pc:sldMk cId="393156591" sldId="269"/>
        </pc:sldMkLst>
      </pc:sldChg>
      <pc:sldChg chg="modSp add replId">
        <pc:chgData name="Ladislav Nagy" userId="b8f981e2ccf60262" providerId="Windows Live" clId="Web-{89234472-BDEA-4CAD-985D-8441D3BB3FBD}" dt="2024-11-25T19:35:40.836" v="347" actId="20577"/>
        <pc:sldMkLst>
          <pc:docMk/>
          <pc:sldMk cId="2149822024" sldId="270"/>
        </pc:sldMkLst>
      </pc:sldChg>
      <pc:sldChg chg="modSp add replId">
        <pc:chgData name="Ladislav Nagy" userId="b8f981e2ccf60262" providerId="Windows Live" clId="Web-{89234472-BDEA-4CAD-985D-8441D3BB3FBD}" dt="2024-11-25T19:36:06.040" v="354" actId="20577"/>
        <pc:sldMkLst>
          <pc:docMk/>
          <pc:sldMk cId="3524135438" sldId="271"/>
        </pc:sldMkLst>
      </pc:sldChg>
      <pc:sldChg chg="add del replId">
        <pc:chgData name="Ladislav Nagy" userId="b8f981e2ccf60262" providerId="Windows Live" clId="Web-{89234472-BDEA-4CAD-985D-8441D3BB3FBD}" dt="2024-11-25T19:34:26.802" v="327"/>
        <pc:sldMkLst>
          <pc:docMk/>
          <pc:sldMk cId="3821738194" sldId="271"/>
        </pc:sldMkLst>
      </pc:sldChg>
      <pc:sldChg chg="add del replId">
        <pc:chgData name="Ladislav Nagy" userId="b8f981e2ccf60262" providerId="Windows Live" clId="Web-{89234472-BDEA-4CAD-985D-8441D3BB3FBD}" dt="2024-11-25T19:34:23.677" v="326"/>
        <pc:sldMkLst>
          <pc:docMk/>
          <pc:sldMk cId="472592551" sldId="272"/>
        </pc:sldMkLst>
      </pc:sldChg>
      <pc:sldChg chg="modSp add replId">
        <pc:chgData name="Ladislav Nagy" userId="b8f981e2ccf60262" providerId="Windows Live" clId="Web-{89234472-BDEA-4CAD-985D-8441D3BB3FBD}" dt="2024-11-25T19:36:37.666" v="370" actId="20577"/>
        <pc:sldMkLst>
          <pc:docMk/>
          <pc:sldMk cId="3718496977" sldId="272"/>
        </pc:sldMkLst>
      </pc:sldChg>
      <pc:sldChg chg="modSp add replId">
        <pc:chgData name="Ladislav Nagy" userId="b8f981e2ccf60262" providerId="Windows Live" clId="Web-{89234472-BDEA-4CAD-985D-8441D3BB3FBD}" dt="2024-11-25T19:37:03.651" v="376" actId="20577"/>
        <pc:sldMkLst>
          <pc:docMk/>
          <pc:sldMk cId="1142221253" sldId="273"/>
        </pc:sldMkLst>
      </pc:sldChg>
      <pc:sldChg chg="add del replId">
        <pc:chgData name="Ladislav Nagy" userId="b8f981e2ccf60262" providerId="Windows Live" clId="Web-{89234472-BDEA-4CAD-985D-8441D3BB3FBD}" dt="2024-11-25T19:34:22.708" v="325"/>
        <pc:sldMkLst>
          <pc:docMk/>
          <pc:sldMk cId="2968465358" sldId="273"/>
        </pc:sldMkLst>
      </pc:sldChg>
      <pc:sldChg chg="modSp add replId">
        <pc:chgData name="Ladislav Nagy" userId="b8f981e2ccf60262" providerId="Windows Live" clId="Web-{89234472-BDEA-4CAD-985D-8441D3BB3FBD}" dt="2024-11-25T19:37:35.699" v="390" actId="14100"/>
        <pc:sldMkLst>
          <pc:docMk/>
          <pc:sldMk cId="134548107" sldId="274"/>
        </pc:sldMkLst>
      </pc:sldChg>
      <pc:sldChg chg="add del replId">
        <pc:chgData name="Ladislav Nagy" userId="b8f981e2ccf60262" providerId="Windows Live" clId="Web-{89234472-BDEA-4CAD-985D-8441D3BB3FBD}" dt="2024-11-25T19:34:21.849" v="324"/>
        <pc:sldMkLst>
          <pc:docMk/>
          <pc:sldMk cId="1575268575" sldId="274"/>
        </pc:sldMkLst>
      </pc:sldChg>
      <pc:sldChg chg="modSp add replId">
        <pc:chgData name="Ladislav Nagy" userId="b8f981e2ccf60262" providerId="Windows Live" clId="Web-{89234472-BDEA-4CAD-985D-8441D3BB3FBD}" dt="2024-11-25T19:38:18.841" v="402" actId="20577"/>
        <pc:sldMkLst>
          <pc:docMk/>
          <pc:sldMk cId="4133623028" sldId="275"/>
        </pc:sldMkLst>
      </pc:sldChg>
      <pc:sldChg chg="addSp delSp modSp new mod setBg">
        <pc:chgData name="Ladislav Nagy" userId="b8f981e2ccf60262" providerId="Windows Live" clId="Web-{89234472-BDEA-4CAD-985D-8441D3BB3FBD}" dt="2024-11-25T19:49:55.912" v="501" actId="20577"/>
        <pc:sldMkLst>
          <pc:docMk/>
          <pc:sldMk cId="959329316" sldId="276"/>
        </pc:sldMkLst>
      </pc:sldChg>
      <pc:sldChg chg="addSp delSp modSp new del">
        <pc:chgData name="Ladislav Nagy" userId="b8f981e2ccf60262" providerId="Windows Live" clId="Web-{89234472-BDEA-4CAD-985D-8441D3BB3FBD}" dt="2024-11-25T19:47:35.173" v="431"/>
        <pc:sldMkLst>
          <pc:docMk/>
          <pc:sldMk cId="2725881028" sldId="277"/>
        </pc:sldMkLst>
      </pc:sldChg>
      <pc:sldChg chg="addSp delSp modSp new add del">
        <pc:chgData name="Ladislav Nagy" userId="b8f981e2ccf60262" providerId="Windows Live" clId="Web-{89234472-BDEA-4CAD-985D-8441D3BB3FBD}" dt="2024-11-25T19:55:26.298" v="529" actId="1076"/>
        <pc:sldMkLst>
          <pc:docMk/>
          <pc:sldMk cId="4050476310" sldId="277"/>
        </pc:sldMkLst>
      </pc:sldChg>
    </pc:docChg>
  </pc:docChgLst>
  <pc:docChgLst>
    <pc:chgData name="Martin Znamenáček" userId="33331470d373d797" providerId="Windows Live" clId="Web-{327C7DE0-5C83-46D1-B8FF-FA61CBA6BB92}"/>
    <pc:docChg chg="modSld">
      <pc:chgData name="Martin Znamenáček" userId="33331470d373d797" providerId="Windows Live" clId="Web-{327C7DE0-5C83-46D1-B8FF-FA61CBA6BB92}" dt="2024-11-25T22:34:59.689" v="10"/>
      <pc:docMkLst>
        <pc:docMk/>
      </pc:docMkLst>
      <pc:sldChg chg="modSp">
        <pc:chgData name="Martin Znamenáček" userId="33331470d373d797" providerId="Windows Live" clId="Web-{327C7DE0-5C83-46D1-B8FF-FA61CBA6BB92}" dt="2024-11-25T22:33:33.483" v="1" actId="20577"/>
        <pc:sldMkLst>
          <pc:docMk/>
          <pc:sldMk cId="297826942" sldId="259"/>
        </pc:sldMkLst>
      </pc:sldChg>
      <pc:sldChg chg="addSp modSp">
        <pc:chgData name="Martin Znamenáček" userId="33331470d373d797" providerId="Windows Live" clId="Web-{327C7DE0-5C83-46D1-B8FF-FA61CBA6BB92}" dt="2024-11-25T22:34:59.689" v="10"/>
        <pc:sldMkLst>
          <pc:docMk/>
          <pc:sldMk cId="4287060232" sldId="260"/>
        </pc:sldMkLst>
      </pc:sldChg>
    </pc:docChg>
  </pc:docChgLst>
  <pc:docChgLst>
    <pc:chgData name="Ladislav Nagy" userId="b8f981e2ccf60262" providerId="Windows Live" clId="Web-{E1326F10-A011-4774-A3AC-2E580B7EBD58}"/>
    <pc:docChg chg="delSld modSld">
      <pc:chgData name="Ladislav Nagy" userId="b8f981e2ccf60262" providerId="Windows Live" clId="Web-{E1326F10-A011-4774-A3AC-2E580B7EBD58}" dt="2024-11-25T22:38:30.894" v="57" actId="14100"/>
      <pc:docMkLst>
        <pc:docMk/>
      </pc:docMkLst>
      <pc:sldChg chg="modSp">
        <pc:chgData name="Ladislav Nagy" userId="b8f981e2ccf60262" providerId="Windows Live" clId="Web-{E1326F10-A011-4774-A3AC-2E580B7EBD58}" dt="2024-11-25T22:35:05.620" v="38" actId="20577"/>
        <pc:sldMkLst>
          <pc:docMk/>
          <pc:sldMk cId="3621262893" sldId="258"/>
        </pc:sldMkLst>
      </pc:sldChg>
      <pc:sldChg chg="modSp">
        <pc:chgData name="Ladislav Nagy" userId="b8f981e2ccf60262" providerId="Windows Live" clId="Web-{E1326F10-A011-4774-A3AC-2E580B7EBD58}" dt="2024-11-25T22:35:16.417" v="40" actId="20577"/>
        <pc:sldMkLst>
          <pc:docMk/>
          <pc:sldMk cId="2570008656" sldId="268"/>
        </pc:sldMkLst>
      </pc:sldChg>
      <pc:sldChg chg="modSp">
        <pc:chgData name="Ladislav Nagy" userId="b8f981e2ccf60262" providerId="Windows Live" clId="Web-{E1326F10-A011-4774-A3AC-2E580B7EBD58}" dt="2024-11-25T22:32:57.787" v="4"/>
        <pc:sldMkLst>
          <pc:docMk/>
          <pc:sldMk cId="393156591" sldId="269"/>
        </pc:sldMkLst>
      </pc:sldChg>
      <pc:sldChg chg="modSp">
        <pc:chgData name="Ladislav Nagy" userId="b8f981e2ccf60262" providerId="Windows Live" clId="Web-{E1326F10-A011-4774-A3AC-2E580B7EBD58}" dt="2024-11-25T22:37:31.110" v="48" actId="20577"/>
        <pc:sldMkLst>
          <pc:docMk/>
          <pc:sldMk cId="2149822024" sldId="270"/>
        </pc:sldMkLst>
      </pc:sldChg>
      <pc:sldChg chg="modSp">
        <pc:chgData name="Ladislav Nagy" userId="b8f981e2ccf60262" providerId="Windows Live" clId="Web-{E1326F10-A011-4774-A3AC-2E580B7EBD58}" dt="2024-11-25T22:37:36.892" v="50" actId="20577"/>
        <pc:sldMkLst>
          <pc:docMk/>
          <pc:sldMk cId="3524135438" sldId="271"/>
        </pc:sldMkLst>
      </pc:sldChg>
      <pc:sldChg chg="del">
        <pc:chgData name="Ladislav Nagy" userId="b8f981e2ccf60262" providerId="Windows Live" clId="Web-{E1326F10-A011-4774-A3AC-2E580B7EBD58}" dt="2024-11-25T22:35:50.137" v="41"/>
        <pc:sldMkLst>
          <pc:docMk/>
          <pc:sldMk cId="3718496977" sldId="272"/>
        </pc:sldMkLst>
      </pc:sldChg>
      <pc:sldChg chg="del">
        <pc:chgData name="Ladislav Nagy" userId="b8f981e2ccf60262" providerId="Windows Live" clId="Web-{E1326F10-A011-4774-A3AC-2E580B7EBD58}" dt="2024-11-25T22:33:46.601" v="11"/>
        <pc:sldMkLst>
          <pc:docMk/>
          <pc:sldMk cId="1142221253" sldId="273"/>
        </pc:sldMkLst>
      </pc:sldChg>
      <pc:sldChg chg="modSp">
        <pc:chgData name="Ladislav Nagy" userId="b8f981e2ccf60262" providerId="Windows Live" clId="Web-{E1326F10-A011-4774-A3AC-2E580B7EBD58}" dt="2024-11-25T22:38:30.894" v="57" actId="14100"/>
        <pc:sldMkLst>
          <pc:docMk/>
          <pc:sldMk cId="134548107" sldId="274"/>
        </pc:sldMkLst>
      </pc:sldChg>
      <pc:sldChg chg="modSp">
        <pc:chgData name="Ladislav Nagy" userId="b8f981e2ccf60262" providerId="Windows Live" clId="Web-{E1326F10-A011-4774-A3AC-2E580B7EBD58}" dt="2024-11-25T22:37:46.439" v="53" actId="20577"/>
        <pc:sldMkLst>
          <pc:docMk/>
          <pc:sldMk cId="4133623028" sldId="275"/>
        </pc:sldMkLst>
      </pc:sldChg>
    </pc:docChg>
  </pc:docChgLst>
  <pc:docChgLst>
    <pc:chgData name="Matěj Foukal" userId="ec1f3edf691f6795" providerId="Windows Live" clId="Web-{AA5EA451-8079-48CA-8C8F-7124EE364501}"/>
    <pc:docChg chg="delSld modSld">
      <pc:chgData name="Matěj Foukal" userId="ec1f3edf691f6795" providerId="Windows Live" clId="Web-{AA5EA451-8079-48CA-8C8F-7124EE364501}" dt="2024-11-26T11:05:50.733" v="19" actId="1076"/>
      <pc:docMkLst>
        <pc:docMk/>
      </pc:docMkLst>
      <pc:sldChg chg="modSp">
        <pc:chgData name="Matěj Foukal" userId="ec1f3edf691f6795" providerId="Windows Live" clId="Web-{AA5EA451-8079-48CA-8C8F-7124EE364501}" dt="2024-11-26T11:05:50.733" v="19" actId="1076"/>
        <pc:sldMkLst>
          <pc:docMk/>
          <pc:sldMk cId="3192235045" sldId="265"/>
        </pc:sldMkLst>
      </pc:sldChg>
      <pc:sldChg chg="del">
        <pc:chgData name="Matěj Foukal" userId="ec1f3edf691f6795" providerId="Windows Live" clId="Web-{AA5EA451-8079-48CA-8C8F-7124EE364501}" dt="2024-11-26T10:59:38.333" v="0"/>
        <pc:sldMkLst>
          <pc:docMk/>
          <pc:sldMk cId="3524135438" sldId="271"/>
        </pc:sldMkLst>
      </pc:sldChg>
    </pc:docChg>
  </pc:docChgLst>
  <pc:docChgLst>
    <pc:chgData name="Jiří Zelenka" userId="df58f0fcc0f80eb2" providerId="LiveId" clId="{A1E7D825-9AD9-4D2B-A34F-7A0F0371E74F}"/>
    <pc:docChg chg="custSel addSld delSld modSld">
      <pc:chgData name="Jiří Zelenka" userId="df58f0fcc0f80eb2" providerId="LiveId" clId="{A1E7D825-9AD9-4D2B-A34F-7A0F0371E74F}" dt="2024-12-10T15:06:22.962" v="345" actId="14100"/>
      <pc:docMkLst>
        <pc:docMk/>
      </pc:docMkLst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781808586" sldId="257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621262893" sldId="258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97826942" sldId="259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4287060232" sldId="260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613450863" sldId="261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967233716" sldId="263"/>
        </pc:sldMkLst>
      </pc:sldChg>
      <pc:sldChg chg="addSp modSp new mod">
        <pc:chgData name="Jiří Zelenka" userId="df58f0fcc0f80eb2" providerId="LiveId" clId="{A1E7D825-9AD9-4D2B-A34F-7A0F0371E74F}" dt="2024-12-10T15:03:00.711" v="147" actId="1076"/>
        <pc:sldMkLst>
          <pc:docMk/>
          <pc:sldMk cId="2446898946" sldId="265"/>
        </pc:sldMkLst>
        <pc:spChg chg="mod">
          <ac:chgData name="Jiří Zelenka" userId="df58f0fcc0f80eb2" providerId="LiveId" clId="{A1E7D825-9AD9-4D2B-A34F-7A0F0371E74F}" dt="2024-12-10T15:00:39.470" v="51" actId="20577"/>
          <ac:spMkLst>
            <pc:docMk/>
            <pc:sldMk cId="2446898946" sldId="265"/>
            <ac:spMk id="2" creationId="{EB496DA2-EDA1-0E11-2013-7D6677C14477}"/>
          </ac:spMkLst>
        </pc:spChg>
        <pc:spChg chg="mod">
          <ac:chgData name="Jiří Zelenka" userId="df58f0fcc0f80eb2" providerId="LiveId" clId="{A1E7D825-9AD9-4D2B-A34F-7A0F0371E74F}" dt="2024-12-10T15:01:39.704" v="138" actId="20577"/>
          <ac:spMkLst>
            <pc:docMk/>
            <pc:sldMk cId="2446898946" sldId="265"/>
            <ac:spMk id="3" creationId="{30365487-D49E-2FC7-6232-A3DB81750BBD}"/>
          </ac:spMkLst>
        </pc:spChg>
        <pc:spChg chg="add mod">
          <ac:chgData name="Jiří Zelenka" userId="df58f0fcc0f80eb2" providerId="LiveId" clId="{A1E7D825-9AD9-4D2B-A34F-7A0F0371E74F}" dt="2024-12-10T15:03:00.711" v="147" actId="1076"/>
          <ac:spMkLst>
            <pc:docMk/>
            <pc:sldMk cId="2446898946" sldId="265"/>
            <ac:spMk id="7" creationId="{496CB602-DA2B-419E-1376-88C3E505A2AA}"/>
          </ac:spMkLst>
        </pc:spChg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192235045" sldId="265"/>
        </pc:sldMkLst>
      </pc:sldChg>
      <pc:sldChg chg="modSp new mod">
        <pc:chgData name="Jiří Zelenka" userId="df58f0fcc0f80eb2" providerId="LiveId" clId="{A1E7D825-9AD9-4D2B-A34F-7A0F0371E74F}" dt="2024-12-10T15:03:57.355" v="210" actId="20577"/>
        <pc:sldMkLst>
          <pc:docMk/>
          <pc:sldMk cId="1325151755" sldId="266"/>
        </pc:sldMkLst>
        <pc:spChg chg="mod">
          <ac:chgData name="Jiří Zelenka" userId="df58f0fcc0f80eb2" providerId="LiveId" clId="{A1E7D825-9AD9-4D2B-A34F-7A0F0371E74F}" dt="2024-12-10T15:03:38.116" v="199" actId="20577"/>
          <ac:spMkLst>
            <pc:docMk/>
            <pc:sldMk cId="1325151755" sldId="266"/>
            <ac:spMk id="2" creationId="{97189034-E6EE-FAF9-4ABF-946179D298C3}"/>
          </ac:spMkLst>
        </pc:spChg>
        <pc:spChg chg="mod">
          <ac:chgData name="Jiří Zelenka" userId="df58f0fcc0f80eb2" providerId="LiveId" clId="{A1E7D825-9AD9-4D2B-A34F-7A0F0371E74F}" dt="2024-12-10T15:03:57.355" v="210" actId="20577"/>
          <ac:spMkLst>
            <pc:docMk/>
            <pc:sldMk cId="1325151755" sldId="266"/>
            <ac:spMk id="3" creationId="{A96CE193-C4A3-E298-2B4A-8363E55C5F55}"/>
          </ac:spMkLst>
        </pc:spChg>
      </pc:sldChg>
      <pc:sldChg chg="addSp modSp new mod">
        <pc:chgData name="Jiří Zelenka" userId="df58f0fcc0f80eb2" providerId="LiveId" clId="{A1E7D825-9AD9-4D2B-A34F-7A0F0371E74F}" dt="2024-12-10T15:04:54.448" v="270" actId="1076"/>
        <pc:sldMkLst>
          <pc:docMk/>
          <pc:sldMk cId="3161377603" sldId="267"/>
        </pc:sldMkLst>
        <pc:spChg chg="mod">
          <ac:chgData name="Jiří Zelenka" userId="df58f0fcc0f80eb2" providerId="LiveId" clId="{A1E7D825-9AD9-4D2B-A34F-7A0F0371E74F}" dt="2024-12-10T15:04:34.756" v="255" actId="20577"/>
          <ac:spMkLst>
            <pc:docMk/>
            <pc:sldMk cId="3161377603" sldId="267"/>
            <ac:spMk id="2" creationId="{81E03990-7C90-BD65-6553-CB1AB42C6ED1}"/>
          </ac:spMkLst>
        </pc:spChg>
        <pc:spChg chg="add mod">
          <ac:chgData name="Jiří Zelenka" userId="df58f0fcc0f80eb2" providerId="LiveId" clId="{A1E7D825-9AD9-4D2B-A34F-7A0F0371E74F}" dt="2024-12-10T15:04:54.448" v="270" actId="1076"/>
          <ac:spMkLst>
            <pc:docMk/>
            <pc:sldMk cId="3161377603" sldId="267"/>
            <ac:spMk id="7" creationId="{4AA79AA9-365D-A744-1BD7-E0128F675E04}"/>
          </ac:spMkLst>
        </pc:spChg>
      </pc:sldChg>
      <pc:sldChg chg="modSp add mod">
        <pc:chgData name="Jiří Zelenka" userId="df58f0fcc0f80eb2" providerId="LiveId" clId="{A1E7D825-9AD9-4D2B-A34F-7A0F0371E74F}" dt="2024-12-10T15:05:17.799" v="289" actId="20577"/>
        <pc:sldMkLst>
          <pc:docMk/>
          <pc:sldMk cId="3818350764" sldId="268"/>
        </pc:sldMkLst>
        <pc:spChg chg="mod">
          <ac:chgData name="Jiří Zelenka" userId="df58f0fcc0f80eb2" providerId="LiveId" clId="{A1E7D825-9AD9-4D2B-A34F-7A0F0371E74F}" dt="2024-12-10T15:05:17.799" v="289" actId="20577"/>
          <ac:spMkLst>
            <pc:docMk/>
            <pc:sldMk cId="3818350764" sldId="268"/>
            <ac:spMk id="7" creationId="{77B3793B-3F45-6767-129B-2BFF26AAFBDC}"/>
          </ac:spMkLst>
        </pc:spChg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93156591" sldId="269"/>
        </pc:sldMkLst>
      </pc:sldChg>
      <pc:sldChg chg="modSp add mod">
        <pc:chgData name="Jiří Zelenka" userId="df58f0fcc0f80eb2" providerId="LiveId" clId="{A1E7D825-9AD9-4D2B-A34F-7A0F0371E74F}" dt="2024-12-10T15:05:35.178" v="293" actId="14100"/>
        <pc:sldMkLst>
          <pc:docMk/>
          <pc:sldMk cId="1387526517" sldId="269"/>
        </pc:sldMkLst>
        <pc:spChg chg="mod">
          <ac:chgData name="Jiří Zelenka" userId="df58f0fcc0f80eb2" providerId="LiveId" clId="{A1E7D825-9AD9-4D2B-A34F-7A0F0371E74F}" dt="2024-12-10T15:05:35.178" v="293" actId="14100"/>
          <ac:spMkLst>
            <pc:docMk/>
            <pc:sldMk cId="1387526517" sldId="269"/>
            <ac:spMk id="7" creationId="{51E145B3-5CB2-4A27-A049-0D28E52B984F}"/>
          </ac:spMkLst>
        </pc:spChg>
      </pc:sldChg>
      <pc:sldChg chg="modSp add mod">
        <pc:chgData name="Jiří Zelenka" userId="df58f0fcc0f80eb2" providerId="LiveId" clId="{A1E7D825-9AD9-4D2B-A34F-7A0F0371E74F}" dt="2024-12-10T15:05:50.275" v="309" actId="14100"/>
        <pc:sldMkLst>
          <pc:docMk/>
          <pc:sldMk cId="1107268289" sldId="270"/>
        </pc:sldMkLst>
        <pc:spChg chg="mod">
          <ac:chgData name="Jiří Zelenka" userId="df58f0fcc0f80eb2" providerId="LiveId" clId="{A1E7D825-9AD9-4D2B-A34F-7A0F0371E74F}" dt="2024-12-10T15:05:50.275" v="309" actId="14100"/>
          <ac:spMkLst>
            <pc:docMk/>
            <pc:sldMk cId="1107268289" sldId="270"/>
            <ac:spMk id="7" creationId="{B70ED378-82B2-6C9C-CC2D-66EDB071856C}"/>
          </ac:spMkLst>
        </pc:spChg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149822024" sldId="270"/>
        </pc:sldMkLst>
      </pc:sldChg>
      <pc:sldChg chg="modSp add mod">
        <pc:chgData name="Jiří Zelenka" userId="df58f0fcc0f80eb2" providerId="LiveId" clId="{A1E7D825-9AD9-4D2B-A34F-7A0F0371E74F}" dt="2024-12-10T15:06:11.906" v="325" actId="20577"/>
        <pc:sldMkLst>
          <pc:docMk/>
          <pc:sldMk cId="685026519" sldId="271"/>
        </pc:sldMkLst>
        <pc:spChg chg="mod">
          <ac:chgData name="Jiří Zelenka" userId="df58f0fcc0f80eb2" providerId="LiveId" clId="{A1E7D825-9AD9-4D2B-A34F-7A0F0371E74F}" dt="2024-12-10T15:06:11.906" v="325" actId="20577"/>
          <ac:spMkLst>
            <pc:docMk/>
            <pc:sldMk cId="685026519" sldId="271"/>
            <ac:spMk id="7" creationId="{3F5B1EAC-7805-EFCA-79A5-815B853B7638}"/>
          </ac:spMkLst>
        </pc:spChg>
      </pc:sldChg>
      <pc:sldChg chg="modSp add mod">
        <pc:chgData name="Jiří Zelenka" userId="df58f0fcc0f80eb2" providerId="LiveId" clId="{A1E7D825-9AD9-4D2B-A34F-7A0F0371E74F}" dt="2024-12-10T15:06:22.962" v="345" actId="14100"/>
        <pc:sldMkLst>
          <pc:docMk/>
          <pc:sldMk cId="1845123437" sldId="272"/>
        </pc:sldMkLst>
        <pc:spChg chg="mod">
          <ac:chgData name="Jiří Zelenka" userId="df58f0fcc0f80eb2" providerId="LiveId" clId="{A1E7D825-9AD9-4D2B-A34F-7A0F0371E74F}" dt="2024-12-10T15:06:22.962" v="345" actId="14100"/>
          <ac:spMkLst>
            <pc:docMk/>
            <pc:sldMk cId="1845123437" sldId="272"/>
            <ac:spMk id="7" creationId="{110B1554-0BC5-A3B2-471C-E7E12C901A78}"/>
          </ac:spMkLst>
        </pc:spChg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34548107" sldId="274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4133623028" sldId="275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959329316" sldId="276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4050476310" sldId="277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682889938" sldId="278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956524294" sldId="279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356481182" sldId="280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065019830" sldId="281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491711268" sldId="284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115653945" sldId="285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794367450" sldId="286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972246135" sldId="287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575435518" sldId="288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973249726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1F36-5B80-4F82-BDCD-64AC3EB04396}" type="datetimeFigureOut">
              <a:rPr lang="cs-CZ" smtClean="0"/>
              <a:t>02.01.2025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188A-5818-458B-AEF8-2877DC0090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89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5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1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2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D6DC-6895-30CD-6FC6-DA77A765E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1490472"/>
          </a:xfrm>
        </p:spPr>
        <p:txBody>
          <a:bodyPr/>
          <a:lstStyle/>
          <a:p>
            <a:r>
              <a:rPr lang="cs-CZ" b="1" dirty="0"/>
              <a:t>SIS - </a:t>
            </a:r>
            <a:r>
              <a:rPr lang="cs-CZ" b="1" dirty="0" err="1"/>
              <a:t>Scheduling</a:t>
            </a:r>
            <a:r>
              <a:rPr lang="cs-CZ" b="1" dirty="0"/>
              <a:t> Module</a:t>
            </a:r>
            <a:br>
              <a:rPr lang="en-US" dirty="0"/>
            </a:br>
            <a:r>
              <a:rPr lang="cs-CZ" sz="2800" dirty="0"/>
              <a:t>(NSWI130)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73F9E-28A4-D0E5-874D-CB359B712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cs-CZ" sz="1200" dirty="0"/>
              <a:t>Matěj Foukal</a:t>
            </a:r>
          </a:p>
          <a:p>
            <a:r>
              <a:rPr lang="cs-CZ" sz="1200" dirty="0"/>
              <a:t>Pavel Kubát</a:t>
            </a:r>
          </a:p>
          <a:p>
            <a:r>
              <a:rPr lang="cs-CZ" sz="1200" dirty="0"/>
              <a:t>Dominik Mészáros</a:t>
            </a:r>
          </a:p>
          <a:p>
            <a:r>
              <a:rPr lang="cs-CZ" sz="1200" dirty="0"/>
              <a:t>Ladislav Nagy</a:t>
            </a:r>
          </a:p>
          <a:p>
            <a:r>
              <a:rPr lang="cs-CZ" sz="1200" dirty="0"/>
              <a:t>Jiří Zelenka</a:t>
            </a:r>
          </a:p>
          <a:p>
            <a:r>
              <a:rPr lang="cs-CZ" sz="1200" dirty="0"/>
              <a:t>Martin Znamenáček</a:t>
            </a:r>
          </a:p>
        </p:txBody>
      </p:sp>
    </p:spTree>
    <p:extLst>
      <p:ext uri="{BB962C8B-B14F-4D97-AF65-F5344CB8AC3E}">
        <p14:creationId xmlns:p14="http://schemas.microsoft.com/office/powerpoint/2010/main" val="28001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6E7F67-FBB2-0715-0336-190DE447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 for your attention!</a:t>
            </a:r>
          </a:p>
        </p:txBody>
      </p:sp>
      <p:pic>
        <p:nvPicPr>
          <p:cNvPr id="2" name="Obrázek 1" descr="Terry A. Davis - TempleOS Photos : Terry A. Davis : Free Download ...">
            <a:extLst>
              <a:ext uri="{FF2B5EF4-FFF2-40B4-BE49-F238E27FC236}">
                <a16:creationId xmlns:a16="http://schemas.microsoft.com/office/drawing/2014/main" id="{03A776D3-8100-D3DC-0ADD-75331BEF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66" r="12466"/>
          <a:stretch/>
        </p:blipFill>
        <p:spPr>
          <a:xfrm>
            <a:off x="617641" y="1157204"/>
            <a:ext cx="5183141" cy="517840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151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6DA2-EDA1-0E11-2013-7D6677C1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Our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5487-D49E-2FC7-6232-A3DB8175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Old Project -&gt; Schedules 2</a:t>
            </a:r>
          </a:p>
          <a:p>
            <a:r>
              <a:rPr lang="cs-CZ" dirty="0"/>
              <a:t>New Project -&gt; Enrollments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667E-9E50-7B78-3E7B-243A6136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BA7B-94AE-4930-8112-15497947B4E0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97554-81E6-FCEE-43FA-54977E38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95D5-6B0F-DC3E-9A63-B098BE53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96CB602-DA2B-419E-1376-88C3E505A2AA}"/>
              </a:ext>
            </a:extLst>
          </p:cNvPr>
          <p:cNvSpPr txBox="1">
            <a:spLocks/>
          </p:cNvSpPr>
          <p:nvPr/>
        </p:nvSpPr>
        <p:spPr>
          <a:xfrm>
            <a:off x="7077454" y="2158222"/>
            <a:ext cx="5935540" cy="3177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Matěj Foukal</a:t>
            </a:r>
          </a:p>
          <a:p>
            <a:r>
              <a:rPr lang="cs-CZ" dirty="0"/>
              <a:t>Pavel Kubát</a:t>
            </a:r>
          </a:p>
          <a:p>
            <a:r>
              <a:rPr lang="cs-CZ" dirty="0"/>
              <a:t>Dominik Mészáros</a:t>
            </a:r>
          </a:p>
          <a:p>
            <a:r>
              <a:rPr lang="cs-CZ" dirty="0"/>
              <a:t>Ladislav Nagy</a:t>
            </a:r>
          </a:p>
          <a:p>
            <a:r>
              <a:rPr lang="cs-CZ" dirty="0"/>
              <a:t>Jiří Zelenka</a:t>
            </a:r>
          </a:p>
          <a:p>
            <a:r>
              <a:rPr lang="cs-CZ" dirty="0"/>
              <a:t>Martin Znamenáček</a:t>
            </a:r>
          </a:p>
        </p:txBody>
      </p:sp>
    </p:spTree>
    <p:extLst>
      <p:ext uri="{BB962C8B-B14F-4D97-AF65-F5344CB8AC3E}">
        <p14:creationId xmlns:p14="http://schemas.microsoft.com/office/powerpoint/2010/main" val="244689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9034-E6EE-FAF9-4ABF-946179D2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6 Quality Requirement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CE193-C4A3-E298-2B4A-8363E55C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cs-CZ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resent n quality requirement scenarios, one per team member, and for each explain: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+mj-lt"/>
              </a:rPr>
              <a:t>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hat quality attribute it is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+mj-lt"/>
              </a:rPr>
              <a:t>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ho worked on it (only have it on the slide, do not read it)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+mj-lt"/>
              </a:rPr>
              <a:t>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how and explain the scenario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+mj-lt"/>
              </a:rPr>
              <a:t>E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+mj-lt"/>
              </a:rPr>
              <a:t>xplain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 its impact on the architecture (Is there an impact? If no, why? If yes, show the updated part of the architecture and explain)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EABCA-2D96-57D1-F9B0-EB7B9D44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3D44-82E8-4637-8D61-FC7F8A1079A8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5B376-34D8-807F-9430-1866DBC8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2AF4-F07F-F493-6793-8463EAE3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5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3990-7C90-BD65-6553-CB1AB42C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>
                <a:solidFill>
                  <a:srgbClr val="000000"/>
                </a:solidFill>
                <a:ea typeface="+mj-lt"/>
                <a:cs typeface="+mj-lt"/>
              </a:rPr>
              <a:t>Scenario</a:t>
            </a:r>
            <a:r>
              <a:rPr lang="cs-CZ" dirty="0">
                <a:solidFill>
                  <a:srgbClr val="000000"/>
                </a:solidFill>
                <a:ea typeface="+mj-lt"/>
                <a:cs typeface="+mj-lt"/>
              </a:rPr>
              <a:t>: Database </a:t>
            </a:r>
            <a:r>
              <a:rPr lang="cs-CZ" dirty="0" err="1">
                <a:solidFill>
                  <a:srgbClr val="000000"/>
                </a:solidFill>
                <a:ea typeface="+mj-lt"/>
                <a:cs typeface="+mj-lt"/>
              </a:rPr>
              <a:t>High</a:t>
            </a:r>
            <a:r>
              <a:rPr lang="cs-CZ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cs-CZ" dirty="0" err="1">
                <a:solidFill>
                  <a:srgbClr val="000000"/>
                </a:solidFill>
                <a:ea typeface="+mj-lt"/>
                <a:cs typeface="+mj-lt"/>
              </a:rPr>
              <a:t>Availability</a:t>
            </a:r>
            <a:endParaRPr lang="cs-CZ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B809E-FA80-65CD-9D41-29A068B1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761089" cy="33685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/>
              <a:t>Quality</a:t>
            </a:r>
            <a:r>
              <a:rPr lang="cs-CZ" dirty="0"/>
              <a:t> </a:t>
            </a:r>
            <a:r>
              <a:rPr lang="cs-CZ" dirty="0" err="1"/>
              <a:t>attribute</a:t>
            </a:r>
            <a:r>
              <a:rPr lang="cs-CZ" dirty="0"/>
              <a:t>: </a:t>
            </a:r>
            <a:r>
              <a:rPr lang="cs-CZ" dirty="0" err="1">
                <a:solidFill>
                  <a:schemeClr val="tx2">
                    <a:lumMod val="49000"/>
                    <a:lumOff val="51000"/>
                  </a:schemeClr>
                </a:solidFill>
              </a:rPr>
              <a:t>Availability</a:t>
            </a:r>
            <a:endParaRPr lang="cs-CZ" dirty="0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cs-CZ" dirty="0" err="1"/>
              <a:t>Result</a:t>
            </a:r>
            <a:r>
              <a:rPr lang="cs-CZ" dirty="0"/>
              <a:t>: </a:t>
            </a:r>
            <a:r>
              <a:rPr lang="cs-CZ" dirty="0" err="1">
                <a:solidFill>
                  <a:srgbClr val="FF0000"/>
                </a:solidFill>
              </a:rPr>
              <a:t>Failed</a:t>
            </a:r>
            <a:endParaRPr lang="cs-CZ" dirty="0">
              <a:solidFill>
                <a:srgbClr val="FF0000"/>
              </a:solidFill>
            </a:endParaRPr>
          </a:p>
          <a:p>
            <a:r>
              <a:rPr lang="cs-CZ" dirty="0" err="1"/>
              <a:t>Solution</a:t>
            </a:r>
            <a:r>
              <a:rPr lang="cs-CZ" dirty="0"/>
              <a:t>: 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b="1" dirty="0"/>
              <a:t>master-</a:t>
            </a:r>
            <a:r>
              <a:rPr lang="cs-CZ" b="1" dirty="0" err="1"/>
              <a:t>slave</a:t>
            </a:r>
            <a:r>
              <a:rPr lang="cs-CZ" dirty="0"/>
              <a:t> </a:t>
            </a:r>
            <a:r>
              <a:rPr lang="cs-CZ" dirty="0" err="1"/>
              <a:t>databases</a:t>
            </a:r>
            <a:r>
              <a:rPr lang="cs-CZ" dirty="0"/>
              <a:t> and use </a:t>
            </a:r>
            <a:r>
              <a:rPr lang="cs-CZ" dirty="0">
                <a:ea typeface="+mn-lt"/>
                <a:cs typeface="+mn-lt"/>
              </a:rPr>
              <a:t>DBMS</a:t>
            </a:r>
            <a:r>
              <a:rPr lang="cs-CZ" dirty="0"/>
              <a:t> 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automatic</a:t>
            </a:r>
            <a:r>
              <a:rPr lang="cs-CZ" dirty="0"/>
              <a:t> </a:t>
            </a:r>
            <a:r>
              <a:rPr lang="cs-CZ" b="1" dirty="0" err="1"/>
              <a:t>failover</a:t>
            </a:r>
            <a:r>
              <a:rPr lang="cs-CZ" b="1" dirty="0"/>
              <a:t> support</a:t>
            </a:r>
            <a:r>
              <a:rPr lang="cs-CZ" dirty="0"/>
              <a:t> (</a:t>
            </a:r>
            <a:r>
              <a:rPr lang="cs-CZ" dirty="0" err="1"/>
              <a:t>PostgreSQL</a:t>
            </a:r>
            <a:r>
              <a:rPr lang="cs-CZ" dirty="0"/>
              <a:t>)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5D13D-44E5-6EA0-D333-8CDDF440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E067-4CEE-6FED-292F-3894329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5B294-6E5F-2D54-DEAD-54DB8493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79AA9-365D-A744-1BD7-E0128F675E04}"/>
              </a:ext>
            </a:extLst>
          </p:cNvPr>
          <p:cNvSpPr txBox="1"/>
          <p:nvPr/>
        </p:nvSpPr>
        <p:spPr>
          <a:xfrm>
            <a:off x="9684774" y="6337190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Matěj Foukal</a:t>
            </a:r>
          </a:p>
        </p:txBody>
      </p:sp>
      <p:pic>
        <p:nvPicPr>
          <p:cNvPr id="10" name="Obrázek 9" descr="Obsah obrázku text, snímek obrazovky, design&#10;&#10;Popis se vygeneroval automaticky.">
            <a:extLst>
              <a:ext uri="{FF2B5EF4-FFF2-40B4-BE49-F238E27FC236}">
                <a16:creationId xmlns:a16="http://schemas.microsoft.com/office/drawing/2014/main" id="{6751A2E9-842B-2416-5D90-5C0AFA9D0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11" y="2556849"/>
            <a:ext cx="6208890" cy="336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03C1A-C2B2-D24D-2B39-DBC13456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9E5C-0A75-2362-9203-94E1A29C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D3F2-6B55-3A1B-C943-F7C38CEF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9586A-9C65-654A-DBBB-4F9F40EA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98B2-31A2-50DF-8833-73F2DE2E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B2A6-84B8-C64E-B9B7-D0E7116A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3793B-3F45-6767-129B-2BFF26AAFBDC}"/>
              </a:ext>
            </a:extLst>
          </p:cNvPr>
          <p:cNvSpPr txBox="1"/>
          <p:nvPr/>
        </p:nvSpPr>
        <p:spPr>
          <a:xfrm>
            <a:off x="9684774" y="6337190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Pavel Kubát</a:t>
            </a:r>
          </a:p>
        </p:txBody>
      </p:sp>
    </p:spTree>
    <p:extLst>
      <p:ext uri="{BB962C8B-B14F-4D97-AF65-F5344CB8AC3E}">
        <p14:creationId xmlns:p14="http://schemas.microsoft.com/office/powerpoint/2010/main" val="381835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D76F3-B816-8259-03D9-42F2A78BE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454C-4751-8732-B7E7-BBAD946E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7364-9275-938C-3E32-507E45D2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A4E7-75BC-82A9-B58F-1A8E5542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2F304-7AEC-F754-7FA3-515D4B2B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7ED1-58A8-7D00-A23B-25DF518D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145B3-5CB2-4A27-A049-0D28E52B984F}"/>
              </a:ext>
            </a:extLst>
          </p:cNvPr>
          <p:cNvSpPr txBox="1"/>
          <p:nvPr/>
        </p:nvSpPr>
        <p:spPr>
          <a:xfrm>
            <a:off x="9006348" y="633719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Dominik Mészáros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752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F3498-8C05-DA40-EA11-18638F244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3E31-FCBD-648B-171F-6F2A1F8F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E952-4EB0-B0E1-9B1B-47E5C04C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FFD2-86E8-A15F-0F37-C6B800E5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0C907-6C0D-13C5-940C-A9DB08D9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C10D-2FED-2042-6F2C-7EDF9AB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ED378-82B2-6C9C-CC2D-66EDB071856C}"/>
              </a:ext>
            </a:extLst>
          </p:cNvPr>
          <p:cNvSpPr txBox="1"/>
          <p:nvPr/>
        </p:nvSpPr>
        <p:spPr>
          <a:xfrm>
            <a:off x="9468465" y="6337190"/>
            <a:ext cx="22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Ladislav Nagy</a:t>
            </a:r>
          </a:p>
        </p:txBody>
      </p:sp>
    </p:spTree>
    <p:extLst>
      <p:ext uri="{BB962C8B-B14F-4D97-AF65-F5344CB8AC3E}">
        <p14:creationId xmlns:p14="http://schemas.microsoft.com/office/powerpoint/2010/main" val="110726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E8184-976C-116F-7006-223B41018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0067-F9C0-786F-4AF2-B6EBAC6F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Scenario</a:t>
            </a:r>
            <a:r>
              <a:rPr lang="cs-CZ" dirty="0"/>
              <a:t>: </a:t>
            </a:r>
            <a:r>
              <a:rPr lang="cs-CZ" dirty="0" err="1"/>
              <a:t>High-Frequency</a:t>
            </a:r>
            <a:r>
              <a:rPr lang="cs-CZ" dirty="0"/>
              <a:t> </a:t>
            </a:r>
            <a:r>
              <a:rPr lang="cs-CZ" dirty="0" err="1"/>
              <a:t>Batch</a:t>
            </a:r>
            <a:r>
              <a:rPr lang="cs-CZ" dirty="0"/>
              <a:t> </a:t>
            </a:r>
            <a:r>
              <a:rPr lang="cs-CZ" dirty="0" err="1"/>
              <a:t>Enrollment</a:t>
            </a:r>
            <a:r>
              <a:rPr lang="cs-CZ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17CE-ACEB-2466-5EAC-8E351ECE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170049"/>
            <a:ext cx="10436600" cy="2128781"/>
          </a:xfrm>
        </p:spPr>
        <p:txBody>
          <a:bodyPr>
            <a:normAutofit/>
          </a:bodyPr>
          <a:lstStyle/>
          <a:p>
            <a:r>
              <a:rPr lang="cs-CZ" b="1" dirty="0"/>
              <a:t>Run-</a:t>
            </a:r>
            <a:r>
              <a:rPr lang="cs-CZ" b="1" dirty="0" err="1"/>
              <a:t>time</a:t>
            </a:r>
            <a:r>
              <a:rPr lang="cs-CZ" dirty="0"/>
              <a:t> </a:t>
            </a:r>
            <a:r>
              <a:rPr lang="cs-CZ" dirty="0" err="1"/>
              <a:t>attribute</a:t>
            </a:r>
            <a:r>
              <a:rPr lang="cs-CZ" dirty="0"/>
              <a:t>: </a:t>
            </a:r>
            <a:r>
              <a:rPr lang="cs-CZ" dirty="0" err="1">
                <a:solidFill>
                  <a:schemeClr val="tx2">
                    <a:lumMod val="49000"/>
                    <a:lumOff val="51000"/>
                  </a:schemeClr>
                </a:solidFill>
              </a:rPr>
              <a:t>Scalability</a:t>
            </a:r>
            <a:endParaRPr lang="cs-CZ" dirty="0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 b="1" dirty="0"/>
              <a:t>Context</a:t>
            </a:r>
            <a:r>
              <a:rPr lang="en-US" dirty="0"/>
              <a:t>: During late registration, large batches of enrollment requests are submitted simultaneously.</a:t>
            </a:r>
            <a:endParaRPr lang="cs-CZ" dirty="0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cs-CZ" b="1" dirty="0" err="1"/>
              <a:t>Result</a:t>
            </a:r>
            <a:r>
              <a:rPr lang="cs-CZ" dirty="0"/>
              <a:t>: </a:t>
            </a:r>
            <a:r>
              <a:rPr lang="cs-CZ" dirty="0" err="1">
                <a:solidFill>
                  <a:srgbClr val="00B050"/>
                </a:solidFill>
              </a:rPr>
              <a:t>Passed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B033E-B176-DAAE-D3CF-6F3D9612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7C90-4E33-2CA5-AD24-5CE9E669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8FFA-9781-1622-99D7-D3E944DE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B1EAC-7805-EFCA-79A5-815B853B7638}"/>
              </a:ext>
            </a:extLst>
          </p:cNvPr>
          <p:cNvSpPr txBox="1"/>
          <p:nvPr/>
        </p:nvSpPr>
        <p:spPr>
          <a:xfrm>
            <a:off x="9684774" y="6337190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Jiří Zelenka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C0FF9E5D-9517-96AF-BBEF-3E34D729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71" y="4428468"/>
            <a:ext cx="10506457" cy="10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2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F4A27-6737-9456-06DE-07C58DC63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FFD2-4BCE-1073-49FA-2C927A3D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4D33-C7F4-7953-777B-D1113949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E8D6-8AB2-E05B-8833-B115D5F4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28901-0E2F-6FF6-4BCD-9AEA45B0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AF04F-9A6A-E5DC-30C7-4D554477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B1554-0BC5-A3B2-471C-E7E12C901A78}"/>
              </a:ext>
            </a:extLst>
          </p:cNvPr>
          <p:cNvSpPr txBox="1"/>
          <p:nvPr/>
        </p:nvSpPr>
        <p:spPr>
          <a:xfrm>
            <a:off x="9006348" y="63371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Martin Znamenáček</a:t>
            </a:r>
          </a:p>
        </p:txBody>
      </p:sp>
    </p:spTree>
    <p:extLst>
      <p:ext uri="{BB962C8B-B14F-4D97-AF65-F5344CB8AC3E}">
        <p14:creationId xmlns:p14="http://schemas.microsoft.com/office/powerpoint/2010/main" val="184512343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234</Words>
  <Application>Microsoft Office PowerPoint</Application>
  <PresentationFormat>Širokoúhlá obrazovka</PresentationFormat>
  <Paragraphs>65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Aptos</vt:lpstr>
      <vt:lpstr>Arial</vt:lpstr>
      <vt:lpstr>Grandview Display</vt:lpstr>
      <vt:lpstr>DashVTI</vt:lpstr>
      <vt:lpstr>SIS - Scheduling Module (NSWI130)</vt:lpstr>
      <vt:lpstr>Our Projects</vt:lpstr>
      <vt:lpstr>6 Quality Requirement Scenarios</vt:lpstr>
      <vt:lpstr>Scenario: Database High Availability</vt:lpstr>
      <vt:lpstr>Scenario</vt:lpstr>
      <vt:lpstr>Scenario</vt:lpstr>
      <vt:lpstr>Scenario</vt:lpstr>
      <vt:lpstr>Scenario: High-Frequency Batch Enrollment </vt:lpstr>
      <vt:lpstr>Scenario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Zelenka</dc:creator>
  <cp:lastModifiedBy>Jiří Zelenka</cp:lastModifiedBy>
  <cp:revision>51</cp:revision>
  <dcterms:created xsi:type="dcterms:W3CDTF">2024-11-19T15:02:41Z</dcterms:created>
  <dcterms:modified xsi:type="dcterms:W3CDTF">2025-01-02T15:51:33Z</dcterms:modified>
</cp:coreProperties>
</file>