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7" r:id="rId4"/>
    <p:sldId id="275" r:id="rId5"/>
    <p:sldId id="268" r:id="rId6"/>
    <p:sldId id="269" r:id="rId7"/>
    <p:sldId id="273" r:id="rId8"/>
    <p:sldId id="270" r:id="rId9"/>
    <p:sldId id="277" r:id="rId10"/>
    <p:sldId id="278" r:id="rId11"/>
    <p:sldId id="271" r:id="rId12"/>
    <p:sldId id="272" r:id="rId13"/>
    <p:sldId id="274" r:id="rId14"/>
    <p:sldId id="264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717E8-9D33-4B76-ABD6-43CA7A2A25BE}" v="7" dt="2025-01-06T18:56:07.319"/>
    <p1510:client id="{3FBB41B3-8620-4D00-8920-33CD3C97C5C6}" v="82" dt="2025-01-06T22:50:35.450"/>
    <p1510:client id="{5D877D28-8325-49A6-8749-2CD1821AD78B}" v="222" dt="2025-01-06T20:02:41.961"/>
    <p1510:client id="{ABA6BF17-BFF8-477E-8543-A9D577BB1F43}" v="7" dt="2025-01-06T21:45:34.508"/>
    <p1510:client id="{C09AC06C-8F12-4639-9B44-17D473E65ADD}" v="8" dt="2025-01-06T19:07:34.422"/>
    <p1510:client id="{C5727F60-79B9-4E1C-87C1-53673DAEA7C4}" v="69" dt="2025-01-06T17:17:19.081"/>
    <p1510:client id="{E6A81174-3D19-49A4-81C2-ACE29AF27B62}" v="126" dt="2025-01-06T15:52:15.604"/>
    <p1510:client id="{EBB6965C-C7CB-40CA-B135-D4500ECB7773}" v="508" dt="2025-01-06T18:44:30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Kubát" userId="cb58ac4f4d8ed8ae" providerId="Windows Live" clId="Web-{D918BDE8-D029-44FE-A222-E31BA3A9E85E}"/>
    <pc:docChg chg="addSld modSld">
      <pc:chgData name="Pavel Kubát" userId="cb58ac4f4d8ed8ae" providerId="Windows Live" clId="Web-{D918BDE8-D029-44FE-A222-E31BA3A9E85E}" dt="2024-11-26T11:07:00.959" v="98" actId="20577"/>
      <pc:docMkLst>
        <pc:docMk/>
      </pc:docMkLst>
      <pc:sldChg chg="modSp">
        <pc:chgData name="Pavel Kubát" userId="cb58ac4f4d8ed8ae" providerId="Windows Live" clId="Web-{D918BDE8-D029-44FE-A222-E31BA3A9E85E}" dt="2024-11-26T11:06:51.177" v="89" actId="20577"/>
        <pc:sldMkLst>
          <pc:docMk/>
          <pc:sldMk cId="1781808586" sldId="257"/>
        </pc:sldMkLst>
      </pc:sldChg>
      <pc:sldChg chg="modSp new">
        <pc:chgData name="Pavel Kubát" userId="cb58ac4f4d8ed8ae" providerId="Windows Live" clId="Web-{D918BDE8-D029-44FE-A222-E31BA3A9E85E}" dt="2024-11-26T11:05:09.138" v="26" actId="20577"/>
        <pc:sldMkLst>
          <pc:docMk/>
          <pc:sldMk cId="3972246135" sldId="287"/>
        </pc:sldMkLst>
      </pc:sldChg>
      <pc:sldChg chg="modSp new">
        <pc:chgData name="Pavel Kubát" userId="cb58ac4f4d8ed8ae" providerId="Windows Live" clId="Web-{D918BDE8-D029-44FE-A222-E31BA3A9E85E}" dt="2024-11-26T11:06:31.832" v="83" actId="20577"/>
        <pc:sldMkLst>
          <pc:docMk/>
          <pc:sldMk cId="575435518" sldId="288"/>
        </pc:sldMkLst>
      </pc:sldChg>
      <pc:sldChg chg="modSp new">
        <pc:chgData name="Pavel Kubát" userId="cb58ac4f4d8ed8ae" providerId="Windows Live" clId="Web-{D918BDE8-D029-44FE-A222-E31BA3A9E85E}" dt="2024-11-26T11:07:00.959" v="98" actId="20577"/>
        <pc:sldMkLst>
          <pc:docMk/>
          <pc:sldMk cId="1973249726" sldId="289"/>
        </pc:sldMkLst>
      </pc:sldChg>
    </pc:docChg>
  </pc:docChgLst>
  <pc:docChgLst>
    <pc:chgData name="Ladislav Nagy" userId="b8f981e2ccf60262" providerId="Windows Live" clId="Web-{E1326F10-A011-4774-A3AC-2E580B7EBD58}"/>
    <pc:docChg chg="delSld modSld">
      <pc:chgData name="Ladislav Nagy" userId="b8f981e2ccf60262" providerId="Windows Live" clId="Web-{E1326F10-A011-4774-A3AC-2E580B7EBD58}" dt="2024-11-25T22:38:30.894" v="57" actId="14100"/>
      <pc:docMkLst>
        <pc:docMk/>
      </pc:docMkLst>
      <pc:sldChg chg="modSp">
        <pc:chgData name="Ladislav Nagy" userId="b8f981e2ccf60262" providerId="Windows Live" clId="Web-{E1326F10-A011-4774-A3AC-2E580B7EBD58}" dt="2024-11-25T22:35:05.620" v="38" actId="20577"/>
        <pc:sldMkLst>
          <pc:docMk/>
          <pc:sldMk cId="3621262893" sldId="258"/>
        </pc:sldMkLst>
      </pc:sldChg>
      <pc:sldChg chg="modSp">
        <pc:chgData name="Ladislav Nagy" userId="b8f981e2ccf60262" providerId="Windows Live" clId="Web-{E1326F10-A011-4774-A3AC-2E580B7EBD58}" dt="2024-11-25T22:35:16.417" v="40" actId="20577"/>
        <pc:sldMkLst>
          <pc:docMk/>
          <pc:sldMk cId="2570008656" sldId="268"/>
        </pc:sldMkLst>
      </pc:sldChg>
      <pc:sldChg chg="modSp">
        <pc:chgData name="Ladislav Nagy" userId="b8f981e2ccf60262" providerId="Windows Live" clId="Web-{E1326F10-A011-4774-A3AC-2E580B7EBD58}" dt="2024-11-25T22:32:57.787" v="4"/>
        <pc:sldMkLst>
          <pc:docMk/>
          <pc:sldMk cId="393156591" sldId="269"/>
        </pc:sldMkLst>
      </pc:sldChg>
      <pc:sldChg chg="modSp">
        <pc:chgData name="Ladislav Nagy" userId="b8f981e2ccf60262" providerId="Windows Live" clId="Web-{E1326F10-A011-4774-A3AC-2E580B7EBD58}" dt="2024-11-25T22:37:31.110" v="48" actId="20577"/>
        <pc:sldMkLst>
          <pc:docMk/>
          <pc:sldMk cId="2149822024" sldId="270"/>
        </pc:sldMkLst>
      </pc:sldChg>
      <pc:sldChg chg="modSp">
        <pc:chgData name="Ladislav Nagy" userId="b8f981e2ccf60262" providerId="Windows Live" clId="Web-{E1326F10-A011-4774-A3AC-2E580B7EBD58}" dt="2024-11-25T22:37:36.892" v="50" actId="20577"/>
        <pc:sldMkLst>
          <pc:docMk/>
          <pc:sldMk cId="3524135438" sldId="271"/>
        </pc:sldMkLst>
      </pc:sldChg>
      <pc:sldChg chg="del">
        <pc:chgData name="Ladislav Nagy" userId="b8f981e2ccf60262" providerId="Windows Live" clId="Web-{E1326F10-A011-4774-A3AC-2E580B7EBD58}" dt="2024-11-25T22:35:50.137" v="41"/>
        <pc:sldMkLst>
          <pc:docMk/>
          <pc:sldMk cId="3718496977" sldId="272"/>
        </pc:sldMkLst>
      </pc:sldChg>
      <pc:sldChg chg="del">
        <pc:chgData name="Ladislav Nagy" userId="b8f981e2ccf60262" providerId="Windows Live" clId="Web-{E1326F10-A011-4774-A3AC-2E580B7EBD58}" dt="2024-11-25T22:33:46.601" v="11"/>
        <pc:sldMkLst>
          <pc:docMk/>
          <pc:sldMk cId="1142221253" sldId="273"/>
        </pc:sldMkLst>
      </pc:sldChg>
      <pc:sldChg chg="modSp">
        <pc:chgData name="Ladislav Nagy" userId="b8f981e2ccf60262" providerId="Windows Live" clId="Web-{E1326F10-A011-4774-A3AC-2E580B7EBD58}" dt="2024-11-25T22:38:30.894" v="57" actId="14100"/>
        <pc:sldMkLst>
          <pc:docMk/>
          <pc:sldMk cId="134548107" sldId="274"/>
        </pc:sldMkLst>
      </pc:sldChg>
      <pc:sldChg chg="modSp">
        <pc:chgData name="Ladislav Nagy" userId="b8f981e2ccf60262" providerId="Windows Live" clId="Web-{E1326F10-A011-4774-A3AC-2E580B7EBD58}" dt="2024-11-25T22:37:46.439" v="53" actId="20577"/>
        <pc:sldMkLst>
          <pc:docMk/>
          <pc:sldMk cId="4133623028" sldId="275"/>
        </pc:sldMkLst>
      </pc:sldChg>
    </pc:docChg>
  </pc:docChgLst>
  <pc:docChgLst>
    <pc:chgData name="Matěj Foukal" userId="ec1f3edf691f6795" providerId="Windows Live" clId="Web-{9BA66848-4A8A-4BCE-9EB0-14D7E5B6EB46}"/>
    <pc:docChg chg="addSld delSld modSld sldOrd">
      <pc:chgData name="Matěj Foukal" userId="ec1f3edf691f6795" providerId="Windows Live" clId="Web-{9BA66848-4A8A-4BCE-9EB0-14D7E5B6EB46}" dt="2024-11-26T09:06:10" v="50"/>
      <pc:docMkLst>
        <pc:docMk/>
      </pc:docMkLst>
      <pc:sldChg chg="modSp">
        <pc:chgData name="Matěj Foukal" userId="ec1f3edf691f6795" providerId="Windows Live" clId="Web-{9BA66848-4A8A-4BCE-9EB0-14D7E5B6EB46}" dt="2024-11-26T09:03:22.852" v="44" actId="20577"/>
        <pc:sldMkLst>
          <pc:docMk/>
          <pc:sldMk cId="280015811" sldId="256"/>
        </pc:sldMkLst>
        <pc:spChg chg="mod">
          <ac:chgData name="Matěj Foukal" userId="ec1f3edf691f6795" providerId="Windows Live" clId="Web-{9BA66848-4A8A-4BCE-9EB0-14D7E5B6EB46}" dt="2024-11-26T09:03:22.852" v="44" actId="20577"/>
          <ac:spMkLst>
            <pc:docMk/>
            <pc:sldMk cId="280015811" sldId="256"/>
            <ac:spMk id="2" creationId="{F1C4D6DC-6895-30CD-6FC6-DA77A765ED95}"/>
          </ac:spMkLst>
        </pc:spChg>
      </pc:sldChg>
      <pc:sldChg chg="modSp">
        <pc:chgData name="Matěj Foukal" userId="ec1f3edf691f6795" providerId="Windows Live" clId="Web-{9BA66848-4A8A-4BCE-9EB0-14D7E5B6EB46}" dt="2024-11-26T09:03:36.200" v="46" actId="1076"/>
        <pc:sldMkLst>
          <pc:docMk/>
          <pc:sldMk cId="3967233716" sldId="263"/>
        </pc:sldMkLst>
      </pc:sldChg>
      <pc:sldChg chg="delSp modSp">
        <pc:chgData name="Matěj Foukal" userId="ec1f3edf691f6795" providerId="Windows Live" clId="Web-{9BA66848-4A8A-4BCE-9EB0-14D7E5B6EB46}" dt="2024-11-26T09:06:10" v="50"/>
        <pc:sldMkLst>
          <pc:docMk/>
          <pc:sldMk cId="1231510720" sldId="264"/>
        </pc:sldMkLst>
        <pc:picChg chg="mod">
          <ac:chgData name="Matěj Foukal" userId="ec1f3edf691f6795" providerId="Windows Live" clId="Web-{9BA66848-4A8A-4BCE-9EB0-14D7E5B6EB46}" dt="2024-11-26T09:05:10.185" v="4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del">
        <pc:chgData name="Matěj Foukal" userId="ec1f3edf691f6795" providerId="Windows Live" clId="Web-{9BA66848-4A8A-4BCE-9EB0-14D7E5B6EB46}" dt="2024-11-26T09:02:38.772" v="40"/>
        <pc:sldMkLst>
          <pc:docMk/>
          <pc:sldMk cId="2135356783" sldId="266"/>
        </pc:sldMkLst>
      </pc:sldChg>
      <pc:sldChg chg="del">
        <pc:chgData name="Matěj Foukal" userId="ec1f3edf691f6795" providerId="Windows Live" clId="Web-{9BA66848-4A8A-4BCE-9EB0-14D7E5B6EB46}" dt="2024-11-26T09:02:38.772" v="39"/>
        <pc:sldMkLst>
          <pc:docMk/>
          <pc:sldMk cId="2493402060" sldId="267"/>
        </pc:sldMkLst>
      </pc:sldChg>
      <pc:sldChg chg="addSp delSp modSp add ord replId">
        <pc:chgData name="Matěj Foukal" userId="ec1f3edf691f6795" providerId="Windows Live" clId="Web-{9BA66848-4A8A-4BCE-9EB0-14D7E5B6EB46}" dt="2024-11-26T09:02:32.913" v="38" actId="1076"/>
        <pc:sldMkLst>
          <pc:docMk/>
          <pc:sldMk cId="1733626072" sldId="282"/>
        </pc:sldMkLst>
      </pc:sldChg>
      <pc:sldChg chg="modSp add replId">
        <pc:chgData name="Matěj Foukal" userId="ec1f3edf691f6795" providerId="Windows Live" clId="Web-{9BA66848-4A8A-4BCE-9EB0-14D7E5B6EB46}" dt="2024-11-26T09:01:42.051" v="21" actId="14100"/>
        <pc:sldMkLst>
          <pc:docMk/>
          <pc:sldMk cId="1273820814" sldId="283"/>
        </pc:sldMkLst>
      </pc:sldChg>
    </pc:docChg>
  </pc:docChgLst>
  <pc:docChgLst>
    <pc:chgData name="Pavel Kubát" userId="cb58ac4f4d8ed8ae" providerId="Windows Live" clId="Web-{511E4F77-6934-46F3-8DF3-41DCA9EE5E6C}"/>
    <pc:docChg chg="addSld delSld modSld">
      <pc:chgData name="Pavel Kubát" userId="cb58ac4f4d8ed8ae" providerId="Windows Live" clId="Web-{511E4F77-6934-46F3-8DF3-41DCA9EE5E6C}" dt="2024-11-25T22:22:31.260" v="134" actId="20577"/>
      <pc:docMkLst>
        <pc:docMk/>
      </pc:docMkLst>
      <pc:sldChg chg="modSp">
        <pc:chgData name="Pavel Kubát" userId="cb58ac4f4d8ed8ae" providerId="Windows Live" clId="Web-{511E4F77-6934-46F3-8DF3-41DCA9EE5E6C}" dt="2024-11-25T22:22:31.260" v="134" actId="20577"/>
        <pc:sldMkLst>
          <pc:docMk/>
          <pc:sldMk cId="1781808586" sldId="257"/>
        </pc:sldMkLst>
      </pc:sldChg>
      <pc:sldChg chg="modSp new del">
        <pc:chgData name="Pavel Kubát" userId="cb58ac4f4d8ed8ae" providerId="Windows Live" clId="Web-{511E4F77-6934-46F3-8DF3-41DCA9EE5E6C}" dt="2024-11-25T22:21:12.430" v="88"/>
        <pc:sldMkLst>
          <pc:docMk/>
          <pc:sldMk cId="3777467812" sldId="278"/>
        </pc:sldMkLst>
      </pc:sldChg>
    </pc:docChg>
  </pc:docChgLst>
  <pc:docChgLst>
    <pc:chgData name="Ladislav Nagy" userId="b8f981e2ccf60262" providerId="Windows Live" clId="Web-{3FBB41B3-8620-4D00-8920-33CD3C97C5C6}"/>
    <pc:docChg chg="addSld delSld modSld">
      <pc:chgData name="Ladislav Nagy" userId="b8f981e2ccf60262" providerId="Windows Live" clId="Web-{3FBB41B3-8620-4D00-8920-33CD3C97C5C6}" dt="2025-01-06T22:50:35.450" v="74"/>
      <pc:docMkLst>
        <pc:docMk/>
      </pc:docMkLst>
      <pc:sldChg chg="modSp">
        <pc:chgData name="Ladislav Nagy" userId="b8f981e2ccf60262" providerId="Windows Live" clId="Web-{3FBB41B3-8620-4D00-8920-33CD3C97C5C6}" dt="2025-01-06T22:34:55.837" v="51" actId="20577"/>
        <pc:sldMkLst>
          <pc:docMk/>
          <pc:sldMk cId="1107268289" sldId="270"/>
        </pc:sldMkLst>
        <pc:spChg chg="mod">
          <ac:chgData name="Ladislav Nagy" userId="b8f981e2ccf60262" providerId="Windows Live" clId="Web-{3FBB41B3-8620-4D00-8920-33CD3C97C5C6}" dt="2025-01-06T22:34:55.837" v="51" actId="20577"/>
          <ac:spMkLst>
            <pc:docMk/>
            <pc:sldMk cId="1107268289" sldId="270"/>
            <ac:spMk id="3" creationId="{A765E952-4EB0-B0E1-9B1B-47E5C04CA167}"/>
          </ac:spMkLst>
        </pc:spChg>
      </pc:sldChg>
      <pc:sldChg chg="addSp delSp modSp new del">
        <pc:chgData name="Ladislav Nagy" userId="b8f981e2ccf60262" providerId="Windows Live" clId="Web-{3FBB41B3-8620-4D00-8920-33CD3C97C5C6}" dt="2025-01-06T22:50:35.450" v="74"/>
        <pc:sldMkLst>
          <pc:docMk/>
          <pc:sldMk cId="2880635518" sldId="276"/>
        </pc:sldMkLst>
        <pc:spChg chg="mod">
          <ac:chgData name="Ladislav Nagy" userId="b8f981e2ccf60262" providerId="Windows Live" clId="Web-{3FBB41B3-8620-4D00-8920-33CD3C97C5C6}" dt="2025-01-06T22:30:14.110" v="13" actId="20577"/>
          <ac:spMkLst>
            <pc:docMk/>
            <pc:sldMk cId="2880635518" sldId="276"/>
            <ac:spMk id="2" creationId="{E30A3E9A-3C89-F01B-4496-AE17B8276A97}"/>
          </ac:spMkLst>
        </pc:spChg>
        <pc:spChg chg="del">
          <ac:chgData name="Ladislav Nagy" userId="b8f981e2ccf60262" providerId="Windows Live" clId="Web-{3FBB41B3-8620-4D00-8920-33CD3C97C5C6}" dt="2025-01-06T22:28:44.201" v="1"/>
          <ac:spMkLst>
            <pc:docMk/>
            <pc:sldMk cId="2880635518" sldId="276"/>
            <ac:spMk id="3" creationId="{77B92B38-4384-A26F-20E3-12C24750DE86}"/>
          </ac:spMkLst>
        </pc:spChg>
        <pc:spChg chg="add del mod">
          <ac:chgData name="Ladislav Nagy" userId="b8f981e2ccf60262" providerId="Windows Live" clId="Web-{3FBB41B3-8620-4D00-8920-33CD3C97C5C6}" dt="2025-01-06T22:29:38.859" v="6"/>
          <ac:spMkLst>
            <pc:docMk/>
            <pc:sldMk cId="2880635518" sldId="276"/>
            <ac:spMk id="9" creationId="{20340631-3C77-6A9F-DA76-B001A21B6103}"/>
          </ac:spMkLst>
        </pc:spChg>
        <pc:spChg chg="add mod">
          <ac:chgData name="Ladislav Nagy" userId="b8f981e2ccf60262" providerId="Windows Live" clId="Web-{3FBB41B3-8620-4D00-8920-33CD3C97C5C6}" dt="2025-01-06T22:33:21.912" v="38"/>
          <ac:spMkLst>
            <pc:docMk/>
            <pc:sldMk cId="2880635518" sldId="276"/>
            <ac:spMk id="12" creationId="{D789CC3A-7890-6C09-180A-BCAA4DFDF67F}"/>
          </ac:spMkLst>
        </pc:spChg>
        <pc:picChg chg="add del mod ord">
          <ac:chgData name="Ladislav Nagy" userId="b8f981e2ccf60262" providerId="Windows Live" clId="Web-{3FBB41B3-8620-4D00-8920-33CD3C97C5C6}" dt="2025-01-06T22:28:50.232" v="5"/>
          <ac:picMkLst>
            <pc:docMk/>
            <pc:sldMk cId="2880635518" sldId="276"/>
            <ac:picMk id="7" creationId="{391CCBAA-7191-C7B4-D83E-B9CDE9D709B1}"/>
          </ac:picMkLst>
        </pc:picChg>
        <pc:picChg chg="add del mod ord">
          <ac:chgData name="Ladislav Nagy" userId="b8f981e2ccf60262" providerId="Windows Live" clId="Web-{3FBB41B3-8620-4D00-8920-33CD3C97C5C6}" dt="2025-01-06T22:33:21.912" v="38"/>
          <ac:picMkLst>
            <pc:docMk/>
            <pc:sldMk cId="2880635518" sldId="276"/>
            <ac:picMk id="10" creationId="{649AA69B-9172-C1BD-A463-10C86202B6BB}"/>
          </ac:picMkLst>
        </pc:picChg>
      </pc:sldChg>
      <pc:sldChg chg="addSp delSp modSp new">
        <pc:chgData name="Ladislav Nagy" userId="b8f981e2ccf60262" providerId="Windows Live" clId="Web-{3FBB41B3-8620-4D00-8920-33CD3C97C5C6}" dt="2025-01-06T22:35:46.791" v="62" actId="1076"/>
        <pc:sldMkLst>
          <pc:docMk/>
          <pc:sldMk cId="3494760491" sldId="277"/>
        </pc:sldMkLst>
        <pc:spChg chg="del">
          <ac:chgData name="Ladislav Nagy" userId="b8f981e2ccf60262" providerId="Windows Live" clId="Web-{3FBB41B3-8620-4D00-8920-33CD3C97C5C6}" dt="2025-01-06T22:33:05.818" v="36"/>
          <ac:spMkLst>
            <pc:docMk/>
            <pc:sldMk cId="3494760491" sldId="277"/>
            <ac:spMk id="2" creationId="{264B9B20-D77D-6018-B16F-2FEB5D7666AF}"/>
          </ac:spMkLst>
        </pc:spChg>
        <pc:spChg chg="mod">
          <ac:chgData name="Ladislav Nagy" userId="b8f981e2ccf60262" providerId="Windows Live" clId="Web-{3FBB41B3-8620-4D00-8920-33CD3C97C5C6}" dt="2025-01-06T22:35:30.869" v="59" actId="1076"/>
          <ac:spMkLst>
            <pc:docMk/>
            <pc:sldMk cId="3494760491" sldId="277"/>
            <ac:spMk id="3" creationId="{404D249F-1F15-F751-01E7-CB07AB219396}"/>
          </ac:spMkLst>
        </pc:spChg>
        <pc:picChg chg="add mod">
          <ac:chgData name="Ladislav Nagy" userId="b8f981e2ccf60262" providerId="Windows Live" clId="Web-{3FBB41B3-8620-4D00-8920-33CD3C97C5C6}" dt="2025-01-06T22:35:46.791" v="62" actId="1076"/>
          <ac:picMkLst>
            <pc:docMk/>
            <pc:sldMk cId="3494760491" sldId="277"/>
            <ac:picMk id="7" creationId="{01B01C57-6F68-27DA-C9EA-8E1929280D1A}"/>
          </ac:picMkLst>
        </pc:picChg>
      </pc:sldChg>
      <pc:sldChg chg="addSp delSp modSp new">
        <pc:chgData name="Ladislav Nagy" userId="b8f981e2ccf60262" providerId="Windows Live" clId="Web-{3FBB41B3-8620-4D00-8920-33CD3C97C5C6}" dt="2025-01-06T22:44:00.077" v="73" actId="14100"/>
        <pc:sldMkLst>
          <pc:docMk/>
          <pc:sldMk cId="1729977557" sldId="278"/>
        </pc:sldMkLst>
        <pc:spChg chg="del">
          <ac:chgData name="Ladislav Nagy" userId="b8f981e2ccf60262" providerId="Windows Live" clId="Web-{3FBB41B3-8620-4D00-8920-33CD3C97C5C6}" dt="2025-01-06T22:37:37.045" v="64"/>
          <ac:spMkLst>
            <pc:docMk/>
            <pc:sldMk cId="1729977557" sldId="278"/>
            <ac:spMk id="2" creationId="{2D0EB3BF-2952-8E26-690A-57064C96B928}"/>
          </ac:spMkLst>
        </pc:spChg>
        <pc:spChg chg="mod">
          <ac:chgData name="Ladislav Nagy" userId="b8f981e2ccf60262" providerId="Windows Live" clId="Web-{3FBB41B3-8620-4D00-8920-33CD3C97C5C6}" dt="2025-01-06T22:43:55.436" v="72" actId="20577"/>
          <ac:spMkLst>
            <pc:docMk/>
            <pc:sldMk cId="1729977557" sldId="278"/>
            <ac:spMk id="3" creationId="{9E30E7A4-2385-AE94-2A6A-AEEF90F41FF0}"/>
          </ac:spMkLst>
        </pc:spChg>
        <pc:picChg chg="add mod">
          <ac:chgData name="Ladislav Nagy" userId="b8f981e2ccf60262" providerId="Windows Live" clId="Web-{3FBB41B3-8620-4D00-8920-33CD3C97C5C6}" dt="2025-01-06T22:44:00.077" v="73" actId="14100"/>
          <ac:picMkLst>
            <pc:docMk/>
            <pc:sldMk cId="1729977557" sldId="278"/>
            <ac:picMk id="8" creationId="{063D4814-0634-B47B-5BA6-7C426B522079}"/>
          </ac:picMkLst>
        </pc:picChg>
      </pc:sldChg>
    </pc:docChg>
  </pc:docChgLst>
  <pc:docChgLst>
    <pc:chgData name="Pavel Kubát" userId="cb58ac4f4d8ed8ae" providerId="Windows Live" clId="Web-{BEE63D36-2AD7-440A-83EB-942AEE7FABD3}"/>
    <pc:docChg chg="modSld">
      <pc:chgData name="Pavel Kubát" userId="cb58ac4f4d8ed8ae" providerId="Windows Live" clId="Web-{BEE63D36-2AD7-440A-83EB-942AEE7FABD3}" dt="2025-01-05T14:18:29.281" v="153" actId="20577"/>
      <pc:docMkLst>
        <pc:docMk/>
      </pc:docMkLst>
      <pc:sldChg chg="modSp">
        <pc:chgData name="Pavel Kubát" userId="cb58ac4f4d8ed8ae" providerId="Windows Live" clId="Web-{BEE63D36-2AD7-440A-83EB-942AEE7FABD3}" dt="2025-01-05T14:18:29.281" v="153" actId="20577"/>
        <pc:sldMkLst>
          <pc:docMk/>
          <pc:sldMk cId="3818350764" sldId="268"/>
        </pc:sldMkLst>
        <pc:spChg chg="mod">
          <ac:chgData name="Pavel Kubát" userId="cb58ac4f4d8ed8ae" providerId="Windows Live" clId="Web-{BEE63D36-2AD7-440A-83EB-942AEE7FABD3}" dt="2025-01-05T14:12:04.941" v="9" actId="20577"/>
          <ac:spMkLst>
            <pc:docMk/>
            <pc:sldMk cId="3818350764" sldId="268"/>
            <ac:spMk id="2" creationId="{CEB79E5C-0A75-2362-9203-94E1A29CFEFB}"/>
          </ac:spMkLst>
        </pc:spChg>
        <pc:spChg chg="mod">
          <ac:chgData name="Pavel Kubát" userId="cb58ac4f4d8ed8ae" providerId="Windows Live" clId="Web-{BEE63D36-2AD7-440A-83EB-942AEE7FABD3}" dt="2025-01-05T14:18:29.281" v="153" actId="20577"/>
          <ac:spMkLst>
            <pc:docMk/>
            <pc:sldMk cId="3818350764" sldId="268"/>
            <ac:spMk id="3" creationId="{BCA2D3F2-6B55-3A1B-C943-F7C38CEF3578}"/>
          </ac:spMkLst>
        </pc:spChg>
      </pc:sldChg>
    </pc:docChg>
  </pc:docChgLst>
  <pc:docChgLst>
    <pc:chgData name="Martin Znamenáček" userId="33331470d373d797" providerId="Windows Live" clId="Web-{C09AC06C-8F12-4639-9B44-17D473E65ADD}"/>
    <pc:docChg chg="modSld">
      <pc:chgData name="Martin Znamenáček" userId="33331470d373d797" providerId="Windows Live" clId="Web-{C09AC06C-8F12-4639-9B44-17D473E65ADD}" dt="2025-01-06T19:07:34.422" v="10" actId="20577"/>
      <pc:docMkLst>
        <pc:docMk/>
      </pc:docMkLst>
      <pc:sldChg chg="modSp">
        <pc:chgData name="Martin Znamenáček" userId="33331470d373d797" providerId="Windows Live" clId="Web-{C09AC06C-8F12-4639-9B44-17D473E65ADD}" dt="2025-01-06T19:07:34.422" v="10" actId="20577"/>
        <pc:sldMkLst>
          <pc:docMk/>
          <pc:sldMk cId="103262536" sldId="274"/>
        </pc:sldMkLst>
        <pc:spChg chg="mod">
          <ac:chgData name="Martin Znamenáček" userId="33331470d373d797" providerId="Windows Live" clId="Web-{C09AC06C-8F12-4639-9B44-17D473E65ADD}" dt="2025-01-06T19:07:34.422" v="10" actId="20577"/>
          <ac:spMkLst>
            <pc:docMk/>
            <pc:sldMk cId="103262536" sldId="274"/>
            <ac:spMk id="3" creationId="{CAA44D33-C7F4-7953-777B-D1113949F050}"/>
          </ac:spMkLst>
        </pc:spChg>
      </pc:sldChg>
    </pc:docChg>
  </pc:docChgLst>
  <pc:docChgLst>
    <pc:chgData name="Guest User" providerId="Windows Live" clId="Web-{1DA4E207-A16F-488C-9D4C-32123BDE6F46}"/>
    <pc:docChg chg="addSld modSld">
      <pc:chgData name="Guest User" userId="" providerId="Windows Live" clId="Web-{1DA4E207-A16F-488C-9D4C-32123BDE6F46}" dt="2025-01-05T14:22:24.202" v="367" actId="20577"/>
      <pc:docMkLst>
        <pc:docMk/>
      </pc:docMkLst>
      <pc:sldChg chg="modSp">
        <pc:chgData name="Guest User" userId="" providerId="Windows Live" clId="Web-{1DA4E207-A16F-488C-9D4C-32123BDE6F46}" dt="2025-01-05T14:02:37.934" v="12" actId="20577"/>
        <pc:sldMkLst>
          <pc:docMk/>
          <pc:sldMk cId="3818350764" sldId="268"/>
        </pc:sldMkLst>
        <pc:spChg chg="mod">
          <ac:chgData name="Guest User" userId="" providerId="Windows Live" clId="Web-{1DA4E207-A16F-488C-9D4C-32123BDE6F46}" dt="2025-01-05T14:02:37.934" v="12" actId="20577"/>
          <ac:spMkLst>
            <pc:docMk/>
            <pc:sldMk cId="3818350764" sldId="268"/>
            <ac:spMk id="2" creationId="{CEB79E5C-0A75-2362-9203-94E1A29CFEFB}"/>
          </ac:spMkLst>
        </pc:spChg>
        <pc:spChg chg="mod">
          <ac:chgData name="Guest User" userId="" providerId="Windows Live" clId="Web-{1DA4E207-A16F-488C-9D4C-32123BDE6F46}" dt="2025-01-05T14:02:29.683" v="9" actId="20577"/>
          <ac:spMkLst>
            <pc:docMk/>
            <pc:sldMk cId="3818350764" sldId="268"/>
            <ac:spMk id="3" creationId="{BCA2D3F2-6B55-3A1B-C943-F7C38CEF3578}"/>
          </ac:spMkLst>
        </pc:spChg>
      </pc:sldChg>
      <pc:sldChg chg="modSp">
        <pc:chgData name="Guest User" userId="" providerId="Windows Live" clId="Web-{1DA4E207-A16F-488C-9D4C-32123BDE6F46}" dt="2025-01-05T14:05:10.266" v="13" actId="20577"/>
        <pc:sldMkLst>
          <pc:docMk/>
          <pc:sldMk cId="1387526517" sldId="269"/>
        </pc:sldMkLst>
        <pc:spChg chg="mod">
          <ac:chgData name="Guest User" userId="" providerId="Windows Live" clId="Web-{1DA4E207-A16F-488C-9D4C-32123BDE6F46}" dt="2025-01-05T14:02:35.168" v="11" actId="20577"/>
          <ac:spMkLst>
            <pc:docMk/>
            <pc:sldMk cId="1387526517" sldId="269"/>
            <ac:spMk id="2" creationId="{7A48454C-4751-8732-B7E7-BBAD946EAE97}"/>
          </ac:spMkLst>
        </pc:spChg>
        <pc:spChg chg="mod">
          <ac:chgData name="Guest User" userId="" providerId="Windows Live" clId="Web-{1DA4E207-A16F-488C-9D4C-32123BDE6F46}" dt="2025-01-05T14:05:10.266" v="13" actId="20577"/>
          <ac:spMkLst>
            <pc:docMk/>
            <pc:sldMk cId="1387526517" sldId="269"/>
            <ac:spMk id="3" creationId="{027B7364-9275-938C-3E32-507E45D20238}"/>
          </ac:spMkLst>
        </pc:spChg>
      </pc:sldChg>
      <pc:sldChg chg="addSp delSp modSp new mod modClrScheme chgLayout">
        <pc:chgData name="Guest User" userId="" providerId="Windows Live" clId="Web-{1DA4E207-A16F-488C-9D4C-32123BDE6F46}" dt="2025-01-05T14:22:24.202" v="367" actId="20577"/>
        <pc:sldMkLst>
          <pc:docMk/>
          <pc:sldMk cId="3504743569" sldId="273"/>
        </pc:sldMkLst>
        <pc:spChg chg="del">
          <ac:chgData name="Guest User" userId="" providerId="Windows Live" clId="Web-{1DA4E207-A16F-488C-9D4C-32123BDE6F46}" dt="2025-01-05T14:06:10.596" v="15"/>
          <ac:spMkLst>
            <pc:docMk/>
            <pc:sldMk cId="3504743569" sldId="273"/>
            <ac:spMk id="2" creationId="{FA57224E-0FDC-CEFB-9A4E-4E1A2100ACB0}"/>
          </ac:spMkLst>
        </pc:spChg>
        <pc:spChg chg="del">
          <ac:chgData name="Guest User" userId="" providerId="Windows Live" clId="Web-{1DA4E207-A16F-488C-9D4C-32123BDE6F46}" dt="2025-01-05T14:06:10.596" v="15"/>
          <ac:spMkLst>
            <pc:docMk/>
            <pc:sldMk cId="3504743569" sldId="273"/>
            <ac:spMk id="3" creationId="{B77666F1-69DA-282A-9256-302ABFFA826D}"/>
          </ac:spMkLst>
        </pc:spChg>
        <pc:spChg chg="mod ord">
          <ac:chgData name="Guest User" userId="" providerId="Windows Live" clId="Web-{1DA4E207-A16F-488C-9D4C-32123BDE6F46}" dt="2025-01-05T14:06:47.269" v="24"/>
          <ac:spMkLst>
            <pc:docMk/>
            <pc:sldMk cId="3504743569" sldId="273"/>
            <ac:spMk id="4" creationId="{BBA9D755-CF5E-26BD-286C-372E656C79FB}"/>
          </ac:spMkLst>
        </pc:spChg>
        <pc:spChg chg="mod ord">
          <ac:chgData name="Guest User" userId="" providerId="Windows Live" clId="Web-{1DA4E207-A16F-488C-9D4C-32123BDE6F46}" dt="2025-01-05T14:06:47.269" v="24"/>
          <ac:spMkLst>
            <pc:docMk/>
            <pc:sldMk cId="3504743569" sldId="273"/>
            <ac:spMk id="5" creationId="{EEA73DAE-AEB7-EB05-F4D0-81938FAF42F1}"/>
          </ac:spMkLst>
        </pc:spChg>
        <pc:spChg chg="mod ord">
          <ac:chgData name="Guest User" userId="" providerId="Windows Live" clId="Web-{1DA4E207-A16F-488C-9D4C-32123BDE6F46}" dt="2025-01-05T14:06:47.269" v="24"/>
          <ac:spMkLst>
            <pc:docMk/>
            <pc:sldMk cId="3504743569" sldId="273"/>
            <ac:spMk id="6" creationId="{EC394497-C0B3-8F5B-60A4-4EAB45971C11}"/>
          </ac:spMkLst>
        </pc:spChg>
        <pc:spChg chg="add del mod ord">
          <ac:chgData name="Guest User" userId="" providerId="Windows Live" clId="Web-{1DA4E207-A16F-488C-9D4C-32123BDE6F46}" dt="2025-01-05T14:06:50.472" v="25"/>
          <ac:spMkLst>
            <pc:docMk/>
            <pc:sldMk cId="3504743569" sldId="273"/>
            <ac:spMk id="7" creationId="{1553CD0F-D432-1808-1073-A64E26BE04E9}"/>
          </ac:spMkLst>
        </pc:spChg>
        <pc:spChg chg="add del mod ord">
          <ac:chgData name="Guest User" userId="" providerId="Windows Live" clId="Web-{1DA4E207-A16F-488C-9D4C-32123BDE6F46}" dt="2025-01-05T14:22:24.202" v="367" actId="20577"/>
          <ac:spMkLst>
            <pc:docMk/>
            <pc:sldMk cId="3504743569" sldId="273"/>
            <ac:spMk id="8" creationId="{2A9F36E3-579E-CEE3-CD2D-6661E531EE13}"/>
          </ac:spMkLst>
        </pc:spChg>
      </pc:sldChg>
    </pc:docChg>
  </pc:docChgLst>
  <pc:docChgLst>
    <pc:chgData name="Martin Znamenáček" userId="33331470d373d797" providerId="Windows Live" clId="Web-{0C5717E8-9D33-4B76-ABD6-43CA7A2A25BE}"/>
    <pc:docChg chg="modSld">
      <pc:chgData name="Martin Znamenáček" userId="33331470d373d797" providerId="Windows Live" clId="Web-{0C5717E8-9D33-4B76-ABD6-43CA7A2A25BE}" dt="2025-01-06T18:56:07.319" v="5" actId="20577"/>
      <pc:docMkLst>
        <pc:docMk/>
      </pc:docMkLst>
      <pc:sldChg chg="modSp">
        <pc:chgData name="Martin Znamenáček" userId="33331470d373d797" providerId="Windows Live" clId="Web-{0C5717E8-9D33-4B76-ABD6-43CA7A2A25BE}" dt="2025-01-06T18:56:07.319" v="5" actId="20577"/>
        <pc:sldMkLst>
          <pc:docMk/>
          <pc:sldMk cId="1845123437" sldId="272"/>
        </pc:sldMkLst>
        <pc:spChg chg="mod">
          <ac:chgData name="Martin Znamenáček" userId="33331470d373d797" providerId="Windows Live" clId="Web-{0C5717E8-9D33-4B76-ABD6-43CA7A2A25BE}" dt="2025-01-06T18:56:07.319" v="5" actId="20577"/>
          <ac:spMkLst>
            <pc:docMk/>
            <pc:sldMk cId="1845123437" sldId="272"/>
            <ac:spMk id="3" creationId="{CAA44D33-C7F4-7953-777B-D1113949F050}"/>
          </ac:spMkLst>
        </pc:spChg>
      </pc:sldChg>
      <pc:sldChg chg="modSp">
        <pc:chgData name="Martin Znamenáček" userId="33331470d373d797" providerId="Windows Live" clId="Web-{0C5717E8-9D33-4B76-ABD6-43CA7A2A25BE}" dt="2025-01-06T18:53:38.346" v="2" actId="20577"/>
        <pc:sldMkLst>
          <pc:docMk/>
          <pc:sldMk cId="103262536" sldId="274"/>
        </pc:sldMkLst>
        <pc:spChg chg="mod">
          <ac:chgData name="Martin Znamenáček" userId="33331470d373d797" providerId="Windows Live" clId="Web-{0C5717E8-9D33-4B76-ABD6-43CA7A2A25BE}" dt="2025-01-06T18:53:38.346" v="2" actId="20577"/>
          <ac:spMkLst>
            <pc:docMk/>
            <pc:sldMk cId="103262536" sldId="274"/>
            <ac:spMk id="3" creationId="{CAA44D33-C7F4-7953-777B-D1113949F050}"/>
          </ac:spMkLst>
        </pc:spChg>
      </pc:sldChg>
    </pc:docChg>
  </pc:docChgLst>
  <pc:docChgLst>
    <pc:chgData name="Matěj Foukal" userId="ec1f3edf691f6795" providerId="Windows Live" clId="Web-{9DD01836-E21E-4652-BA00-B57D362B5316}"/>
    <pc:docChg chg="modSld">
      <pc:chgData name="Matěj Foukal" userId="ec1f3edf691f6795" providerId="Windows Live" clId="Web-{9DD01836-E21E-4652-BA00-B57D362B5316}" dt="2024-11-25T23:38:07.325" v="21" actId="20577"/>
      <pc:docMkLst>
        <pc:docMk/>
      </pc:docMkLst>
      <pc:sldChg chg="modSp">
        <pc:chgData name="Matěj Foukal" userId="ec1f3edf691f6795" providerId="Windows Live" clId="Web-{9DD01836-E21E-4652-BA00-B57D362B5316}" dt="2024-11-25T23:38:07.325" v="21" actId="20577"/>
        <pc:sldMkLst>
          <pc:docMk/>
          <pc:sldMk cId="280015811" sldId="256"/>
        </pc:sldMkLst>
        <pc:spChg chg="mod">
          <ac:chgData name="Matěj Foukal" userId="ec1f3edf691f6795" providerId="Windows Live" clId="Web-{9DD01836-E21E-4652-BA00-B57D362B5316}" dt="2024-11-25T23:38:07.325" v="21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Matěj Foukal" userId="ec1f3edf691f6795" providerId="Windows Live" clId="Web-{9DD01836-E21E-4652-BA00-B57D362B5316}" dt="2024-11-25T23:37:57.153" v="18" actId="20577"/>
          <ac:spMkLst>
            <pc:docMk/>
            <pc:sldMk cId="280015811" sldId="256"/>
            <ac:spMk id="3" creationId="{52473F9E-28A4-D0E5-874D-CB359B712A41}"/>
          </ac:spMkLst>
        </pc:spChg>
      </pc:sldChg>
    </pc:docChg>
  </pc:docChgLst>
  <pc:docChgLst>
    <pc:chgData name="Jiří Zelenka" userId="df58f0fcc0f80eb2" providerId="LiveId" clId="{0DEDA3C8-6D0F-465E-BF39-CB7B153DACAD}"/>
    <pc:docChg chg="undo redo custSel addSld delSld modSld sldOrd">
      <pc:chgData name="Jiří Zelenka" userId="df58f0fcc0f80eb2" providerId="LiveId" clId="{0DEDA3C8-6D0F-465E-BF39-CB7B153DACAD}" dt="2024-11-26T11:08:36.823" v="905" actId="2696"/>
      <pc:docMkLst>
        <pc:docMk/>
      </pc:docMkLst>
      <pc:sldChg chg="modSp new mod">
        <pc:chgData name="Jiří Zelenka" userId="df58f0fcc0f80eb2" providerId="LiveId" clId="{0DEDA3C8-6D0F-465E-BF39-CB7B153DACAD}" dt="2024-11-19T15:11:00.543" v="145" actId="20577"/>
        <pc:sldMkLst>
          <pc:docMk/>
          <pc:sldMk cId="280015811" sldId="256"/>
        </pc:sldMkLst>
        <pc:spChg chg="mod">
          <ac:chgData name="Jiří Zelenka" userId="df58f0fcc0f80eb2" providerId="LiveId" clId="{0DEDA3C8-6D0F-465E-BF39-CB7B153DACAD}" dt="2024-11-19T15:04:55.084" v="25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Jiří Zelenka" userId="df58f0fcc0f80eb2" providerId="LiveId" clId="{0DEDA3C8-6D0F-465E-BF39-CB7B153DACAD}" dt="2024-11-19T15:11:00.543" v="145" actId="20577"/>
          <ac:spMkLst>
            <pc:docMk/>
            <pc:sldMk cId="280015811" sldId="256"/>
            <ac:spMk id="3" creationId="{52473F9E-28A4-D0E5-874D-CB359B712A41}"/>
          </ac:spMkLst>
        </pc:spChg>
      </pc:sldChg>
      <pc:sldChg chg="modSp new mod">
        <pc:chgData name="Jiří Zelenka" userId="df58f0fcc0f80eb2" providerId="LiveId" clId="{0DEDA3C8-6D0F-465E-BF39-CB7B153DACAD}" dt="2024-11-19T15:30:50.608" v="578" actId="20577"/>
        <pc:sldMkLst>
          <pc:docMk/>
          <pc:sldMk cId="1781808586" sldId="257"/>
        </pc:sldMkLst>
      </pc:sldChg>
      <pc:sldChg chg="modSp new mod">
        <pc:chgData name="Jiří Zelenka" userId="df58f0fcc0f80eb2" providerId="LiveId" clId="{0DEDA3C8-6D0F-465E-BF39-CB7B153DACAD}" dt="2024-11-19T15:17:07.209" v="205" actId="20577"/>
        <pc:sldMkLst>
          <pc:docMk/>
          <pc:sldMk cId="3621262893" sldId="258"/>
        </pc:sldMkLst>
      </pc:sldChg>
      <pc:sldChg chg="modSp new mod ord">
        <pc:chgData name="Jiří Zelenka" userId="df58f0fcc0f80eb2" providerId="LiveId" clId="{0DEDA3C8-6D0F-465E-BF39-CB7B153DACAD}" dt="2024-11-19T15:20:48.530" v="394"/>
        <pc:sldMkLst>
          <pc:docMk/>
          <pc:sldMk cId="297826942" sldId="259"/>
        </pc:sldMkLst>
      </pc:sldChg>
      <pc:sldChg chg="modSp new mod">
        <pc:chgData name="Jiří Zelenka" userId="df58f0fcc0f80eb2" providerId="LiveId" clId="{0DEDA3C8-6D0F-465E-BF39-CB7B153DACAD}" dt="2024-11-19T15:21:23.560" v="407" actId="20577"/>
        <pc:sldMkLst>
          <pc:docMk/>
          <pc:sldMk cId="4287060232" sldId="260"/>
        </pc:sldMkLst>
      </pc:sldChg>
      <pc:sldChg chg="addSp modSp new mod ord">
        <pc:chgData name="Jiří Zelenka" userId="df58f0fcc0f80eb2" providerId="LiveId" clId="{0DEDA3C8-6D0F-465E-BF39-CB7B153DACAD}" dt="2024-11-26T10:57:51.784" v="765" actId="1076"/>
        <pc:sldMkLst>
          <pc:docMk/>
          <pc:sldMk cId="613450863" sldId="261"/>
        </pc:sldMkLst>
      </pc:sldChg>
      <pc:sldChg chg="addSp delSp modSp new mod">
        <pc:chgData name="Jiří Zelenka" userId="df58f0fcc0f80eb2" providerId="LiveId" clId="{0DEDA3C8-6D0F-465E-BF39-CB7B153DACAD}" dt="2024-11-19T15:23:35.153" v="482"/>
        <pc:sldMkLst>
          <pc:docMk/>
          <pc:sldMk cId="3548834691" sldId="262"/>
        </pc:sldMkLst>
      </pc:sldChg>
      <pc:sldChg chg="modSp new mod">
        <pc:chgData name="Jiří Zelenka" userId="df58f0fcc0f80eb2" providerId="LiveId" clId="{0DEDA3C8-6D0F-465E-BF39-CB7B153DACAD}" dt="2024-11-19T15:24:00.417" v="514"/>
        <pc:sldMkLst>
          <pc:docMk/>
          <pc:sldMk cId="3967233716" sldId="263"/>
        </pc:sldMkLst>
      </pc:sldChg>
      <pc:sldChg chg="addSp delSp modSp new mod modClrScheme chgLayout">
        <pc:chgData name="Jiří Zelenka" userId="df58f0fcc0f80eb2" providerId="LiveId" clId="{0DEDA3C8-6D0F-465E-BF39-CB7B153DACAD}" dt="2024-11-19T15:24:29.442" v="570" actId="20577"/>
        <pc:sldMkLst>
          <pc:docMk/>
          <pc:sldMk cId="1231510720" sldId="264"/>
        </pc:sldMkLst>
        <pc:spChg chg="add mod ord">
          <ac:chgData name="Jiří Zelenka" userId="df58f0fcc0f80eb2" providerId="LiveId" clId="{0DEDA3C8-6D0F-465E-BF39-CB7B153DACAD}" dt="2024-11-19T15:24:29.442" v="570" actId="20577"/>
          <ac:spMkLst>
            <pc:docMk/>
            <pc:sldMk cId="1231510720" sldId="264"/>
            <ac:spMk id="4" creationId="{826E7F67-FBB2-0715-0336-190DE4473B6D}"/>
          </ac:spMkLst>
        </pc:spChg>
      </pc:sldChg>
      <pc:sldChg chg="del">
        <pc:chgData name="Jiří Zelenka" userId="df58f0fcc0f80eb2" providerId="LiveId" clId="{0DEDA3C8-6D0F-465E-BF39-CB7B153DACAD}" dt="2024-11-26T11:08:36.823" v="905" actId="2696"/>
        <pc:sldMkLst>
          <pc:docMk/>
          <pc:sldMk cId="2570008656" sldId="268"/>
        </pc:sldMkLst>
      </pc:sldChg>
      <pc:sldChg chg="addSp modSp del mod">
        <pc:chgData name="Jiří Zelenka" userId="df58f0fcc0f80eb2" providerId="LiveId" clId="{0DEDA3C8-6D0F-465E-BF39-CB7B153DACAD}" dt="2024-11-26T10:59:29.967" v="831" actId="2696"/>
        <pc:sldMkLst>
          <pc:docMk/>
          <pc:sldMk cId="1733626072" sldId="282"/>
        </pc:sldMkLst>
      </pc:sldChg>
      <pc:sldChg chg="addSp modSp del mod">
        <pc:chgData name="Jiří Zelenka" userId="df58f0fcc0f80eb2" providerId="LiveId" clId="{0DEDA3C8-6D0F-465E-BF39-CB7B153DACAD}" dt="2024-11-26T10:59:34.010" v="832" actId="2696"/>
        <pc:sldMkLst>
          <pc:docMk/>
          <pc:sldMk cId="1273820814" sldId="283"/>
        </pc:sldMkLst>
      </pc:sldChg>
      <pc:sldChg chg="addSp delSp modSp new mod">
        <pc:chgData name="Jiří Zelenka" userId="df58f0fcc0f80eb2" providerId="LiveId" clId="{0DEDA3C8-6D0F-465E-BF39-CB7B153DACAD}" dt="2024-11-26T11:03:16.652" v="903" actId="14100"/>
        <pc:sldMkLst>
          <pc:docMk/>
          <pc:sldMk cId="2491711268" sldId="284"/>
        </pc:sldMkLst>
      </pc:sldChg>
      <pc:sldChg chg="addSp delSp modSp new mod ord">
        <pc:chgData name="Jiří Zelenka" userId="df58f0fcc0f80eb2" providerId="LiveId" clId="{0DEDA3C8-6D0F-465E-BF39-CB7B153DACAD}" dt="2024-11-26T11:03:08.376" v="901" actId="14100"/>
        <pc:sldMkLst>
          <pc:docMk/>
          <pc:sldMk cId="2115653945" sldId="285"/>
        </pc:sldMkLst>
      </pc:sldChg>
      <pc:sldChg chg="addSp delSp modSp new mod">
        <pc:chgData name="Jiří Zelenka" userId="df58f0fcc0f80eb2" providerId="LiveId" clId="{0DEDA3C8-6D0F-465E-BF39-CB7B153DACAD}" dt="2024-11-26T11:03:26.399" v="904" actId="14100"/>
        <pc:sldMkLst>
          <pc:docMk/>
          <pc:sldMk cId="2794367450" sldId="286"/>
        </pc:sldMkLst>
      </pc:sldChg>
    </pc:docChg>
  </pc:docChgLst>
  <pc:docChgLst>
    <pc:chgData name="Martin Znamenáček" userId="33331470d373d797" providerId="Windows Live" clId="Web-{EBB6965C-C7CB-40CA-B135-D4500ECB7773}"/>
    <pc:docChg chg="addSld delSld modSld">
      <pc:chgData name="Martin Znamenáček" userId="33331470d373d797" providerId="Windows Live" clId="Web-{EBB6965C-C7CB-40CA-B135-D4500ECB7773}" dt="2025-01-06T18:44:29.149" v="514" actId="20577"/>
      <pc:docMkLst>
        <pc:docMk/>
      </pc:docMkLst>
      <pc:sldChg chg="del">
        <pc:chgData name="Martin Znamenáček" userId="33331470d373d797" providerId="Windows Live" clId="Web-{EBB6965C-C7CB-40CA-B135-D4500ECB7773}" dt="2025-01-06T16:50:43.832" v="75"/>
        <pc:sldMkLst>
          <pc:docMk/>
          <pc:sldMk cId="1325151755" sldId="266"/>
        </pc:sldMkLst>
      </pc:sldChg>
      <pc:sldChg chg="addSp delSp modSp">
        <pc:chgData name="Martin Znamenáček" userId="33331470d373d797" providerId="Windows Live" clId="Web-{EBB6965C-C7CB-40CA-B135-D4500ECB7773}" dt="2025-01-06T18:44:29.149" v="514" actId="20577"/>
        <pc:sldMkLst>
          <pc:docMk/>
          <pc:sldMk cId="1845123437" sldId="272"/>
        </pc:sldMkLst>
        <pc:spChg chg="mod">
          <ac:chgData name="Martin Znamenáček" userId="33331470d373d797" providerId="Windows Live" clId="Web-{EBB6965C-C7CB-40CA-B135-D4500ECB7773}" dt="2025-01-06T16:45:02.084" v="21" actId="20577"/>
          <ac:spMkLst>
            <pc:docMk/>
            <pc:sldMk cId="1845123437" sldId="272"/>
            <ac:spMk id="2" creationId="{9C32FFD2-4BCE-1073-49FA-2C927A3D4C8D}"/>
          </ac:spMkLst>
        </pc:spChg>
        <pc:spChg chg="mod">
          <ac:chgData name="Martin Znamenáček" userId="33331470d373d797" providerId="Windows Live" clId="Web-{EBB6965C-C7CB-40CA-B135-D4500ECB7773}" dt="2025-01-06T18:44:29.149" v="514" actId="20577"/>
          <ac:spMkLst>
            <pc:docMk/>
            <pc:sldMk cId="1845123437" sldId="272"/>
            <ac:spMk id="3" creationId="{CAA44D33-C7F4-7953-777B-D1113949F050}"/>
          </ac:spMkLst>
        </pc:spChg>
        <pc:picChg chg="add del mod">
          <ac:chgData name="Martin Znamenáček" userId="33331470d373d797" providerId="Windows Live" clId="Web-{EBB6965C-C7CB-40CA-B135-D4500ECB7773}" dt="2025-01-06T17:15:10.415" v="79"/>
          <ac:picMkLst>
            <pc:docMk/>
            <pc:sldMk cId="1845123437" sldId="272"/>
            <ac:picMk id="8" creationId="{BE111D98-5E19-B1CF-F1B9-E3B3BA10695C}"/>
          </ac:picMkLst>
        </pc:picChg>
        <pc:picChg chg="add del mod">
          <ac:chgData name="Martin Znamenáček" userId="33331470d373d797" providerId="Windows Live" clId="Web-{EBB6965C-C7CB-40CA-B135-D4500ECB7773}" dt="2025-01-06T17:50:40.697" v="282"/>
          <ac:picMkLst>
            <pc:docMk/>
            <pc:sldMk cId="1845123437" sldId="272"/>
            <ac:picMk id="8" creationId="{C443CBAD-5CCC-310A-BBD2-BE2ACFDE7AD5}"/>
          </ac:picMkLst>
        </pc:picChg>
        <pc:picChg chg="add del mod">
          <ac:chgData name="Martin Znamenáček" userId="33331470d373d797" providerId="Windows Live" clId="Web-{EBB6965C-C7CB-40CA-B135-D4500ECB7773}" dt="2025-01-06T17:23:01.880" v="173"/>
          <ac:picMkLst>
            <pc:docMk/>
            <pc:sldMk cId="1845123437" sldId="272"/>
            <ac:picMk id="9" creationId="{006191A4-AB38-E2A6-6FB2-34E0B6BD2A37}"/>
          </ac:picMkLst>
        </pc:picChg>
        <pc:picChg chg="add mod ord">
          <ac:chgData name="Martin Znamenáček" userId="33331470d373d797" providerId="Windows Live" clId="Web-{EBB6965C-C7CB-40CA-B135-D4500ECB7773}" dt="2025-01-06T17:52:25.560" v="289" actId="1076"/>
          <ac:picMkLst>
            <pc:docMk/>
            <pc:sldMk cId="1845123437" sldId="272"/>
            <ac:picMk id="9" creationId="{420380EE-93CE-6897-813A-8F6AE5763A5F}"/>
          </ac:picMkLst>
        </pc:picChg>
        <pc:picChg chg="add del mod">
          <ac:chgData name="Martin Znamenáček" userId="33331470d373d797" providerId="Windows Live" clId="Web-{EBB6965C-C7CB-40CA-B135-D4500ECB7773}" dt="2025-01-06T17:23:56.897" v="183"/>
          <ac:picMkLst>
            <pc:docMk/>
            <pc:sldMk cId="1845123437" sldId="272"/>
            <ac:picMk id="52" creationId="{332F1220-B58E-32BF-C03A-FA34DFA5CB38}"/>
          </ac:picMkLst>
        </pc:picChg>
        <pc:picChg chg="add del mod">
          <ac:chgData name="Martin Znamenáček" userId="33331470d373d797" providerId="Windows Live" clId="Web-{EBB6965C-C7CB-40CA-B135-D4500ECB7773}" dt="2025-01-06T17:52:08.169" v="286"/>
          <ac:picMkLst>
            <pc:docMk/>
            <pc:sldMk cId="1845123437" sldId="272"/>
            <ac:picMk id="53" creationId="{09C98049-729C-12FC-62D5-19A00921BEA0}"/>
          </ac:picMkLst>
        </pc:picChg>
        <pc:inkChg chg="add del">
          <ac:chgData name="Martin Znamenáček" userId="33331470d373d797" providerId="Windows Live" clId="Web-{EBB6965C-C7CB-40CA-B135-D4500ECB7773}" dt="2025-01-06T17:19:30.531" v="138"/>
          <ac:inkMkLst>
            <pc:docMk/>
            <pc:sldMk cId="1845123437" sldId="272"/>
            <ac:inkMk id="10" creationId="{45FD23A8-A5FF-D111-BB10-8DD96865516D}"/>
          </ac:inkMkLst>
        </pc:inkChg>
        <pc:inkChg chg="add del">
          <ac:chgData name="Martin Znamenáček" userId="33331470d373d797" providerId="Windows Live" clId="Web-{EBB6965C-C7CB-40CA-B135-D4500ECB7773}" dt="2025-01-06T17:19:30.531" v="137"/>
          <ac:inkMkLst>
            <pc:docMk/>
            <pc:sldMk cId="1845123437" sldId="272"/>
            <ac:inkMk id="11" creationId="{D3CF912F-DB7B-CC56-3DE2-F1EE5D1F20F3}"/>
          </ac:inkMkLst>
        </pc:inkChg>
        <pc:inkChg chg="add del">
          <ac:chgData name="Martin Znamenáček" userId="33331470d373d797" providerId="Windows Live" clId="Web-{EBB6965C-C7CB-40CA-B135-D4500ECB7773}" dt="2025-01-06T17:19:21.062" v="135"/>
          <ac:inkMkLst>
            <pc:docMk/>
            <pc:sldMk cId="1845123437" sldId="272"/>
            <ac:inkMk id="12" creationId="{2A72FA64-5B59-2DF8-6ECA-3BCF3B19C524}"/>
          </ac:inkMkLst>
        </pc:inkChg>
        <pc:inkChg chg="add del">
          <ac:chgData name="Martin Znamenáček" userId="33331470d373d797" providerId="Windows Live" clId="Web-{EBB6965C-C7CB-40CA-B135-D4500ECB7773}" dt="2025-01-06T17:19:21.062" v="134"/>
          <ac:inkMkLst>
            <pc:docMk/>
            <pc:sldMk cId="1845123437" sldId="272"/>
            <ac:inkMk id="13" creationId="{0B83D176-EF50-9623-5A48-49DA1E8EBECA}"/>
          </ac:inkMkLst>
        </pc:inkChg>
        <pc:inkChg chg="add del">
          <ac:chgData name="Martin Znamenáček" userId="33331470d373d797" providerId="Windows Live" clId="Web-{EBB6965C-C7CB-40CA-B135-D4500ECB7773}" dt="2025-01-06T17:19:21.062" v="133"/>
          <ac:inkMkLst>
            <pc:docMk/>
            <pc:sldMk cId="1845123437" sldId="272"/>
            <ac:inkMk id="14" creationId="{19F4A871-453A-8C5E-2618-1E09CCD02331}"/>
          </ac:inkMkLst>
        </pc:inkChg>
        <pc:inkChg chg="add del">
          <ac:chgData name="Martin Znamenáček" userId="33331470d373d797" providerId="Windows Live" clId="Web-{EBB6965C-C7CB-40CA-B135-D4500ECB7773}" dt="2025-01-06T17:19:21.046" v="132"/>
          <ac:inkMkLst>
            <pc:docMk/>
            <pc:sldMk cId="1845123437" sldId="272"/>
            <ac:inkMk id="15" creationId="{A6846E4D-4E1C-6194-1806-985415DFA00F}"/>
          </ac:inkMkLst>
        </pc:inkChg>
        <pc:inkChg chg="add del">
          <ac:chgData name="Martin Znamenáček" userId="33331470d373d797" providerId="Windows Live" clId="Web-{EBB6965C-C7CB-40CA-B135-D4500ECB7773}" dt="2025-01-06T17:19:21.046" v="131"/>
          <ac:inkMkLst>
            <pc:docMk/>
            <pc:sldMk cId="1845123437" sldId="272"/>
            <ac:inkMk id="16" creationId="{EDBD8905-C08E-21F0-F9E8-96BC79F2F757}"/>
          </ac:inkMkLst>
        </pc:inkChg>
        <pc:inkChg chg="add del">
          <ac:chgData name="Martin Znamenáček" userId="33331470d373d797" providerId="Windows Live" clId="Web-{EBB6965C-C7CB-40CA-B135-D4500ECB7773}" dt="2025-01-06T17:19:21.046" v="130"/>
          <ac:inkMkLst>
            <pc:docMk/>
            <pc:sldMk cId="1845123437" sldId="272"/>
            <ac:inkMk id="17" creationId="{7263A770-6BC8-73C8-7272-CB0FD7FD3CE2}"/>
          </ac:inkMkLst>
        </pc:inkChg>
        <pc:inkChg chg="add del">
          <ac:chgData name="Martin Znamenáček" userId="33331470d373d797" providerId="Windows Live" clId="Web-{EBB6965C-C7CB-40CA-B135-D4500ECB7773}" dt="2025-01-06T17:19:21.046" v="129"/>
          <ac:inkMkLst>
            <pc:docMk/>
            <pc:sldMk cId="1845123437" sldId="272"/>
            <ac:inkMk id="18" creationId="{E0B742D3-7038-314E-878F-808BA38117D0}"/>
          </ac:inkMkLst>
        </pc:inkChg>
        <pc:inkChg chg="add del">
          <ac:chgData name="Martin Znamenáček" userId="33331470d373d797" providerId="Windows Live" clId="Web-{EBB6965C-C7CB-40CA-B135-D4500ECB7773}" dt="2025-01-06T17:19:21.046" v="128"/>
          <ac:inkMkLst>
            <pc:docMk/>
            <pc:sldMk cId="1845123437" sldId="272"/>
            <ac:inkMk id="19" creationId="{E14B1B86-F3F8-B0E2-56AB-E27E173CF5E8}"/>
          </ac:inkMkLst>
        </pc:inkChg>
        <pc:inkChg chg="add del">
          <ac:chgData name="Martin Znamenáček" userId="33331470d373d797" providerId="Windows Live" clId="Web-{EBB6965C-C7CB-40CA-B135-D4500ECB7773}" dt="2025-01-06T17:19:30.531" v="136"/>
          <ac:inkMkLst>
            <pc:docMk/>
            <pc:sldMk cId="1845123437" sldId="272"/>
            <ac:inkMk id="20" creationId="{339250A4-A4A2-EFA1-8620-D89C33656F7B}"/>
          </ac:inkMkLst>
        </pc:inkChg>
        <pc:inkChg chg="add del">
          <ac:chgData name="Martin Znamenáček" userId="33331470d373d797" providerId="Windows Live" clId="Web-{EBB6965C-C7CB-40CA-B135-D4500ECB7773}" dt="2025-01-06T17:19:21.046" v="127"/>
          <ac:inkMkLst>
            <pc:docMk/>
            <pc:sldMk cId="1845123437" sldId="272"/>
            <ac:inkMk id="21" creationId="{27E3F32E-77AB-5C2C-69AB-1CE6F7BFC123}"/>
          </ac:inkMkLst>
        </pc:inkChg>
        <pc:inkChg chg="add del">
          <ac:chgData name="Martin Znamenáček" userId="33331470d373d797" providerId="Windows Live" clId="Web-{EBB6965C-C7CB-40CA-B135-D4500ECB7773}" dt="2025-01-06T17:19:21.046" v="126"/>
          <ac:inkMkLst>
            <pc:docMk/>
            <pc:sldMk cId="1845123437" sldId="272"/>
            <ac:inkMk id="22" creationId="{2A01D1C2-E9EB-A6C3-5DB7-4C24C5C3B15D}"/>
          </ac:inkMkLst>
        </pc:inkChg>
        <pc:inkChg chg="add del">
          <ac:chgData name="Martin Znamenáček" userId="33331470d373d797" providerId="Windows Live" clId="Web-{EBB6965C-C7CB-40CA-B135-D4500ECB7773}" dt="2025-01-06T17:19:18.437" v="123"/>
          <ac:inkMkLst>
            <pc:docMk/>
            <pc:sldMk cId="1845123437" sldId="272"/>
            <ac:inkMk id="23" creationId="{D49EC80B-81EE-ADB6-B47E-B32F2424E7BC}"/>
          </ac:inkMkLst>
        </pc:inkChg>
        <pc:inkChg chg="add del">
          <ac:chgData name="Martin Znamenáček" userId="33331470d373d797" providerId="Windows Live" clId="Web-{EBB6965C-C7CB-40CA-B135-D4500ECB7773}" dt="2025-01-06T17:19:21.046" v="125"/>
          <ac:inkMkLst>
            <pc:docMk/>
            <pc:sldMk cId="1845123437" sldId="272"/>
            <ac:inkMk id="24" creationId="{D5175E82-A448-2C11-4536-C481D734ADC6}"/>
          </ac:inkMkLst>
        </pc:inkChg>
        <pc:inkChg chg="add del">
          <ac:chgData name="Martin Znamenáček" userId="33331470d373d797" providerId="Windows Live" clId="Web-{EBB6965C-C7CB-40CA-B135-D4500ECB7773}" dt="2025-01-06T17:19:21.046" v="124"/>
          <ac:inkMkLst>
            <pc:docMk/>
            <pc:sldMk cId="1845123437" sldId="272"/>
            <ac:inkMk id="25" creationId="{982870C8-C49A-9170-B981-3209C09E3AFF}"/>
          </ac:inkMkLst>
        </pc:inkChg>
        <pc:inkChg chg="add del">
          <ac:chgData name="Martin Znamenáček" userId="33331470d373d797" providerId="Windows Live" clId="Web-{EBB6965C-C7CB-40CA-B135-D4500ECB7773}" dt="2025-01-06T17:19:18.437" v="122"/>
          <ac:inkMkLst>
            <pc:docMk/>
            <pc:sldMk cId="1845123437" sldId="272"/>
            <ac:inkMk id="26" creationId="{2ABAB30B-F877-C35D-7690-3D158E53F9EB}"/>
          </ac:inkMkLst>
        </pc:inkChg>
        <pc:inkChg chg="add del">
          <ac:chgData name="Martin Znamenáček" userId="33331470d373d797" providerId="Windows Live" clId="Web-{EBB6965C-C7CB-40CA-B135-D4500ECB7773}" dt="2025-01-06T17:19:18.437" v="121"/>
          <ac:inkMkLst>
            <pc:docMk/>
            <pc:sldMk cId="1845123437" sldId="272"/>
            <ac:inkMk id="27" creationId="{11CD116B-70D7-E37D-BE63-6442529470D8}"/>
          </ac:inkMkLst>
        </pc:inkChg>
        <pc:inkChg chg="add del">
          <ac:chgData name="Martin Znamenáček" userId="33331470d373d797" providerId="Windows Live" clId="Web-{EBB6965C-C7CB-40CA-B135-D4500ECB7773}" dt="2025-01-06T17:19:18.437" v="120"/>
          <ac:inkMkLst>
            <pc:docMk/>
            <pc:sldMk cId="1845123437" sldId="272"/>
            <ac:inkMk id="28" creationId="{A2D90EB3-2CA4-89F1-4521-ABF14D13B57F}"/>
          </ac:inkMkLst>
        </pc:inkChg>
        <pc:inkChg chg="add del">
          <ac:chgData name="Martin Znamenáček" userId="33331470d373d797" providerId="Windows Live" clId="Web-{EBB6965C-C7CB-40CA-B135-D4500ECB7773}" dt="2025-01-06T17:19:18.437" v="119"/>
          <ac:inkMkLst>
            <pc:docMk/>
            <pc:sldMk cId="1845123437" sldId="272"/>
            <ac:inkMk id="29" creationId="{3E8964CD-BCF5-0D19-C750-95E1D4E76049}"/>
          </ac:inkMkLst>
        </pc:inkChg>
        <pc:inkChg chg="add del">
          <ac:chgData name="Martin Znamenáček" userId="33331470d373d797" providerId="Windows Live" clId="Web-{EBB6965C-C7CB-40CA-B135-D4500ECB7773}" dt="2025-01-06T17:19:18.437" v="118"/>
          <ac:inkMkLst>
            <pc:docMk/>
            <pc:sldMk cId="1845123437" sldId="272"/>
            <ac:inkMk id="30" creationId="{1AD75A67-53A1-A962-7E2E-CFB0768D18CE}"/>
          </ac:inkMkLst>
        </pc:inkChg>
        <pc:inkChg chg="add del">
          <ac:chgData name="Martin Znamenáček" userId="33331470d373d797" providerId="Windows Live" clId="Web-{EBB6965C-C7CB-40CA-B135-D4500ECB7773}" dt="2025-01-06T17:19:18.437" v="117"/>
          <ac:inkMkLst>
            <pc:docMk/>
            <pc:sldMk cId="1845123437" sldId="272"/>
            <ac:inkMk id="31" creationId="{88A309B4-374F-2DC4-15CE-A9390D410B2C}"/>
          </ac:inkMkLst>
        </pc:inkChg>
        <pc:inkChg chg="add del">
          <ac:chgData name="Martin Znamenáček" userId="33331470d373d797" providerId="Windows Live" clId="Web-{EBB6965C-C7CB-40CA-B135-D4500ECB7773}" dt="2025-01-06T17:19:18.437" v="116"/>
          <ac:inkMkLst>
            <pc:docMk/>
            <pc:sldMk cId="1845123437" sldId="272"/>
            <ac:inkMk id="32" creationId="{8050F9DA-3E5B-02EB-0779-2EF25B91C0A4}"/>
          </ac:inkMkLst>
        </pc:inkChg>
        <pc:inkChg chg="add del">
          <ac:chgData name="Martin Znamenáček" userId="33331470d373d797" providerId="Windows Live" clId="Web-{EBB6965C-C7CB-40CA-B135-D4500ECB7773}" dt="2025-01-06T17:19:14.233" v="115"/>
          <ac:inkMkLst>
            <pc:docMk/>
            <pc:sldMk cId="1845123437" sldId="272"/>
            <ac:inkMk id="33" creationId="{5DB28C40-CC93-F13B-F6F3-A44E861E4BFD}"/>
          </ac:inkMkLst>
        </pc:inkChg>
        <pc:inkChg chg="add del">
          <ac:chgData name="Martin Znamenáček" userId="33331470d373d797" providerId="Windows Live" clId="Web-{EBB6965C-C7CB-40CA-B135-D4500ECB7773}" dt="2025-01-06T17:19:11.280" v="114"/>
          <ac:inkMkLst>
            <pc:docMk/>
            <pc:sldMk cId="1845123437" sldId="272"/>
            <ac:inkMk id="34" creationId="{87FEC5C4-76B9-6F42-383B-D460F2D31741}"/>
          </ac:inkMkLst>
        </pc:inkChg>
        <pc:inkChg chg="add del">
          <ac:chgData name="Martin Znamenáček" userId="33331470d373d797" providerId="Windows Live" clId="Web-{EBB6965C-C7CB-40CA-B135-D4500ECB7773}" dt="2025-01-06T17:20:03.485" v="146"/>
          <ac:inkMkLst>
            <pc:docMk/>
            <pc:sldMk cId="1845123437" sldId="272"/>
            <ac:inkMk id="35" creationId="{D07EE741-DD28-3B32-162F-68A15CA6D902}"/>
          </ac:inkMkLst>
        </pc:inkChg>
        <pc:inkChg chg="add del">
          <ac:chgData name="Martin Znamenáček" userId="33331470d373d797" providerId="Windows Live" clId="Web-{EBB6965C-C7CB-40CA-B135-D4500ECB7773}" dt="2025-01-06T17:20:03.485" v="145"/>
          <ac:inkMkLst>
            <pc:docMk/>
            <pc:sldMk cId="1845123437" sldId="272"/>
            <ac:inkMk id="36" creationId="{BE544544-DCE4-EF47-0BF5-A3B27B478E9F}"/>
          </ac:inkMkLst>
        </pc:inkChg>
        <pc:inkChg chg="add del">
          <ac:chgData name="Martin Znamenáček" userId="33331470d373d797" providerId="Windows Live" clId="Web-{EBB6965C-C7CB-40CA-B135-D4500ECB7773}" dt="2025-01-06T17:20:03.485" v="144"/>
          <ac:inkMkLst>
            <pc:docMk/>
            <pc:sldMk cId="1845123437" sldId="272"/>
            <ac:inkMk id="37" creationId="{BB8B6C16-9EEC-576C-C637-A3F686A3232D}"/>
          </ac:inkMkLst>
        </pc:inkChg>
        <pc:inkChg chg="add del">
          <ac:chgData name="Martin Znamenáček" userId="33331470d373d797" providerId="Windows Live" clId="Web-{EBB6965C-C7CB-40CA-B135-D4500ECB7773}" dt="2025-01-06T17:20:03.485" v="143"/>
          <ac:inkMkLst>
            <pc:docMk/>
            <pc:sldMk cId="1845123437" sldId="272"/>
            <ac:inkMk id="38" creationId="{B123C466-6399-C840-89FF-5F147C2F06FA}"/>
          </ac:inkMkLst>
        </pc:inkChg>
        <pc:inkChg chg="add del">
          <ac:chgData name="Martin Znamenáček" userId="33331470d373d797" providerId="Windows Live" clId="Web-{EBB6965C-C7CB-40CA-B135-D4500ECB7773}" dt="2025-01-06T17:22:57.895" v="172"/>
          <ac:inkMkLst>
            <pc:docMk/>
            <pc:sldMk cId="1845123437" sldId="272"/>
            <ac:inkMk id="39" creationId="{A40521F4-106D-6A32-B1D2-47089B2D7DD6}"/>
          </ac:inkMkLst>
        </pc:inkChg>
        <pc:inkChg chg="add del">
          <ac:chgData name="Martin Znamenáček" userId="33331470d373d797" providerId="Windows Live" clId="Web-{EBB6965C-C7CB-40CA-B135-D4500ECB7773}" dt="2025-01-06T17:20:25.079" v="149"/>
          <ac:inkMkLst>
            <pc:docMk/>
            <pc:sldMk cId="1845123437" sldId="272"/>
            <ac:inkMk id="40" creationId="{DB27D1CD-3C21-FC9D-0A33-175D8DCCCD3B}"/>
          </ac:inkMkLst>
        </pc:inkChg>
        <pc:inkChg chg="add del">
          <ac:chgData name="Martin Znamenáček" userId="33331470d373d797" providerId="Windows Live" clId="Web-{EBB6965C-C7CB-40CA-B135-D4500ECB7773}" dt="2025-01-06T17:20:29.438" v="151"/>
          <ac:inkMkLst>
            <pc:docMk/>
            <pc:sldMk cId="1845123437" sldId="272"/>
            <ac:inkMk id="41" creationId="{7290BC4F-2D75-02A4-266D-9FEE44B01F1D}"/>
          </ac:inkMkLst>
        </pc:inkChg>
        <pc:inkChg chg="add del">
          <ac:chgData name="Martin Znamenáček" userId="33331470d373d797" providerId="Windows Live" clId="Web-{EBB6965C-C7CB-40CA-B135-D4500ECB7773}" dt="2025-01-06T17:22:57.895" v="171"/>
          <ac:inkMkLst>
            <pc:docMk/>
            <pc:sldMk cId="1845123437" sldId="272"/>
            <ac:inkMk id="42" creationId="{6DC6B441-CA4B-687F-0A30-74C2E209108A}"/>
          </ac:inkMkLst>
        </pc:inkChg>
        <pc:inkChg chg="add del">
          <ac:chgData name="Martin Znamenáček" userId="33331470d373d797" providerId="Windows Live" clId="Web-{EBB6965C-C7CB-40CA-B135-D4500ECB7773}" dt="2025-01-06T17:21:32.346" v="164"/>
          <ac:inkMkLst>
            <pc:docMk/>
            <pc:sldMk cId="1845123437" sldId="272"/>
            <ac:inkMk id="43" creationId="{08A8B4BB-657C-0CBD-54D6-3C4DC88E90AF}"/>
          </ac:inkMkLst>
        </pc:inkChg>
        <pc:inkChg chg="add del">
          <ac:chgData name="Martin Znamenáček" userId="33331470d373d797" providerId="Windows Live" clId="Web-{EBB6965C-C7CB-40CA-B135-D4500ECB7773}" dt="2025-01-06T17:21:52.112" v="166"/>
          <ac:inkMkLst>
            <pc:docMk/>
            <pc:sldMk cId="1845123437" sldId="272"/>
            <ac:inkMk id="44" creationId="{F1B578F6-8AB4-75BF-86EB-E0B4A2CEA274}"/>
          </ac:inkMkLst>
        </pc:inkChg>
        <pc:inkChg chg="add del">
          <ac:chgData name="Martin Znamenáček" userId="33331470d373d797" providerId="Windows Live" clId="Web-{EBB6965C-C7CB-40CA-B135-D4500ECB7773}" dt="2025-01-06T17:21:56.612" v="168"/>
          <ac:inkMkLst>
            <pc:docMk/>
            <pc:sldMk cId="1845123437" sldId="272"/>
            <ac:inkMk id="45" creationId="{FC33F649-76A8-4892-6A2E-F1688D840765}"/>
          </ac:inkMkLst>
        </pc:inkChg>
        <pc:inkChg chg="add del">
          <ac:chgData name="Martin Znamenáček" userId="33331470d373d797" providerId="Windows Live" clId="Web-{EBB6965C-C7CB-40CA-B135-D4500ECB7773}" dt="2025-01-06T17:21:32.346" v="163"/>
          <ac:inkMkLst>
            <pc:docMk/>
            <pc:sldMk cId="1845123437" sldId="272"/>
            <ac:inkMk id="46" creationId="{F72B98EF-6255-0944-DB17-5A6579D3A0CC}"/>
          </ac:inkMkLst>
        </pc:inkChg>
        <pc:inkChg chg="add del">
          <ac:chgData name="Martin Znamenáček" userId="33331470d373d797" providerId="Windows Live" clId="Web-{EBB6965C-C7CB-40CA-B135-D4500ECB7773}" dt="2025-01-06T17:21:56.612" v="167"/>
          <ac:inkMkLst>
            <pc:docMk/>
            <pc:sldMk cId="1845123437" sldId="272"/>
            <ac:inkMk id="47" creationId="{C73CE1B4-404B-C51E-35D4-8E3281474F22}"/>
          </ac:inkMkLst>
        </pc:inkChg>
        <pc:inkChg chg="add del">
          <ac:chgData name="Martin Znamenáček" userId="33331470d373d797" providerId="Windows Live" clId="Web-{EBB6965C-C7CB-40CA-B135-D4500ECB7773}" dt="2025-01-06T17:21:32.346" v="162"/>
          <ac:inkMkLst>
            <pc:docMk/>
            <pc:sldMk cId="1845123437" sldId="272"/>
            <ac:inkMk id="48" creationId="{D0A79980-0CED-878E-EBC1-B5D13DE380BE}"/>
          </ac:inkMkLst>
        </pc:inkChg>
        <pc:inkChg chg="add del">
          <ac:chgData name="Martin Znamenáček" userId="33331470d373d797" providerId="Windows Live" clId="Web-{EBB6965C-C7CB-40CA-B135-D4500ECB7773}" dt="2025-01-06T17:21:32.346" v="161"/>
          <ac:inkMkLst>
            <pc:docMk/>
            <pc:sldMk cId="1845123437" sldId="272"/>
            <ac:inkMk id="49" creationId="{F43E8AF6-6CD2-2A1C-3E30-60D29ACC2F01}"/>
          </ac:inkMkLst>
        </pc:inkChg>
        <pc:inkChg chg="add del">
          <ac:chgData name="Martin Znamenáček" userId="33331470d373d797" providerId="Windows Live" clId="Web-{EBB6965C-C7CB-40CA-B135-D4500ECB7773}" dt="2025-01-06T17:21:34.784" v="165"/>
          <ac:inkMkLst>
            <pc:docMk/>
            <pc:sldMk cId="1845123437" sldId="272"/>
            <ac:inkMk id="50" creationId="{736BEE38-8FE0-FD3E-C5A6-153BE07C3FDF}"/>
          </ac:inkMkLst>
        </pc:inkChg>
        <pc:inkChg chg="add del">
          <ac:chgData name="Martin Znamenáček" userId="33331470d373d797" providerId="Windows Live" clId="Web-{EBB6965C-C7CB-40CA-B135-D4500ECB7773}" dt="2025-01-06T17:22:57.895" v="170"/>
          <ac:inkMkLst>
            <pc:docMk/>
            <pc:sldMk cId="1845123437" sldId="272"/>
            <ac:inkMk id="51" creationId="{87730300-D6D4-C905-FDAD-19CF14C1C4C1}"/>
          </ac:inkMkLst>
        </pc:inkChg>
        <pc:inkChg chg="add">
          <ac:chgData name="Martin Znamenáček" userId="33331470d373d797" providerId="Windows Live" clId="Web-{EBB6965C-C7CB-40CA-B135-D4500ECB7773}" dt="2025-01-06T17:24:30.475" v="186"/>
          <ac:inkMkLst>
            <pc:docMk/>
            <pc:sldMk cId="1845123437" sldId="272"/>
            <ac:inkMk id="54" creationId="{37A127EB-00AD-40A0-DEB2-303C93A3BECB}"/>
          </ac:inkMkLst>
        </pc:inkChg>
        <pc:inkChg chg="add">
          <ac:chgData name="Martin Znamenáček" userId="33331470d373d797" providerId="Windows Live" clId="Web-{EBB6965C-C7CB-40CA-B135-D4500ECB7773}" dt="2025-01-06T17:24:38.163" v="187"/>
          <ac:inkMkLst>
            <pc:docMk/>
            <pc:sldMk cId="1845123437" sldId="272"/>
            <ac:inkMk id="55" creationId="{F1926525-B1AD-EE5F-ACBB-FA7B0A65E219}"/>
          </ac:inkMkLst>
        </pc:inkChg>
        <pc:inkChg chg="add">
          <ac:chgData name="Martin Znamenáček" userId="33331470d373d797" providerId="Windows Live" clId="Web-{EBB6965C-C7CB-40CA-B135-D4500ECB7773}" dt="2025-01-06T17:24:48.382" v="188"/>
          <ac:inkMkLst>
            <pc:docMk/>
            <pc:sldMk cId="1845123437" sldId="272"/>
            <ac:inkMk id="56" creationId="{C0341BD5-4F30-5B1C-C665-07C7783B62AB}"/>
          </ac:inkMkLst>
        </pc:inkChg>
        <pc:inkChg chg="add">
          <ac:chgData name="Martin Znamenáček" userId="33331470d373d797" providerId="Windows Live" clId="Web-{EBB6965C-C7CB-40CA-B135-D4500ECB7773}" dt="2025-01-06T17:25:05.539" v="189"/>
          <ac:inkMkLst>
            <pc:docMk/>
            <pc:sldMk cId="1845123437" sldId="272"/>
            <ac:inkMk id="57" creationId="{34569120-4E8F-44D8-AFC1-DFB3B1AF7C8C}"/>
          </ac:inkMkLst>
        </pc:inkChg>
        <pc:inkChg chg="add">
          <ac:chgData name="Martin Znamenáček" userId="33331470d373d797" providerId="Windows Live" clId="Web-{EBB6965C-C7CB-40CA-B135-D4500ECB7773}" dt="2025-01-06T17:25:10.680" v="190"/>
          <ac:inkMkLst>
            <pc:docMk/>
            <pc:sldMk cId="1845123437" sldId="272"/>
            <ac:inkMk id="58" creationId="{E05AA32C-30FC-9920-0BA5-C4CC8C186C4E}"/>
          </ac:inkMkLst>
        </pc:inkChg>
        <pc:inkChg chg="add">
          <ac:chgData name="Martin Znamenáček" userId="33331470d373d797" providerId="Windows Live" clId="Web-{EBB6965C-C7CB-40CA-B135-D4500ECB7773}" dt="2025-01-06T17:25:12.539" v="191"/>
          <ac:inkMkLst>
            <pc:docMk/>
            <pc:sldMk cId="1845123437" sldId="272"/>
            <ac:inkMk id="59" creationId="{231E847A-F030-3342-CA74-A813CA35F4E1}"/>
          </ac:inkMkLst>
        </pc:inkChg>
        <pc:inkChg chg="add">
          <ac:chgData name="Martin Znamenáček" userId="33331470d373d797" providerId="Windows Live" clId="Web-{EBB6965C-C7CB-40CA-B135-D4500ECB7773}" dt="2025-01-06T17:25:13.461" v="192"/>
          <ac:inkMkLst>
            <pc:docMk/>
            <pc:sldMk cId="1845123437" sldId="272"/>
            <ac:inkMk id="60" creationId="{64A62689-1B2A-7476-DC77-55387C219DE6}"/>
          </ac:inkMkLst>
        </pc:inkChg>
      </pc:sldChg>
      <pc:sldChg chg="addSp delSp modSp add replId">
        <pc:chgData name="Martin Znamenáček" userId="33331470d373d797" providerId="Windows Live" clId="Web-{EBB6965C-C7CB-40CA-B135-D4500ECB7773}" dt="2025-01-06T18:42:25.379" v="511" actId="20577"/>
        <pc:sldMkLst>
          <pc:docMk/>
          <pc:sldMk cId="103262536" sldId="274"/>
        </pc:sldMkLst>
        <pc:spChg chg="mod">
          <ac:chgData name="Martin Znamenáček" userId="33331470d373d797" providerId="Windows Live" clId="Web-{EBB6965C-C7CB-40CA-B135-D4500ECB7773}" dt="2025-01-06T18:42:25.379" v="511" actId="20577"/>
          <ac:spMkLst>
            <pc:docMk/>
            <pc:sldMk cId="103262536" sldId="274"/>
            <ac:spMk id="3" creationId="{CAA44D33-C7F4-7953-777B-D1113949F050}"/>
          </ac:spMkLst>
        </pc:spChg>
        <pc:picChg chg="add del mod">
          <ac:chgData name="Martin Znamenáček" userId="33331470d373d797" providerId="Windows Live" clId="Web-{EBB6965C-C7CB-40CA-B135-D4500ECB7773}" dt="2025-01-06T18:29:15.711" v="293"/>
          <ac:picMkLst>
            <pc:docMk/>
            <pc:sldMk cId="103262536" sldId="274"/>
            <ac:picMk id="8" creationId="{095E8156-5478-F0DD-EEDF-D50B053E8021}"/>
          </ac:picMkLst>
        </pc:picChg>
        <pc:picChg chg="add del mod">
          <ac:chgData name="Martin Znamenáček" userId="33331470d373d797" providerId="Windows Live" clId="Web-{EBB6965C-C7CB-40CA-B135-D4500ECB7773}" dt="2025-01-06T18:32:05.498" v="315"/>
          <ac:picMkLst>
            <pc:docMk/>
            <pc:sldMk cId="103262536" sldId="274"/>
            <ac:picMk id="9" creationId="{820065B8-D6CA-CDB2-33B7-A93CF9F0A636}"/>
          </ac:picMkLst>
        </pc:picChg>
        <pc:picChg chg="add mod">
          <ac:chgData name="Martin Znamenáček" userId="33331470d373d797" providerId="Windows Live" clId="Web-{EBB6965C-C7CB-40CA-B135-D4500ECB7773}" dt="2025-01-06T18:34:46.441" v="371" actId="1076"/>
          <ac:picMkLst>
            <pc:docMk/>
            <pc:sldMk cId="103262536" sldId="274"/>
            <ac:picMk id="10" creationId="{D8AED9CB-56E6-A3C7-46EF-FB8F0449B692}"/>
          </ac:picMkLst>
        </pc:picChg>
        <pc:picChg chg="del">
          <ac:chgData name="Martin Znamenáček" userId="33331470d373d797" providerId="Windows Live" clId="Web-{EBB6965C-C7CB-40CA-B135-D4500ECB7773}" dt="2025-01-06T17:25:40.477" v="196"/>
          <ac:picMkLst>
            <pc:docMk/>
            <pc:sldMk cId="103262536" sldId="274"/>
            <ac:picMk id="53" creationId="{09C98049-729C-12FC-62D5-19A00921BEA0}"/>
          </ac:picMkLst>
        </pc:picChg>
        <pc:inkChg chg="add del">
          <ac:chgData name="Martin Znamenáček" userId="33331470d373d797" providerId="Windows Live" clId="Web-{EBB6965C-C7CB-40CA-B135-D4500ECB7773}" dt="2025-01-06T17:25:30.243" v="195"/>
          <ac:inkMkLst>
            <pc:docMk/>
            <pc:sldMk cId="103262536" sldId="274"/>
            <ac:inkMk id="8" creationId="{0C3F129A-6122-2E59-6967-B0956C521323}"/>
          </ac:inkMkLst>
        </pc:inkChg>
        <pc:inkChg chg="add del">
          <ac:chgData name="Martin Znamenáček" userId="33331470d373d797" providerId="Windows Live" clId="Web-{EBB6965C-C7CB-40CA-B135-D4500ECB7773}" dt="2025-01-06T18:32:46.875" v="321"/>
          <ac:inkMkLst>
            <pc:docMk/>
            <pc:sldMk cId="103262536" sldId="274"/>
            <ac:inkMk id="11" creationId="{19C5AD55-8C99-6FAE-DEF5-A7BAF6CBB138}"/>
          </ac:inkMkLst>
        </pc:inkChg>
        <pc:inkChg chg="add mod">
          <ac:chgData name="Martin Znamenáček" userId="33331470d373d797" providerId="Windows Live" clId="Web-{EBB6965C-C7CB-40CA-B135-D4500ECB7773}" dt="2025-01-06T18:34:55.113" v="372" actId="1076"/>
          <ac:inkMkLst>
            <pc:docMk/>
            <pc:sldMk cId="103262536" sldId="274"/>
            <ac:inkMk id="12" creationId="{877ED809-3C21-4B54-26E0-C276B9D8C46E}"/>
          </ac:inkMkLst>
        </pc:inkChg>
        <pc:inkChg chg="add del">
          <ac:chgData name="Martin Znamenáček" userId="33331470d373d797" providerId="Windows Live" clId="Web-{EBB6965C-C7CB-40CA-B135-D4500ECB7773}" dt="2025-01-06T18:33:06.391" v="326"/>
          <ac:inkMkLst>
            <pc:docMk/>
            <pc:sldMk cId="103262536" sldId="274"/>
            <ac:inkMk id="13" creationId="{C0FF1849-1696-103B-98E4-A813F884EAEC}"/>
          </ac:inkMkLst>
        </pc:inkChg>
        <pc:inkChg chg="add del">
          <ac:chgData name="Martin Znamenáček" userId="33331470d373d797" providerId="Windows Live" clId="Web-{EBB6965C-C7CB-40CA-B135-D4500ECB7773}" dt="2025-01-06T18:33:06.391" v="325"/>
          <ac:inkMkLst>
            <pc:docMk/>
            <pc:sldMk cId="103262536" sldId="274"/>
            <ac:inkMk id="14" creationId="{570E1EF7-CB3C-26DD-EDA7-50FF8F5AB938}"/>
          </ac:inkMkLst>
        </pc:inkChg>
        <pc:inkChg chg="del">
          <ac:chgData name="Martin Znamenáček" userId="33331470d373d797" providerId="Windows Live" clId="Web-{EBB6965C-C7CB-40CA-B135-D4500ECB7773}" dt="2025-01-06T17:25:52.306" v="203"/>
          <ac:inkMkLst>
            <pc:docMk/>
            <pc:sldMk cId="103262536" sldId="274"/>
            <ac:inkMk id="54" creationId="{37A127EB-00AD-40A0-DEB2-303C93A3BECB}"/>
          </ac:inkMkLst>
        </pc:inkChg>
        <pc:inkChg chg="del">
          <ac:chgData name="Martin Znamenáček" userId="33331470d373d797" providerId="Windows Live" clId="Web-{EBB6965C-C7CB-40CA-B135-D4500ECB7773}" dt="2025-01-06T17:25:45.680" v="199"/>
          <ac:inkMkLst>
            <pc:docMk/>
            <pc:sldMk cId="103262536" sldId="274"/>
            <ac:inkMk id="55" creationId="{F1926525-B1AD-EE5F-ACBB-FA7B0A65E219}"/>
          </ac:inkMkLst>
        </pc:inkChg>
        <pc:inkChg chg="del">
          <ac:chgData name="Martin Znamenáček" userId="33331470d373d797" providerId="Windows Live" clId="Web-{EBB6965C-C7CB-40CA-B135-D4500ECB7773}" dt="2025-01-06T17:25:42.321" v="197"/>
          <ac:inkMkLst>
            <pc:docMk/>
            <pc:sldMk cId="103262536" sldId="274"/>
            <ac:inkMk id="56" creationId="{C0341BD5-4F30-5B1C-C665-07C7783B62AB}"/>
          </ac:inkMkLst>
        </pc:inkChg>
        <pc:inkChg chg="del">
          <ac:chgData name="Martin Znamenáček" userId="33331470d373d797" providerId="Windows Live" clId="Web-{EBB6965C-C7CB-40CA-B135-D4500ECB7773}" dt="2025-01-06T17:25:49.040" v="201"/>
          <ac:inkMkLst>
            <pc:docMk/>
            <pc:sldMk cId="103262536" sldId="274"/>
            <ac:inkMk id="57" creationId="{34569120-4E8F-44D8-AFC1-DFB3B1AF7C8C}"/>
          </ac:inkMkLst>
        </pc:inkChg>
        <pc:inkChg chg="del">
          <ac:chgData name="Martin Znamenáček" userId="33331470d373d797" providerId="Windows Live" clId="Web-{EBB6965C-C7CB-40CA-B135-D4500ECB7773}" dt="2025-01-06T17:25:47.290" v="200"/>
          <ac:inkMkLst>
            <pc:docMk/>
            <pc:sldMk cId="103262536" sldId="274"/>
            <ac:inkMk id="58" creationId="{E05AA32C-30FC-9920-0BA5-C4CC8C186C4E}"/>
          </ac:inkMkLst>
        </pc:inkChg>
        <pc:inkChg chg="del">
          <ac:chgData name="Martin Znamenáček" userId="33331470d373d797" providerId="Windows Live" clId="Web-{EBB6965C-C7CB-40CA-B135-D4500ECB7773}" dt="2025-01-06T17:25:50.509" v="202"/>
          <ac:inkMkLst>
            <pc:docMk/>
            <pc:sldMk cId="103262536" sldId="274"/>
            <ac:inkMk id="59" creationId="{231E847A-F030-3342-CA74-A813CA35F4E1}"/>
          </ac:inkMkLst>
        </pc:inkChg>
        <pc:inkChg chg="del">
          <ac:chgData name="Martin Znamenáček" userId="33331470d373d797" providerId="Windows Live" clId="Web-{EBB6965C-C7CB-40CA-B135-D4500ECB7773}" dt="2025-01-06T17:25:43.696" v="198"/>
          <ac:inkMkLst>
            <pc:docMk/>
            <pc:sldMk cId="103262536" sldId="274"/>
            <ac:inkMk id="60" creationId="{64A62689-1B2A-7476-DC77-55387C219DE6}"/>
          </ac:inkMkLst>
        </pc:inkChg>
      </pc:sldChg>
    </pc:docChg>
  </pc:docChgLst>
  <pc:docChgLst>
    <pc:chgData name="Ladislav Nagy" userId="b8f981e2ccf60262" providerId="Windows Live" clId="Web-{89234472-BDEA-4CAD-985D-8441D3BB3FBD}"/>
    <pc:docChg chg="addSld delSld modSld">
      <pc:chgData name="Ladislav Nagy" userId="b8f981e2ccf60262" providerId="Windows Live" clId="Web-{89234472-BDEA-4CAD-985D-8441D3BB3FBD}" dt="2024-11-25T19:55:26.298" v="529" actId="1076"/>
      <pc:docMkLst>
        <pc:docMk/>
      </pc:docMkLst>
      <pc:sldChg chg="modSp">
        <pc:chgData name="Ladislav Nagy" userId="b8f981e2ccf60262" providerId="Windows Live" clId="Web-{89234472-BDEA-4CAD-985D-8441D3BB3FBD}" dt="2024-11-25T19:39:56.985" v="410" actId="20577"/>
        <pc:sldMkLst>
          <pc:docMk/>
          <pc:sldMk cId="3621262893" sldId="258"/>
        </pc:sldMkLst>
      </pc:sldChg>
      <pc:sldChg chg="addSp modSp mod setBg">
        <pc:chgData name="Ladislav Nagy" userId="b8f981e2ccf60262" providerId="Windows Live" clId="Web-{89234472-BDEA-4CAD-985D-8441D3BB3FBD}" dt="2024-11-25T19:51:18.446" v="507" actId="1076"/>
        <pc:sldMkLst>
          <pc:docMk/>
          <pc:sldMk cId="1231510720" sldId="264"/>
        </pc:sldMkLst>
        <pc:spChg chg="mod">
          <ac:chgData name="Ladislav Nagy" userId="b8f981e2ccf60262" providerId="Windows Live" clId="Web-{89234472-BDEA-4CAD-985D-8441D3BB3FBD}" dt="2024-11-25T19:45:13.980" v="415" actId="20577"/>
          <ac:spMkLst>
            <pc:docMk/>
            <pc:sldMk cId="1231510720" sldId="264"/>
            <ac:spMk id="4" creationId="{826E7F67-FBB2-0715-0336-190DE4473B6D}"/>
          </ac:spMkLst>
        </pc:spChg>
        <pc:picChg chg="add mod">
          <ac:chgData name="Ladislav Nagy" userId="b8f981e2ccf60262" providerId="Windows Live" clId="Web-{89234472-BDEA-4CAD-985D-8441D3BB3FBD}" dt="2024-11-25T19:45:08.902" v="414"/>
          <ac:picMkLst>
            <pc:docMk/>
            <pc:sldMk cId="1231510720" sldId="264"/>
            <ac:picMk id="2" creationId="{03A776D3-8100-D3DC-0ADD-75331BEF22B4}"/>
          </ac:picMkLst>
        </pc:picChg>
      </pc:sldChg>
      <pc:sldChg chg="modSp new">
        <pc:chgData name="Ladislav Nagy" userId="b8f981e2ccf60262" providerId="Windows Live" clId="Web-{89234472-BDEA-4CAD-985D-8441D3BB3FBD}" dt="2024-11-25T19:30:49.670" v="175" actId="20577"/>
        <pc:sldMkLst>
          <pc:docMk/>
          <pc:sldMk cId="2570008656" sldId="268"/>
        </pc:sldMkLst>
      </pc:sldChg>
      <pc:sldChg chg="modSp new">
        <pc:chgData name="Ladislav Nagy" userId="b8f981e2ccf60262" providerId="Windows Live" clId="Web-{89234472-BDEA-4CAD-985D-8441D3BB3FBD}" dt="2024-11-25T19:33:23.832" v="312" actId="20577"/>
        <pc:sldMkLst>
          <pc:docMk/>
          <pc:sldMk cId="393156591" sldId="269"/>
        </pc:sldMkLst>
      </pc:sldChg>
      <pc:sldChg chg="modSp add replId">
        <pc:chgData name="Ladislav Nagy" userId="b8f981e2ccf60262" providerId="Windows Live" clId="Web-{89234472-BDEA-4CAD-985D-8441D3BB3FBD}" dt="2024-11-25T19:35:40.836" v="347" actId="20577"/>
        <pc:sldMkLst>
          <pc:docMk/>
          <pc:sldMk cId="2149822024" sldId="270"/>
        </pc:sldMkLst>
      </pc:sldChg>
      <pc:sldChg chg="modSp add replId">
        <pc:chgData name="Ladislav Nagy" userId="b8f981e2ccf60262" providerId="Windows Live" clId="Web-{89234472-BDEA-4CAD-985D-8441D3BB3FBD}" dt="2024-11-25T19:36:06.040" v="354" actId="20577"/>
        <pc:sldMkLst>
          <pc:docMk/>
          <pc:sldMk cId="3524135438" sldId="271"/>
        </pc:sldMkLst>
      </pc:sldChg>
      <pc:sldChg chg="add del replId">
        <pc:chgData name="Ladislav Nagy" userId="b8f981e2ccf60262" providerId="Windows Live" clId="Web-{89234472-BDEA-4CAD-985D-8441D3BB3FBD}" dt="2024-11-25T19:34:26.802" v="327"/>
        <pc:sldMkLst>
          <pc:docMk/>
          <pc:sldMk cId="3821738194" sldId="271"/>
        </pc:sldMkLst>
      </pc:sldChg>
      <pc:sldChg chg="add del replId">
        <pc:chgData name="Ladislav Nagy" userId="b8f981e2ccf60262" providerId="Windows Live" clId="Web-{89234472-BDEA-4CAD-985D-8441D3BB3FBD}" dt="2024-11-25T19:34:23.677" v="326"/>
        <pc:sldMkLst>
          <pc:docMk/>
          <pc:sldMk cId="472592551" sldId="272"/>
        </pc:sldMkLst>
      </pc:sldChg>
      <pc:sldChg chg="modSp add replId">
        <pc:chgData name="Ladislav Nagy" userId="b8f981e2ccf60262" providerId="Windows Live" clId="Web-{89234472-BDEA-4CAD-985D-8441D3BB3FBD}" dt="2024-11-25T19:36:37.666" v="370" actId="20577"/>
        <pc:sldMkLst>
          <pc:docMk/>
          <pc:sldMk cId="3718496977" sldId="272"/>
        </pc:sldMkLst>
      </pc:sldChg>
      <pc:sldChg chg="modSp add replId">
        <pc:chgData name="Ladislav Nagy" userId="b8f981e2ccf60262" providerId="Windows Live" clId="Web-{89234472-BDEA-4CAD-985D-8441D3BB3FBD}" dt="2024-11-25T19:37:03.651" v="376" actId="20577"/>
        <pc:sldMkLst>
          <pc:docMk/>
          <pc:sldMk cId="1142221253" sldId="273"/>
        </pc:sldMkLst>
      </pc:sldChg>
      <pc:sldChg chg="add del replId">
        <pc:chgData name="Ladislav Nagy" userId="b8f981e2ccf60262" providerId="Windows Live" clId="Web-{89234472-BDEA-4CAD-985D-8441D3BB3FBD}" dt="2024-11-25T19:34:22.708" v="325"/>
        <pc:sldMkLst>
          <pc:docMk/>
          <pc:sldMk cId="2968465358" sldId="273"/>
        </pc:sldMkLst>
      </pc:sldChg>
      <pc:sldChg chg="modSp add replId">
        <pc:chgData name="Ladislav Nagy" userId="b8f981e2ccf60262" providerId="Windows Live" clId="Web-{89234472-BDEA-4CAD-985D-8441D3BB3FBD}" dt="2024-11-25T19:37:35.699" v="390" actId="14100"/>
        <pc:sldMkLst>
          <pc:docMk/>
          <pc:sldMk cId="134548107" sldId="274"/>
        </pc:sldMkLst>
      </pc:sldChg>
      <pc:sldChg chg="add del replId">
        <pc:chgData name="Ladislav Nagy" userId="b8f981e2ccf60262" providerId="Windows Live" clId="Web-{89234472-BDEA-4CAD-985D-8441D3BB3FBD}" dt="2024-11-25T19:34:21.849" v="324"/>
        <pc:sldMkLst>
          <pc:docMk/>
          <pc:sldMk cId="1575268575" sldId="274"/>
        </pc:sldMkLst>
      </pc:sldChg>
      <pc:sldChg chg="modSp add replId">
        <pc:chgData name="Ladislav Nagy" userId="b8f981e2ccf60262" providerId="Windows Live" clId="Web-{89234472-BDEA-4CAD-985D-8441D3BB3FBD}" dt="2024-11-25T19:38:18.841" v="402" actId="20577"/>
        <pc:sldMkLst>
          <pc:docMk/>
          <pc:sldMk cId="4133623028" sldId="275"/>
        </pc:sldMkLst>
      </pc:sldChg>
      <pc:sldChg chg="addSp delSp modSp new mod setBg">
        <pc:chgData name="Ladislav Nagy" userId="b8f981e2ccf60262" providerId="Windows Live" clId="Web-{89234472-BDEA-4CAD-985D-8441D3BB3FBD}" dt="2024-11-25T19:49:55.912" v="501" actId="20577"/>
        <pc:sldMkLst>
          <pc:docMk/>
          <pc:sldMk cId="959329316" sldId="276"/>
        </pc:sldMkLst>
      </pc:sldChg>
      <pc:sldChg chg="addSp delSp modSp new del">
        <pc:chgData name="Ladislav Nagy" userId="b8f981e2ccf60262" providerId="Windows Live" clId="Web-{89234472-BDEA-4CAD-985D-8441D3BB3FBD}" dt="2024-11-25T19:47:35.173" v="431"/>
        <pc:sldMkLst>
          <pc:docMk/>
          <pc:sldMk cId="2725881028" sldId="277"/>
        </pc:sldMkLst>
      </pc:sldChg>
      <pc:sldChg chg="addSp delSp modSp new add del">
        <pc:chgData name="Ladislav Nagy" userId="b8f981e2ccf60262" providerId="Windows Live" clId="Web-{89234472-BDEA-4CAD-985D-8441D3BB3FBD}" dt="2024-11-25T19:55:26.298" v="529" actId="1076"/>
        <pc:sldMkLst>
          <pc:docMk/>
          <pc:sldMk cId="4050476310" sldId="277"/>
        </pc:sldMkLst>
      </pc:sldChg>
    </pc:docChg>
  </pc:docChgLst>
  <pc:docChgLst>
    <pc:chgData name="Jiří Zelenka" userId="df58f0fcc0f80eb2" providerId="LiveId" clId="{6052693A-B9B9-4EFB-96C3-6BAE2DB29B57}"/>
    <pc:docChg chg="undo redo custSel modSld">
      <pc:chgData name="Jiří Zelenka" userId="df58f0fcc0f80eb2" providerId="LiveId" clId="{6052693A-B9B9-4EFB-96C3-6BAE2DB29B57}" dt="2025-01-02T15:51:32.352" v="139" actId="113"/>
      <pc:docMkLst>
        <pc:docMk/>
      </pc:docMkLst>
      <pc:sldChg chg="modSp mod">
        <pc:chgData name="Jiří Zelenka" userId="df58f0fcc0f80eb2" providerId="LiveId" clId="{6052693A-B9B9-4EFB-96C3-6BAE2DB29B57}" dt="2025-01-02T15:31:27.622" v="0" actId="14100"/>
        <pc:sldMkLst>
          <pc:docMk/>
          <pc:sldMk cId="280015811" sldId="256"/>
        </pc:sldMkLst>
        <pc:spChg chg="mod">
          <ac:chgData name="Jiří Zelenka" userId="df58f0fcc0f80eb2" providerId="LiveId" clId="{6052693A-B9B9-4EFB-96C3-6BAE2DB29B57}" dt="2025-01-02T15:31:27.622" v="0" actId="14100"/>
          <ac:spMkLst>
            <pc:docMk/>
            <pc:sldMk cId="280015811" sldId="256"/>
            <ac:spMk id="2" creationId="{F1C4D6DC-6895-30CD-6FC6-DA77A765ED95}"/>
          </ac:spMkLst>
        </pc:spChg>
      </pc:sldChg>
      <pc:sldChg chg="modSp mod">
        <pc:chgData name="Jiří Zelenka" userId="df58f0fcc0f80eb2" providerId="LiveId" clId="{6052693A-B9B9-4EFB-96C3-6BAE2DB29B57}" dt="2025-01-02T15:33:31.879" v="21" actId="20577"/>
        <pc:sldMkLst>
          <pc:docMk/>
          <pc:sldMk cId="1325151755" sldId="266"/>
        </pc:sldMkLst>
      </pc:sldChg>
      <pc:sldChg chg="addSp delSp modSp mod">
        <pc:chgData name="Jiří Zelenka" userId="df58f0fcc0f80eb2" providerId="LiveId" clId="{6052693A-B9B9-4EFB-96C3-6BAE2DB29B57}" dt="2025-01-02T15:51:32.352" v="139" actId="113"/>
        <pc:sldMkLst>
          <pc:docMk/>
          <pc:sldMk cId="685026519" sldId="271"/>
        </pc:sldMkLst>
        <pc:spChg chg="mod">
          <ac:chgData name="Jiří Zelenka" userId="df58f0fcc0f80eb2" providerId="LiveId" clId="{6052693A-B9B9-4EFB-96C3-6BAE2DB29B57}" dt="2025-01-02T15:50:38.548" v="77"/>
          <ac:spMkLst>
            <pc:docMk/>
            <pc:sldMk cId="685026519" sldId="271"/>
            <ac:spMk id="2" creationId="{6D9E0067-F9C0-786F-4AF2-B6EBAC6F4442}"/>
          </ac:spMkLst>
        </pc:spChg>
        <pc:spChg chg="mod">
          <ac:chgData name="Jiří Zelenka" userId="df58f0fcc0f80eb2" providerId="LiveId" clId="{6052693A-B9B9-4EFB-96C3-6BAE2DB29B57}" dt="2025-01-02T15:51:32.352" v="139" actId="113"/>
          <ac:spMkLst>
            <pc:docMk/>
            <pc:sldMk cId="685026519" sldId="271"/>
            <ac:spMk id="3" creationId="{7E8617CE-ACEB-2466-5EAC-8E351ECEF538}"/>
          </ac:spMkLst>
        </pc:spChg>
        <pc:picChg chg="add mod">
          <ac:chgData name="Jiří Zelenka" userId="df58f0fcc0f80eb2" providerId="LiveId" clId="{6052693A-B9B9-4EFB-96C3-6BAE2DB29B57}" dt="2025-01-02T15:50:50.396" v="84" actId="1076"/>
          <ac:picMkLst>
            <pc:docMk/>
            <pc:sldMk cId="685026519" sldId="271"/>
            <ac:picMk id="11" creationId="{C0FF9E5D-9517-96AF-BBEF-3E34D72951E4}"/>
          </ac:picMkLst>
        </pc:picChg>
      </pc:sldChg>
    </pc:docChg>
  </pc:docChgLst>
  <pc:docChgLst>
    <pc:chgData name="Jiří Zelenka" userId="df58f0fcc0f80eb2" providerId="LiveId" clId="{87F64531-F3AA-4C5B-A219-4595BA46CF51}"/>
    <pc:docChg chg="undo custSel modSld">
      <pc:chgData name="Jiří Zelenka" userId="df58f0fcc0f80eb2" providerId="LiveId" clId="{87F64531-F3AA-4C5B-A219-4595BA46CF51}" dt="2024-11-25T11:55:22.438" v="432" actId="20577"/>
      <pc:docMkLst>
        <pc:docMk/>
      </pc:docMkLst>
      <pc:sldChg chg="addSp delSp modSp mod setBg modNotesTx">
        <pc:chgData name="Jiří Zelenka" userId="df58f0fcc0f80eb2" providerId="LiveId" clId="{87F64531-F3AA-4C5B-A219-4595BA46CF51}" dt="2024-11-25T11:55:22.438" v="432" actId="20577"/>
        <pc:sldMkLst>
          <pc:docMk/>
          <pc:sldMk cId="3967233716" sldId="263"/>
        </pc:sldMkLst>
      </pc:sldChg>
    </pc:docChg>
  </pc:docChgLst>
  <pc:docChgLst>
    <pc:chgData name="Matěj Foukal" userId="ec1f3edf691f6795" providerId="Windows Live" clId="Web-{84FE6720-E279-4D86-A358-7CC0E3BEBAC1}"/>
    <pc:docChg chg="modSld">
      <pc:chgData name="Matěj Foukal" userId="ec1f3edf691f6795" providerId="Windows Live" clId="Web-{84FE6720-E279-4D86-A358-7CC0E3BEBAC1}" dt="2025-01-01T13:08:06.843" v="203" actId="1076"/>
      <pc:docMkLst>
        <pc:docMk/>
      </pc:docMkLst>
      <pc:sldChg chg="addSp delSp modSp">
        <pc:chgData name="Matěj Foukal" userId="ec1f3edf691f6795" providerId="Windows Live" clId="Web-{84FE6720-E279-4D86-A358-7CC0E3BEBAC1}" dt="2025-01-01T13:08:06.843" v="203" actId="1076"/>
        <pc:sldMkLst>
          <pc:docMk/>
          <pc:sldMk cId="3161377603" sldId="267"/>
        </pc:sldMkLst>
        <pc:spChg chg="mod">
          <ac:chgData name="Matěj Foukal" userId="ec1f3edf691f6795" providerId="Windows Live" clId="Web-{84FE6720-E279-4D86-A358-7CC0E3BEBAC1}" dt="2025-01-01T12:49:36.655" v="15" actId="20577"/>
          <ac:spMkLst>
            <pc:docMk/>
            <pc:sldMk cId="3161377603" sldId="267"/>
            <ac:spMk id="2" creationId="{81E03990-7C90-BD65-6553-CB1AB42C6ED1}"/>
          </ac:spMkLst>
        </pc:spChg>
        <pc:spChg chg="add del mod">
          <ac:chgData name="Matěj Foukal" userId="ec1f3edf691f6795" providerId="Windows Live" clId="Web-{84FE6720-E279-4D86-A358-7CC0E3BEBAC1}" dt="2025-01-01T13:07:47.654" v="202" actId="20577"/>
          <ac:spMkLst>
            <pc:docMk/>
            <pc:sldMk cId="3161377603" sldId="267"/>
            <ac:spMk id="3" creationId="{AB5B809E-FA80-65CD-9D41-29A068B11936}"/>
          </ac:spMkLst>
        </pc:spChg>
        <pc:picChg chg="add mod">
          <ac:chgData name="Matěj Foukal" userId="ec1f3edf691f6795" providerId="Windows Live" clId="Web-{84FE6720-E279-4D86-A358-7CC0E3BEBAC1}" dt="2025-01-01T13:08:06.843" v="203" actId="1076"/>
          <ac:picMkLst>
            <pc:docMk/>
            <pc:sldMk cId="3161377603" sldId="267"/>
            <ac:picMk id="10" creationId="{6751A2E9-842B-2416-5D90-5C0AFA9D01B5}"/>
          </ac:picMkLst>
        </pc:picChg>
      </pc:sldChg>
    </pc:docChg>
  </pc:docChgLst>
  <pc:docChgLst>
    <pc:chgData name="Matěj Foukal" userId="ec1f3edf691f6795" providerId="Windows Live" clId="Web-{5D877D28-8325-49A6-8749-2CD1821AD78B}"/>
    <pc:docChg chg="addSld delSld modSld sldOrd">
      <pc:chgData name="Matěj Foukal" userId="ec1f3edf691f6795" providerId="Windows Live" clId="Web-{5D877D28-8325-49A6-8749-2CD1821AD78B}" dt="2025-01-06T20:02:41.961" v="204"/>
      <pc:docMkLst>
        <pc:docMk/>
      </pc:docMkLst>
      <pc:sldChg chg="addSp delSp modSp modTransition">
        <pc:chgData name="Matěj Foukal" userId="ec1f3edf691f6795" providerId="Windows Live" clId="Web-{5D877D28-8325-49A6-8749-2CD1821AD78B}" dt="2025-01-06T20:02:41.961" v="204"/>
        <pc:sldMkLst>
          <pc:docMk/>
          <pc:sldMk cId="3161377603" sldId="267"/>
        </pc:sldMkLst>
        <pc:spChg chg="mod">
          <ac:chgData name="Matěj Foukal" userId="ec1f3edf691f6795" providerId="Windows Live" clId="Web-{5D877D28-8325-49A6-8749-2CD1821AD78B}" dt="2025-01-06T19:42:08.454" v="46" actId="20577"/>
          <ac:spMkLst>
            <pc:docMk/>
            <pc:sldMk cId="3161377603" sldId="267"/>
            <ac:spMk id="3" creationId="{AB5B809E-FA80-65CD-9D41-29A068B11936}"/>
          </ac:spMkLst>
        </pc:spChg>
        <pc:inkChg chg="add del">
          <ac:chgData name="Matěj Foukal" userId="ec1f3edf691f6795" providerId="Windows Live" clId="Web-{5D877D28-8325-49A6-8749-2CD1821AD78B}" dt="2025-01-06T19:44:05.398" v="82"/>
          <ac:inkMkLst>
            <pc:docMk/>
            <pc:sldMk cId="3161377603" sldId="267"/>
            <ac:inkMk id="8" creationId="{4BD577A1-2453-AA09-5C5E-2094B61AE590}"/>
          </ac:inkMkLst>
        </pc:inkChg>
        <pc:inkChg chg="add del">
          <ac:chgData name="Matěj Foukal" userId="ec1f3edf691f6795" providerId="Windows Live" clId="Web-{5D877D28-8325-49A6-8749-2CD1821AD78B}" dt="2025-01-06T19:44:15.852" v="84"/>
          <ac:inkMkLst>
            <pc:docMk/>
            <pc:sldMk cId="3161377603" sldId="267"/>
            <ac:inkMk id="9" creationId="{AE3105F9-3878-5069-38DA-C3504CDC503E}"/>
          </ac:inkMkLst>
        </pc:inkChg>
        <pc:inkChg chg="add del">
          <ac:chgData name="Matěj Foukal" userId="ec1f3edf691f6795" providerId="Windows Live" clId="Web-{5D877D28-8325-49A6-8749-2CD1821AD78B}" dt="2025-01-06T19:44:25.165" v="86"/>
          <ac:inkMkLst>
            <pc:docMk/>
            <pc:sldMk cId="3161377603" sldId="267"/>
            <ac:inkMk id="11" creationId="{B53BDBCA-8250-CF7F-17C4-FF557467CE61}"/>
          </ac:inkMkLst>
        </pc:inkChg>
        <pc:inkChg chg="add">
          <ac:chgData name="Matěj Foukal" userId="ec1f3edf691f6795" providerId="Windows Live" clId="Web-{5D877D28-8325-49A6-8749-2CD1821AD78B}" dt="2025-01-06T19:44:32.275" v="87"/>
          <ac:inkMkLst>
            <pc:docMk/>
            <pc:sldMk cId="3161377603" sldId="267"/>
            <ac:inkMk id="12" creationId="{679CA57C-EDB2-E36D-10B0-3854EE4DFCEE}"/>
          </ac:inkMkLst>
        </pc:inkChg>
        <pc:inkChg chg="add">
          <ac:chgData name="Matěj Foukal" userId="ec1f3edf691f6795" providerId="Windows Live" clId="Web-{5D877D28-8325-49A6-8749-2CD1821AD78B}" dt="2025-01-06T19:44:36.884" v="88"/>
          <ac:inkMkLst>
            <pc:docMk/>
            <pc:sldMk cId="3161377603" sldId="267"/>
            <ac:inkMk id="13" creationId="{AFF3D170-B951-3E3C-DE0E-C507528DF3B6}"/>
          </ac:inkMkLst>
        </pc:inkChg>
        <pc:inkChg chg="add del">
          <ac:chgData name="Matěj Foukal" userId="ec1f3edf691f6795" providerId="Windows Live" clId="Web-{5D877D28-8325-49A6-8749-2CD1821AD78B}" dt="2025-01-06T19:45:17.215" v="96"/>
          <ac:inkMkLst>
            <pc:docMk/>
            <pc:sldMk cId="3161377603" sldId="267"/>
            <ac:inkMk id="14" creationId="{6F5F2567-3182-BBFB-BFA1-7371ABD5257B}"/>
          </ac:inkMkLst>
        </pc:inkChg>
      </pc:sldChg>
      <pc:sldChg chg="modSp">
        <pc:chgData name="Matěj Foukal" userId="ec1f3edf691f6795" providerId="Windows Live" clId="Web-{5D877D28-8325-49A6-8749-2CD1821AD78B}" dt="2025-01-06T19:43:35.959" v="78" actId="20577"/>
        <pc:sldMkLst>
          <pc:docMk/>
          <pc:sldMk cId="3818350764" sldId="268"/>
        </pc:sldMkLst>
        <pc:spChg chg="mod">
          <ac:chgData name="Matěj Foukal" userId="ec1f3edf691f6795" providerId="Windows Live" clId="Web-{5D877D28-8325-49A6-8749-2CD1821AD78B}" dt="2025-01-06T19:43:35.959" v="78" actId="20577"/>
          <ac:spMkLst>
            <pc:docMk/>
            <pc:sldMk cId="3818350764" sldId="268"/>
            <ac:spMk id="3" creationId="{BCA2D3F2-6B55-3A1B-C943-F7C38CEF3578}"/>
          </ac:spMkLst>
        </pc:spChg>
      </pc:sldChg>
      <pc:sldChg chg="add del replId">
        <pc:chgData name="Matěj Foukal" userId="ec1f3edf691f6795" providerId="Windows Live" clId="Web-{5D877D28-8325-49A6-8749-2CD1821AD78B}" dt="2025-01-06T19:42:57.098" v="58"/>
        <pc:sldMkLst>
          <pc:docMk/>
          <pc:sldMk cId="785656729" sldId="275"/>
        </pc:sldMkLst>
      </pc:sldChg>
      <pc:sldChg chg="addSp delSp modSp add ord replId">
        <pc:chgData name="Matěj Foukal" userId="ec1f3edf691f6795" providerId="Windows Live" clId="Web-{5D877D28-8325-49A6-8749-2CD1821AD78B}" dt="2025-01-06T19:58:48.370" v="202" actId="20577"/>
        <pc:sldMkLst>
          <pc:docMk/>
          <pc:sldMk cId="1165639229" sldId="275"/>
        </pc:sldMkLst>
        <pc:spChg chg="mod">
          <ac:chgData name="Matěj Foukal" userId="ec1f3edf691f6795" providerId="Windows Live" clId="Web-{5D877D28-8325-49A6-8749-2CD1821AD78B}" dt="2025-01-06T19:52:54.069" v="158" actId="20577"/>
          <ac:spMkLst>
            <pc:docMk/>
            <pc:sldMk cId="1165639229" sldId="275"/>
            <ac:spMk id="2" creationId="{9C32FFD2-4BCE-1073-49FA-2C927A3D4C8D}"/>
          </ac:spMkLst>
        </pc:spChg>
        <pc:spChg chg="mod">
          <ac:chgData name="Matěj Foukal" userId="ec1f3edf691f6795" providerId="Windows Live" clId="Web-{5D877D28-8325-49A6-8749-2CD1821AD78B}" dt="2025-01-06T19:58:48.370" v="202" actId="20577"/>
          <ac:spMkLst>
            <pc:docMk/>
            <pc:sldMk cId="1165639229" sldId="275"/>
            <ac:spMk id="3" creationId="{CAA44D33-C7F4-7953-777B-D1113949F050}"/>
          </ac:spMkLst>
        </pc:spChg>
        <pc:spChg chg="del mod">
          <ac:chgData name="Matěj Foukal" userId="ec1f3edf691f6795" providerId="Windows Live" clId="Web-{5D877D28-8325-49A6-8749-2CD1821AD78B}" dt="2025-01-06T19:53:08.788" v="162"/>
          <ac:spMkLst>
            <pc:docMk/>
            <pc:sldMk cId="1165639229" sldId="275"/>
            <ac:spMk id="7" creationId="{110B1554-0BC5-A3B2-471C-E7E12C901A78}"/>
          </ac:spMkLst>
        </pc:spChg>
        <pc:spChg chg="add">
          <ac:chgData name="Matěj Foukal" userId="ec1f3edf691f6795" providerId="Windows Live" clId="Web-{5D877D28-8325-49A6-8749-2CD1821AD78B}" dt="2025-01-06T19:53:06.569" v="161"/>
          <ac:spMkLst>
            <pc:docMk/>
            <pc:sldMk cId="1165639229" sldId="275"/>
            <ac:spMk id="14" creationId="{91EF493D-4157-D85F-6E51-8CBDA245FC43}"/>
          </ac:spMkLst>
        </pc:spChg>
        <pc:picChg chg="del">
          <ac:chgData name="Matěj Foukal" userId="ec1f3edf691f6795" providerId="Windows Live" clId="Web-{5D877D28-8325-49A6-8749-2CD1821AD78B}" dt="2025-01-06T19:52:25.098" v="151"/>
          <ac:picMkLst>
            <pc:docMk/>
            <pc:sldMk cId="1165639229" sldId="275"/>
            <ac:picMk id="10" creationId="{D8AED9CB-56E6-A3C7-46EF-FB8F0449B692}"/>
          </ac:picMkLst>
        </pc:picChg>
        <pc:inkChg chg="add del">
          <ac:chgData name="Matěj Foukal" userId="ec1f3edf691f6795" providerId="Windows Live" clId="Web-{5D877D28-8325-49A6-8749-2CD1821AD78B}" dt="2025-01-06T19:45:01.808" v="92"/>
          <ac:inkMkLst>
            <pc:docMk/>
            <pc:sldMk cId="1165639229" sldId="275"/>
            <ac:inkMk id="8" creationId="{D1D7FC6F-1953-8F68-5BF3-6664A7257CE4}"/>
          </ac:inkMkLst>
        </pc:inkChg>
        <pc:inkChg chg="add del">
          <ac:chgData name="Matěj Foukal" userId="ec1f3edf691f6795" providerId="Windows Live" clId="Web-{5D877D28-8325-49A6-8749-2CD1821AD78B}" dt="2025-01-06T19:44:58.808" v="91"/>
          <ac:inkMkLst>
            <pc:docMk/>
            <pc:sldMk cId="1165639229" sldId="275"/>
            <ac:inkMk id="9" creationId="{F481D42E-E4D6-7D85-C77C-551FB33395CF}"/>
          </ac:inkMkLst>
        </pc:inkChg>
        <pc:inkChg chg="add del">
          <ac:chgData name="Matěj Foukal" userId="ec1f3edf691f6795" providerId="Windows Live" clId="Web-{5D877D28-8325-49A6-8749-2CD1821AD78B}" dt="2025-01-06T19:45:07.371" v="94"/>
          <ac:inkMkLst>
            <pc:docMk/>
            <pc:sldMk cId="1165639229" sldId="275"/>
            <ac:inkMk id="11" creationId="{2203AAFE-2C47-4564-5857-3845B225CDD8}"/>
          </ac:inkMkLst>
        </pc:inkChg>
        <pc:inkChg chg="del">
          <ac:chgData name="Matěj Foukal" userId="ec1f3edf691f6795" providerId="Windows Live" clId="Web-{5D877D28-8325-49A6-8749-2CD1821AD78B}" dt="2025-01-06T19:52:27.739" v="152"/>
          <ac:inkMkLst>
            <pc:docMk/>
            <pc:sldMk cId="1165639229" sldId="275"/>
            <ac:inkMk id="12" creationId="{877ED809-3C21-4B54-26E0-C276B9D8C46E}"/>
          </ac:inkMkLst>
        </pc:inkChg>
      </pc:sldChg>
      <pc:sldChg chg="modSp add del ord replId">
        <pc:chgData name="Matěj Foukal" userId="ec1f3edf691f6795" providerId="Windows Live" clId="Web-{5D877D28-8325-49A6-8749-2CD1821AD78B}" dt="2025-01-06T19:42:53.754" v="57"/>
        <pc:sldMkLst>
          <pc:docMk/>
          <pc:sldMk cId="3835891236" sldId="276"/>
        </pc:sldMkLst>
        <pc:spChg chg="mod">
          <ac:chgData name="Matěj Foukal" userId="ec1f3edf691f6795" providerId="Windows Live" clId="Web-{5D877D28-8325-49A6-8749-2CD1821AD78B}" dt="2025-01-06T19:42:43.644" v="54" actId="20577"/>
          <ac:spMkLst>
            <pc:docMk/>
            <pc:sldMk cId="3835891236" sldId="276"/>
            <ac:spMk id="2" creationId="{9C32FFD2-4BCE-1073-49FA-2C927A3D4C8D}"/>
          </ac:spMkLst>
        </pc:spChg>
      </pc:sldChg>
    </pc:docChg>
  </pc:docChgLst>
  <pc:docChgLst>
    <pc:chgData name="Jiří Zelenka" userId="df58f0fcc0f80eb2" providerId="LiveId" clId="{C5727F60-79B9-4E1C-87C1-53673DAEA7C4}"/>
    <pc:docChg chg="undo custSel modSld">
      <pc:chgData name="Jiří Zelenka" userId="df58f0fcc0f80eb2" providerId="LiveId" clId="{C5727F60-79B9-4E1C-87C1-53673DAEA7C4}" dt="2025-01-06T17:17:19.082" v="68" actId="27636"/>
      <pc:docMkLst>
        <pc:docMk/>
      </pc:docMkLst>
      <pc:sldChg chg="modSp mod">
        <pc:chgData name="Jiří Zelenka" userId="df58f0fcc0f80eb2" providerId="LiveId" clId="{C5727F60-79B9-4E1C-87C1-53673DAEA7C4}" dt="2025-01-06T17:17:19.082" v="68" actId="27636"/>
        <pc:sldMkLst>
          <pc:docMk/>
          <pc:sldMk cId="685026519" sldId="271"/>
        </pc:sldMkLst>
        <pc:spChg chg="mod">
          <ac:chgData name="Jiří Zelenka" userId="df58f0fcc0f80eb2" providerId="LiveId" clId="{C5727F60-79B9-4E1C-87C1-53673DAEA7C4}" dt="2025-01-06T17:17:19.082" v="68" actId="27636"/>
          <ac:spMkLst>
            <pc:docMk/>
            <pc:sldMk cId="685026519" sldId="271"/>
            <ac:spMk id="3" creationId="{7E8617CE-ACEB-2466-5EAC-8E351ECEF538}"/>
          </ac:spMkLst>
        </pc:spChg>
        <pc:picChg chg="mod">
          <ac:chgData name="Jiří Zelenka" userId="df58f0fcc0f80eb2" providerId="LiveId" clId="{C5727F60-79B9-4E1C-87C1-53673DAEA7C4}" dt="2025-01-06T17:12:57.699" v="62" actId="1076"/>
          <ac:picMkLst>
            <pc:docMk/>
            <pc:sldMk cId="685026519" sldId="271"/>
            <ac:picMk id="11" creationId="{C0FF9E5D-9517-96AF-BBEF-3E34D72951E4}"/>
          </ac:picMkLst>
        </pc:picChg>
      </pc:sldChg>
    </pc:docChg>
  </pc:docChgLst>
  <pc:docChgLst>
    <pc:chgData name="Matěj Foukal" userId="ec1f3edf691f6795" providerId="Windows Live" clId="Web-{D6B47B1B-5F3D-4390-891D-DEC0C82BF11B}"/>
    <pc:docChg chg="modSld addMainMaster delMainMaster">
      <pc:chgData name="Matěj Foukal" userId="ec1f3edf691f6795" providerId="Windows Live" clId="Web-{D6B47B1B-5F3D-4390-891D-DEC0C82BF11B}" dt="2024-11-25T21:08:37.254" v="31"/>
      <pc:docMkLst>
        <pc:docMk/>
      </pc:docMkLst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80015811" sldId="25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2" creationId="{F1C4D6DC-6895-30CD-6FC6-DA77A765ED95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3" creationId="{52473F9E-28A4-D0E5-874D-CB359B712A4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781808586" sldId="25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621262893" sldId="258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97826942" sldId="259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287060232" sldId="260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613450863" sldId="261"/>
        </pc:sldMkLst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967233716" sldId="263"/>
        </pc:sldMkLst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1231510720" sldId="26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4" creationId="{826E7F67-FBB2-0715-0336-190DE4473B6D}"/>
          </ac:spMkLst>
        </pc:spChg>
        <pc:picChg chg="add del mod modCrop">
          <ac:chgData name="Matěj Foukal" userId="ec1f3edf691f6795" providerId="Windows Live" clId="Web-{D6B47B1B-5F3D-4390-891D-DEC0C82BF11B}" dt="2024-11-25T21:03:39.135" v="2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192235045" sldId="265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35356783" sldId="266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493402060" sldId="26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570008656" sldId="268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93156591" sldId="269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49822024" sldId="270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524135438" sldId="271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718496977" sldId="272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142221253" sldId="273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34548107" sldId="274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133623028" sldId="275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959329316" sldId="276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050476310" sldId="277"/>
        </pc:sldMkLst>
      </pc:sldChg>
      <pc:sldMasterChg chg="add del addSldLayout delSldLayout">
        <pc:chgData name="Matěj Foukal" userId="ec1f3edf691f6795" providerId="Windows Live" clId="Web-{D6B47B1B-5F3D-4390-891D-DEC0C82BF11B}" dt="2024-11-25T21:08:37.254" v="31"/>
        <pc:sldMasterMkLst>
          <pc:docMk/>
          <pc:sldMasterMk cId="1356264796" sldId="2147483648"/>
        </pc:sldMasterMkLst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38228785" sldId="2147483649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57138384" sldId="2147483650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28692918" sldId="2147483651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1571889973" sldId="2147483652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62667798" sldId="2147483653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75602778" sldId="2147483654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710954207" sldId="2147483655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2053460917" sldId="2147483656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218476815" sldId="2147483657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031933677" sldId="2147483658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604206850" sldId="2147483659"/>
          </pc:sldLayoutMkLst>
        </pc:sldLayoutChg>
      </pc:sldMasterChg>
      <pc:sldMasterChg chg="add addSldLayout modSldLayout">
        <pc:chgData name="Matěj Foukal" userId="ec1f3edf691f6795" providerId="Windows Live" clId="Web-{D6B47B1B-5F3D-4390-891D-DEC0C82BF11B}" dt="2024-11-25T21:08:37.254" v="31"/>
        <pc:sldMasterMkLst>
          <pc:docMk/>
          <pc:sldMasterMk cId="2744824930" sldId="2147483660"/>
        </pc:sldMasterMkLst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33415641" sldId="2147483661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014512764" sldId="2147483662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223909570" sldId="2147483663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567465939" sldId="2147483664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857264640" sldId="2147483665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134640309" sldId="2147483666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3688446" sldId="2147483667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63307424" sldId="2147483668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675797386" sldId="2147483669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338934536" sldId="2147483670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085376169" sldId="2147483671"/>
          </pc:sldLayoutMkLst>
        </pc:sldLayoutChg>
      </pc:sldMasterChg>
      <pc:sldMasterChg chg="add del addSldLayout delSldLayout modSldLayout">
        <pc:chgData name="Matěj Foukal" userId="ec1f3edf691f6795" providerId="Windows Live" clId="Web-{D6B47B1B-5F3D-4390-891D-DEC0C82BF11B}" dt="2024-11-25T21:08:22.348" v="30"/>
        <pc:sldMasterMkLst>
          <pc:docMk/>
          <pc:sldMasterMk cId="3875867295" sldId="2147483660"/>
        </pc:sldMasterMkLst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611766923" sldId="2147483661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38140772" sldId="2147483662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081634" sldId="2147483663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6695397" sldId="2147483664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494808733" sldId="2147483665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467570" sldId="2147483666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67584645" sldId="2147483667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903817786" sldId="2147483668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306437899" sldId="2147483669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0559448" sldId="2147483670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4185302497" sldId="2147483671"/>
          </pc:sldLayoutMkLst>
        </pc:sldLayoutChg>
      </pc:sldMasterChg>
    </pc:docChg>
  </pc:docChgLst>
  <pc:docChgLst>
    <pc:chgData name="Matěj Foukal" userId="ec1f3edf691f6795" providerId="Windows Live" clId="Web-{C04D09E0-5013-404E-9F07-03A66B3AD971}"/>
    <pc:docChg chg="addSld delSld modSld">
      <pc:chgData name="Matěj Foukal" userId="ec1f3edf691f6795" providerId="Windows Live" clId="Web-{C04D09E0-5013-404E-9F07-03A66B3AD971}" dt="2024-11-25T21:13:55.138" v="41"/>
      <pc:docMkLst>
        <pc:docMk/>
      </pc:docMkLst>
      <pc:sldChg chg="addSp delSp modSp add del">
        <pc:chgData name="Matěj Foukal" userId="ec1f3edf691f6795" providerId="Windows Live" clId="Web-{C04D09E0-5013-404E-9F07-03A66B3AD971}" dt="2024-11-25T21:13:55.138" v="41"/>
        <pc:sldMkLst>
          <pc:docMk/>
          <pc:sldMk cId="959329316" sldId="276"/>
        </pc:sldMkLst>
      </pc:sldChg>
      <pc:sldChg chg="addSp delSp modSp">
        <pc:chgData name="Matěj Foukal" userId="ec1f3edf691f6795" providerId="Windows Live" clId="Web-{C04D09E0-5013-404E-9F07-03A66B3AD971}" dt="2024-11-25T21:13:37.341" v="33"/>
        <pc:sldMkLst>
          <pc:docMk/>
          <pc:sldMk cId="4050476310" sldId="277"/>
        </pc:sldMkLst>
      </pc:sldChg>
    </pc:docChg>
  </pc:docChgLst>
  <pc:docChgLst>
    <pc:chgData name="Martin Znamenáček" userId="33331470d373d797" providerId="Windows Live" clId="Web-{327C7DE0-5C83-46D1-B8FF-FA61CBA6BB92}"/>
    <pc:docChg chg="modSld">
      <pc:chgData name="Martin Znamenáček" userId="33331470d373d797" providerId="Windows Live" clId="Web-{327C7DE0-5C83-46D1-B8FF-FA61CBA6BB92}" dt="2024-11-25T22:34:59.689" v="10"/>
      <pc:docMkLst>
        <pc:docMk/>
      </pc:docMkLst>
      <pc:sldChg chg="modSp">
        <pc:chgData name="Martin Znamenáček" userId="33331470d373d797" providerId="Windows Live" clId="Web-{327C7DE0-5C83-46D1-B8FF-FA61CBA6BB92}" dt="2024-11-25T22:33:33.483" v="1" actId="20577"/>
        <pc:sldMkLst>
          <pc:docMk/>
          <pc:sldMk cId="297826942" sldId="259"/>
        </pc:sldMkLst>
      </pc:sldChg>
      <pc:sldChg chg="addSp modSp">
        <pc:chgData name="Martin Znamenáček" userId="33331470d373d797" providerId="Windows Live" clId="Web-{327C7DE0-5C83-46D1-B8FF-FA61CBA6BB92}" dt="2024-11-25T22:34:59.689" v="10"/>
        <pc:sldMkLst>
          <pc:docMk/>
          <pc:sldMk cId="4287060232" sldId="260"/>
        </pc:sldMkLst>
      </pc:sldChg>
    </pc:docChg>
  </pc:docChgLst>
  <pc:docChgLst>
    <pc:chgData name="Uživatel typu Host" providerId="Windows Live" clId="Web-{6CC78255-02CC-486D-9799-D2D6624806BE}"/>
    <pc:docChg chg="modSld">
      <pc:chgData name="Uživatel typu Host" userId="" providerId="Windows Live" clId="Web-{6CC78255-02CC-486D-9799-D2D6624806BE}" dt="2024-11-25T09:14:02.833" v="1" actId="20577"/>
      <pc:docMkLst>
        <pc:docMk/>
      </pc:docMkLst>
      <pc:sldChg chg="modSp">
        <pc:chgData name="Uživatel typu Host" userId="" providerId="Windows Live" clId="Web-{6CC78255-02CC-486D-9799-D2D6624806BE}" dt="2024-11-25T09:14:02.833" v="1" actId="20577"/>
        <pc:sldMkLst>
          <pc:docMk/>
          <pc:sldMk cId="4287060232" sldId="260"/>
        </pc:sldMkLst>
      </pc:sldChg>
    </pc:docChg>
  </pc:docChgLst>
  <pc:docChgLst>
    <pc:chgData name="Daniel Meszaros" userId="1aba072b14a0f5d2" providerId="LiveId" clId="{FED47A89-C768-457A-8E2F-DC14D43A377D}"/>
    <pc:docChg chg="undo custSel addSld modSld">
      <pc:chgData name="Daniel Meszaros" userId="1aba072b14a0f5d2" providerId="LiveId" clId="{FED47A89-C768-457A-8E2F-DC14D43A377D}" dt="2024-11-25T17:48:28.298" v="163" actId="400"/>
      <pc:docMkLst>
        <pc:docMk/>
      </pc:docMkLst>
      <pc:sldChg chg="addSp delSp modSp mod">
        <pc:chgData name="Daniel Meszaros" userId="1aba072b14a0f5d2" providerId="LiveId" clId="{FED47A89-C768-457A-8E2F-DC14D43A377D}" dt="2024-11-25T17:48:28.298" v="163" actId="400"/>
        <pc:sldMkLst>
          <pc:docMk/>
          <pc:sldMk cId="613450863" sldId="261"/>
        </pc:sldMkLst>
      </pc:sldChg>
      <pc:sldChg chg="modSp mod">
        <pc:chgData name="Daniel Meszaros" userId="1aba072b14a0f5d2" providerId="LiveId" clId="{FED47A89-C768-457A-8E2F-DC14D43A377D}" dt="2024-11-25T17:46:39.417" v="139" actId="14100"/>
        <pc:sldMkLst>
          <pc:docMk/>
          <pc:sldMk cId="3192235045" sldId="265"/>
        </pc:sldMkLst>
      </pc:sldChg>
      <pc:sldChg chg="addSp modSp new mod">
        <pc:chgData name="Daniel Meszaros" userId="1aba072b14a0f5d2" providerId="LiveId" clId="{FED47A89-C768-457A-8E2F-DC14D43A377D}" dt="2024-11-25T17:47:40.974" v="154" actId="1076"/>
        <pc:sldMkLst>
          <pc:docMk/>
          <pc:sldMk cId="2135356783" sldId="266"/>
        </pc:sldMkLst>
      </pc:sldChg>
      <pc:sldChg chg="addSp modSp new mod">
        <pc:chgData name="Daniel Meszaros" userId="1aba072b14a0f5d2" providerId="LiveId" clId="{FED47A89-C768-457A-8E2F-DC14D43A377D}" dt="2024-11-25T17:47:44.036" v="155" actId="1076"/>
        <pc:sldMkLst>
          <pc:docMk/>
          <pc:sldMk cId="2493402060" sldId="267"/>
        </pc:sldMkLst>
      </pc:sldChg>
    </pc:docChg>
  </pc:docChgLst>
  <pc:docChgLst>
    <pc:chgData name="Guest User" providerId="Windows Live" clId="Web-{0FEB31F4-7D22-4804-B9C2-5F12561E7AD9}"/>
    <pc:docChg chg="modSld">
      <pc:chgData name="Guest User" userId="" providerId="Windows Live" clId="Web-{0FEB31F4-7D22-4804-B9C2-5F12561E7AD9}" dt="2025-01-05T13:59:42.155" v="76" actId="20577"/>
      <pc:docMkLst>
        <pc:docMk/>
      </pc:docMkLst>
      <pc:sldChg chg="modSp">
        <pc:chgData name="Guest User" userId="" providerId="Windows Live" clId="Web-{0FEB31F4-7D22-4804-B9C2-5F12561E7AD9}" dt="2025-01-05T13:59:42.155" v="76" actId="20577"/>
        <pc:sldMkLst>
          <pc:docMk/>
          <pc:sldMk cId="3818350764" sldId="268"/>
        </pc:sldMkLst>
        <pc:spChg chg="mod">
          <ac:chgData name="Guest User" userId="" providerId="Windows Live" clId="Web-{0FEB31F4-7D22-4804-B9C2-5F12561E7AD9}" dt="2025-01-05T13:57:37.429" v="10" actId="20577"/>
          <ac:spMkLst>
            <pc:docMk/>
            <pc:sldMk cId="3818350764" sldId="268"/>
            <ac:spMk id="2" creationId="{CEB79E5C-0A75-2362-9203-94E1A29CFEFB}"/>
          </ac:spMkLst>
        </pc:spChg>
        <pc:spChg chg="mod">
          <ac:chgData name="Guest User" userId="" providerId="Windows Live" clId="Web-{0FEB31F4-7D22-4804-B9C2-5F12561E7AD9}" dt="2025-01-05T13:59:42.155" v="76" actId="20577"/>
          <ac:spMkLst>
            <pc:docMk/>
            <pc:sldMk cId="3818350764" sldId="268"/>
            <ac:spMk id="3" creationId="{BCA2D3F2-6B55-3A1B-C943-F7C38CEF3578}"/>
          </ac:spMkLst>
        </pc:spChg>
      </pc:sldChg>
    </pc:docChg>
  </pc:docChgLst>
  <pc:docChgLst>
    <pc:chgData name="Pavel Kubát" userId="cb58ac4f4d8ed8ae" providerId="Windows Live" clId="Web-{ABA6BF17-BFF8-477E-8543-A9D577BB1F43}"/>
    <pc:docChg chg="modSld">
      <pc:chgData name="Pavel Kubát" userId="cb58ac4f4d8ed8ae" providerId="Windows Live" clId="Web-{ABA6BF17-BFF8-477E-8543-A9D577BB1F43}" dt="2025-01-06T21:45:20.633" v="4" actId="20577"/>
      <pc:docMkLst>
        <pc:docMk/>
      </pc:docMkLst>
      <pc:sldChg chg="modSp">
        <pc:chgData name="Pavel Kubát" userId="cb58ac4f4d8ed8ae" providerId="Windows Live" clId="Web-{ABA6BF17-BFF8-477E-8543-A9D577BB1F43}" dt="2025-01-06T21:45:20.633" v="4" actId="20577"/>
        <pc:sldMkLst>
          <pc:docMk/>
          <pc:sldMk cId="3818350764" sldId="268"/>
        </pc:sldMkLst>
        <pc:spChg chg="mod">
          <ac:chgData name="Pavel Kubát" userId="cb58ac4f4d8ed8ae" providerId="Windows Live" clId="Web-{ABA6BF17-BFF8-477E-8543-A9D577BB1F43}" dt="2025-01-06T21:45:20.633" v="4" actId="20577"/>
          <ac:spMkLst>
            <pc:docMk/>
            <pc:sldMk cId="3818350764" sldId="268"/>
            <ac:spMk id="3" creationId="{BCA2D3F2-6B55-3A1B-C943-F7C38CEF3578}"/>
          </ac:spMkLst>
        </pc:spChg>
      </pc:sldChg>
    </pc:docChg>
  </pc:docChgLst>
  <pc:docChgLst>
    <pc:chgData name="Matěj Foukal" userId="ec1f3edf691f6795" providerId="Windows Live" clId="Web-{AA5EA451-8079-48CA-8C8F-7124EE364501}"/>
    <pc:docChg chg="delSld modSld">
      <pc:chgData name="Matěj Foukal" userId="ec1f3edf691f6795" providerId="Windows Live" clId="Web-{AA5EA451-8079-48CA-8C8F-7124EE364501}" dt="2024-11-26T11:05:50.733" v="19" actId="1076"/>
      <pc:docMkLst>
        <pc:docMk/>
      </pc:docMkLst>
      <pc:sldChg chg="modSp">
        <pc:chgData name="Matěj Foukal" userId="ec1f3edf691f6795" providerId="Windows Live" clId="Web-{AA5EA451-8079-48CA-8C8F-7124EE364501}" dt="2024-11-26T11:05:50.733" v="19" actId="1076"/>
        <pc:sldMkLst>
          <pc:docMk/>
          <pc:sldMk cId="3192235045" sldId="265"/>
        </pc:sldMkLst>
      </pc:sldChg>
      <pc:sldChg chg="del">
        <pc:chgData name="Matěj Foukal" userId="ec1f3edf691f6795" providerId="Windows Live" clId="Web-{AA5EA451-8079-48CA-8C8F-7124EE364501}" dt="2024-11-26T10:59:38.333" v="0"/>
        <pc:sldMkLst>
          <pc:docMk/>
          <pc:sldMk cId="3524135438" sldId="271"/>
        </pc:sldMkLst>
      </pc:sldChg>
    </pc:docChg>
  </pc:docChgLst>
  <pc:docChgLst>
    <pc:chgData name="Uživatel typu Host" providerId="Windows Live" clId="Web-{31BAD6C0-C353-4650-B105-D3A775045F02}"/>
    <pc:docChg chg="addSld delSld modSld sldOrd">
      <pc:chgData name="Uživatel typu Host" userId="" providerId="Windows Live" clId="Web-{31BAD6C0-C353-4650-B105-D3A775045F02}" dt="2024-11-25T12:33:42.874" v="36" actId="1076"/>
      <pc:docMkLst>
        <pc:docMk/>
      </pc:docMkLst>
      <pc:sldChg chg="addSp delSp modSp del mod setBg">
        <pc:chgData name="Uživatel typu Host" userId="" providerId="Windows Live" clId="Web-{31BAD6C0-C353-4650-B105-D3A775045F02}" dt="2024-11-25T12:33:06.983" v="28"/>
        <pc:sldMkLst>
          <pc:docMk/>
          <pc:sldMk cId="3548834691" sldId="262"/>
        </pc:sldMkLst>
      </pc:sldChg>
      <pc:sldChg chg="addSp delSp modSp add ord replId">
        <pc:chgData name="Uživatel typu Host" userId="" providerId="Windows Live" clId="Web-{31BAD6C0-C353-4650-B105-D3A775045F02}" dt="2024-11-25T12:33:42.874" v="36" actId="1076"/>
        <pc:sldMkLst>
          <pc:docMk/>
          <pc:sldMk cId="3192235045" sldId="265"/>
        </pc:sldMkLst>
      </pc:sldChg>
    </pc:docChg>
  </pc:docChgLst>
  <pc:docChgLst>
    <pc:chgData name="Jiří Zelenka" userId="df58f0fcc0f80eb2" providerId="LiveId" clId="{A1E7D825-9AD9-4D2B-A34F-7A0F0371E74F}"/>
    <pc:docChg chg="custSel addSld delSld modSld">
      <pc:chgData name="Jiří Zelenka" userId="df58f0fcc0f80eb2" providerId="LiveId" clId="{A1E7D825-9AD9-4D2B-A34F-7A0F0371E74F}" dt="2024-12-10T15:06:22.962" v="345" actId="14100"/>
      <pc:docMkLst>
        <pc:docMk/>
      </pc:docMkLst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781808586" sldId="25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621262893" sldId="25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97826942" sldId="259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287060232" sldId="260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613450863" sldId="261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67233716" sldId="263"/>
        </pc:sldMkLst>
      </pc:sldChg>
      <pc:sldChg chg="addSp modSp new mod">
        <pc:chgData name="Jiří Zelenka" userId="df58f0fcc0f80eb2" providerId="LiveId" clId="{A1E7D825-9AD9-4D2B-A34F-7A0F0371E74F}" dt="2024-12-10T15:03:00.711" v="147" actId="1076"/>
        <pc:sldMkLst>
          <pc:docMk/>
          <pc:sldMk cId="2446898946" sldId="265"/>
        </pc:sldMkLst>
        <pc:spChg chg="mod">
          <ac:chgData name="Jiří Zelenka" userId="df58f0fcc0f80eb2" providerId="LiveId" clId="{A1E7D825-9AD9-4D2B-A34F-7A0F0371E74F}" dt="2024-12-10T15:00:39.470" v="51" actId="20577"/>
          <ac:spMkLst>
            <pc:docMk/>
            <pc:sldMk cId="2446898946" sldId="265"/>
            <ac:spMk id="2" creationId="{EB496DA2-EDA1-0E11-2013-7D6677C14477}"/>
          </ac:spMkLst>
        </pc:spChg>
        <pc:spChg chg="mod">
          <ac:chgData name="Jiří Zelenka" userId="df58f0fcc0f80eb2" providerId="LiveId" clId="{A1E7D825-9AD9-4D2B-A34F-7A0F0371E74F}" dt="2024-12-10T15:01:39.704" v="138" actId="20577"/>
          <ac:spMkLst>
            <pc:docMk/>
            <pc:sldMk cId="2446898946" sldId="265"/>
            <ac:spMk id="3" creationId="{30365487-D49E-2FC7-6232-A3DB81750BBD}"/>
          </ac:spMkLst>
        </pc:spChg>
        <pc:spChg chg="add mod">
          <ac:chgData name="Jiří Zelenka" userId="df58f0fcc0f80eb2" providerId="LiveId" clId="{A1E7D825-9AD9-4D2B-A34F-7A0F0371E74F}" dt="2024-12-10T15:03:00.711" v="147" actId="1076"/>
          <ac:spMkLst>
            <pc:docMk/>
            <pc:sldMk cId="2446898946" sldId="265"/>
            <ac:spMk id="7" creationId="{496CB602-DA2B-419E-1376-88C3E505A2AA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192235045" sldId="265"/>
        </pc:sldMkLst>
      </pc:sldChg>
      <pc:sldChg chg="modSp new mod">
        <pc:chgData name="Jiří Zelenka" userId="df58f0fcc0f80eb2" providerId="LiveId" clId="{A1E7D825-9AD9-4D2B-A34F-7A0F0371E74F}" dt="2024-12-10T15:03:57.355" v="210" actId="20577"/>
        <pc:sldMkLst>
          <pc:docMk/>
          <pc:sldMk cId="1325151755" sldId="266"/>
        </pc:sldMkLst>
      </pc:sldChg>
      <pc:sldChg chg="addSp modSp new mod">
        <pc:chgData name="Jiří Zelenka" userId="df58f0fcc0f80eb2" providerId="LiveId" clId="{A1E7D825-9AD9-4D2B-A34F-7A0F0371E74F}" dt="2024-12-10T15:04:54.448" v="270" actId="1076"/>
        <pc:sldMkLst>
          <pc:docMk/>
          <pc:sldMk cId="3161377603" sldId="267"/>
        </pc:sldMkLst>
        <pc:spChg chg="mod">
          <ac:chgData name="Jiří Zelenka" userId="df58f0fcc0f80eb2" providerId="LiveId" clId="{A1E7D825-9AD9-4D2B-A34F-7A0F0371E74F}" dt="2024-12-10T15:04:34.756" v="255" actId="20577"/>
          <ac:spMkLst>
            <pc:docMk/>
            <pc:sldMk cId="3161377603" sldId="267"/>
            <ac:spMk id="2" creationId="{81E03990-7C90-BD65-6553-CB1AB42C6ED1}"/>
          </ac:spMkLst>
        </pc:spChg>
        <pc:spChg chg="add mod">
          <ac:chgData name="Jiří Zelenka" userId="df58f0fcc0f80eb2" providerId="LiveId" clId="{A1E7D825-9AD9-4D2B-A34F-7A0F0371E74F}" dt="2024-12-10T15:04:54.448" v="270" actId="1076"/>
          <ac:spMkLst>
            <pc:docMk/>
            <pc:sldMk cId="3161377603" sldId="267"/>
            <ac:spMk id="7" creationId="{4AA79AA9-365D-A744-1BD7-E0128F675E04}"/>
          </ac:spMkLst>
        </pc:spChg>
      </pc:sldChg>
      <pc:sldChg chg="modSp add mod">
        <pc:chgData name="Jiří Zelenka" userId="df58f0fcc0f80eb2" providerId="LiveId" clId="{A1E7D825-9AD9-4D2B-A34F-7A0F0371E74F}" dt="2024-12-10T15:05:17.799" v="289" actId="20577"/>
        <pc:sldMkLst>
          <pc:docMk/>
          <pc:sldMk cId="3818350764" sldId="268"/>
        </pc:sldMkLst>
        <pc:spChg chg="mod">
          <ac:chgData name="Jiří Zelenka" userId="df58f0fcc0f80eb2" providerId="LiveId" clId="{A1E7D825-9AD9-4D2B-A34F-7A0F0371E74F}" dt="2024-12-10T15:05:17.799" v="289" actId="20577"/>
          <ac:spMkLst>
            <pc:docMk/>
            <pc:sldMk cId="3818350764" sldId="268"/>
            <ac:spMk id="7" creationId="{77B3793B-3F45-6767-129B-2BFF26AAFBDC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3156591" sldId="269"/>
        </pc:sldMkLst>
      </pc:sldChg>
      <pc:sldChg chg="modSp add mod">
        <pc:chgData name="Jiří Zelenka" userId="df58f0fcc0f80eb2" providerId="LiveId" clId="{A1E7D825-9AD9-4D2B-A34F-7A0F0371E74F}" dt="2024-12-10T15:05:35.178" v="293" actId="14100"/>
        <pc:sldMkLst>
          <pc:docMk/>
          <pc:sldMk cId="1387526517" sldId="269"/>
        </pc:sldMkLst>
        <pc:spChg chg="mod">
          <ac:chgData name="Jiří Zelenka" userId="df58f0fcc0f80eb2" providerId="LiveId" clId="{A1E7D825-9AD9-4D2B-A34F-7A0F0371E74F}" dt="2024-12-10T15:05:35.178" v="293" actId="14100"/>
          <ac:spMkLst>
            <pc:docMk/>
            <pc:sldMk cId="1387526517" sldId="269"/>
            <ac:spMk id="7" creationId="{51E145B3-5CB2-4A27-A049-0D28E52B984F}"/>
          </ac:spMkLst>
        </pc:spChg>
      </pc:sldChg>
      <pc:sldChg chg="modSp add mod">
        <pc:chgData name="Jiří Zelenka" userId="df58f0fcc0f80eb2" providerId="LiveId" clId="{A1E7D825-9AD9-4D2B-A34F-7A0F0371E74F}" dt="2024-12-10T15:05:50.275" v="309" actId="14100"/>
        <pc:sldMkLst>
          <pc:docMk/>
          <pc:sldMk cId="1107268289" sldId="270"/>
        </pc:sldMkLst>
        <pc:spChg chg="mod">
          <ac:chgData name="Jiří Zelenka" userId="df58f0fcc0f80eb2" providerId="LiveId" clId="{A1E7D825-9AD9-4D2B-A34F-7A0F0371E74F}" dt="2024-12-10T15:05:50.275" v="309" actId="14100"/>
          <ac:spMkLst>
            <pc:docMk/>
            <pc:sldMk cId="1107268289" sldId="270"/>
            <ac:spMk id="7" creationId="{B70ED378-82B2-6C9C-CC2D-66EDB071856C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149822024" sldId="270"/>
        </pc:sldMkLst>
      </pc:sldChg>
      <pc:sldChg chg="modSp add mod">
        <pc:chgData name="Jiří Zelenka" userId="df58f0fcc0f80eb2" providerId="LiveId" clId="{A1E7D825-9AD9-4D2B-A34F-7A0F0371E74F}" dt="2024-12-10T15:06:11.906" v="325" actId="20577"/>
        <pc:sldMkLst>
          <pc:docMk/>
          <pc:sldMk cId="685026519" sldId="271"/>
        </pc:sldMkLst>
        <pc:spChg chg="mod">
          <ac:chgData name="Jiří Zelenka" userId="df58f0fcc0f80eb2" providerId="LiveId" clId="{A1E7D825-9AD9-4D2B-A34F-7A0F0371E74F}" dt="2024-12-10T15:06:11.906" v="325" actId="20577"/>
          <ac:spMkLst>
            <pc:docMk/>
            <pc:sldMk cId="685026519" sldId="271"/>
            <ac:spMk id="7" creationId="{3F5B1EAC-7805-EFCA-79A5-815B853B7638}"/>
          </ac:spMkLst>
        </pc:spChg>
      </pc:sldChg>
      <pc:sldChg chg="modSp add mod">
        <pc:chgData name="Jiří Zelenka" userId="df58f0fcc0f80eb2" providerId="LiveId" clId="{A1E7D825-9AD9-4D2B-A34F-7A0F0371E74F}" dt="2024-12-10T15:06:22.962" v="345" actId="14100"/>
        <pc:sldMkLst>
          <pc:docMk/>
          <pc:sldMk cId="1845123437" sldId="272"/>
        </pc:sldMkLst>
        <pc:spChg chg="mod">
          <ac:chgData name="Jiří Zelenka" userId="df58f0fcc0f80eb2" providerId="LiveId" clId="{A1E7D825-9AD9-4D2B-A34F-7A0F0371E74F}" dt="2024-12-10T15:06:22.962" v="345" actId="14100"/>
          <ac:spMkLst>
            <pc:docMk/>
            <pc:sldMk cId="1845123437" sldId="272"/>
            <ac:spMk id="7" creationId="{110B1554-0BC5-A3B2-471C-E7E12C901A78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34548107" sldId="274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133623028" sldId="275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959329316" sldId="276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050476310" sldId="27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682889938" sldId="27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956524294" sldId="279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356481182" sldId="280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065019830" sldId="281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491711268" sldId="284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115653945" sldId="285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794367450" sldId="286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72246135" sldId="28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575435518" sldId="28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973249726" sldId="289"/>
        </pc:sldMkLst>
      </pc:sldChg>
    </pc:docChg>
  </pc:docChgLst>
  <pc:docChgLst>
    <pc:chgData name="Martin Znamenáček" userId="33331470d373d797" providerId="Windows Live" clId="Web-{0C96E2EA-5096-4B4A-988B-F298539B8DAA}"/>
    <pc:docChg chg="addSld modSld">
      <pc:chgData name="Martin Znamenáček" userId="33331470d373d797" providerId="Windows Live" clId="Web-{0C96E2EA-5096-4B4A-988B-F298539B8DAA}" dt="2024-11-26T00:35:39.048" v="1007" actId="20577"/>
      <pc:docMkLst>
        <pc:docMk/>
      </pc:docMkLst>
      <pc:sldChg chg="addSp delSp modSp">
        <pc:chgData name="Martin Znamenáček" userId="33331470d373d797" providerId="Windows Live" clId="Web-{0C96E2EA-5096-4B4A-988B-F298539B8DAA}" dt="2024-11-25T23:11:05.733" v="534" actId="1076"/>
        <pc:sldMkLst>
          <pc:docMk/>
          <pc:sldMk cId="297826942" sldId="259"/>
        </pc:sldMkLst>
      </pc:sldChg>
      <pc:sldChg chg="addSp delSp modSp mod setBg">
        <pc:chgData name="Martin Znamenáček" userId="33331470d373d797" providerId="Windows Live" clId="Web-{0C96E2EA-5096-4B4A-988B-F298539B8DAA}" dt="2024-11-26T00:33:12.715" v="995" actId="20577"/>
        <pc:sldMkLst>
          <pc:docMk/>
          <pc:sldMk cId="4287060232" sldId="260"/>
        </pc:sldMkLst>
      </pc:sldChg>
      <pc:sldChg chg="addSp modSp add replId">
        <pc:chgData name="Martin Znamenáček" userId="33331470d373d797" providerId="Windows Live" clId="Web-{0C96E2EA-5096-4B4A-988B-F298539B8DAA}" dt="2024-11-26T00:33:20.215" v="997" actId="20577"/>
        <pc:sldMkLst>
          <pc:docMk/>
          <pc:sldMk cId="1682889938" sldId="278"/>
        </pc:sldMkLst>
      </pc:sldChg>
      <pc:sldChg chg="addSp modSp add replId">
        <pc:chgData name="Martin Znamenáček" userId="33331470d373d797" providerId="Windows Live" clId="Web-{0C96E2EA-5096-4B4A-988B-F298539B8DAA}" dt="2024-11-26T00:35:39.048" v="1007" actId="20577"/>
        <pc:sldMkLst>
          <pc:docMk/>
          <pc:sldMk cId="1956524294" sldId="279"/>
        </pc:sldMkLst>
      </pc:sldChg>
      <pc:sldChg chg="addSp delSp modSp add replId">
        <pc:chgData name="Martin Znamenáček" userId="33331470d373d797" providerId="Windows Live" clId="Web-{0C96E2EA-5096-4B4A-988B-F298539B8DAA}" dt="2024-11-26T00:22:48.584" v="886" actId="20577"/>
        <pc:sldMkLst>
          <pc:docMk/>
          <pc:sldMk cId="2356481182" sldId="280"/>
        </pc:sldMkLst>
      </pc:sldChg>
      <pc:sldChg chg="addSp delSp modSp add replId">
        <pc:chgData name="Martin Znamenáček" userId="33331470d373d797" providerId="Windows Live" clId="Web-{0C96E2EA-5096-4B4A-988B-F298539B8DAA}" dt="2024-11-26T00:30:29.241" v="991" actId="20577"/>
        <pc:sldMkLst>
          <pc:docMk/>
          <pc:sldMk cId="1065019830" sldId="281"/>
        </pc:sldMkLst>
      </pc:sldChg>
    </pc:docChg>
  </pc:docChgLst>
  <pc:docChgLst>
    <pc:chgData clId="Web-{C6B74FAE-8932-4095-A0A5-B191F90BFDD9}"/>
    <pc:docChg chg="modSld">
      <pc:chgData name="" userId="" providerId="" clId="Web-{C6B74FAE-8932-4095-A0A5-B191F90BFDD9}" dt="2025-01-05T14:00:30.695" v="1" actId="20577"/>
      <pc:docMkLst>
        <pc:docMk/>
      </pc:docMkLst>
      <pc:sldChg chg="modSp">
        <pc:chgData name="" userId="" providerId="" clId="Web-{C6B74FAE-8932-4095-A0A5-B191F90BFDD9}" dt="2025-01-05T14:00:30.695" v="1" actId="20577"/>
        <pc:sldMkLst>
          <pc:docMk/>
          <pc:sldMk cId="3818350764" sldId="268"/>
        </pc:sldMkLst>
        <pc:spChg chg="mod">
          <ac:chgData name="" userId="" providerId="" clId="Web-{C6B74FAE-8932-4095-A0A5-B191F90BFDD9}" dt="2025-01-05T14:00:30.695" v="1" actId="20577"/>
          <ac:spMkLst>
            <pc:docMk/>
            <pc:sldMk cId="3818350764" sldId="268"/>
            <ac:spMk id="3" creationId="{BCA2D3F2-6B55-3A1B-C943-F7C38CEF3578}"/>
          </ac:spMkLst>
        </pc:spChg>
      </pc:sldChg>
    </pc:docChg>
  </pc:docChgLst>
  <pc:docChgLst>
    <pc:chgData name="Uživatel typu Host" providerId="Windows Live" clId="Web-{E6A81174-3D19-49A4-81C2-ACE29AF27B62}"/>
    <pc:docChg chg="addSld delSld modSld">
      <pc:chgData name="Uživatel typu Host" userId="" providerId="Windows Live" clId="Web-{E6A81174-3D19-49A4-81C2-ACE29AF27B62}" dt="2025-01-06T15:52:15.604" v="121" actId="20577"/>
      <pc:docMkLst>
        <pc:docMk/>
      </pc:docMkLst>
      <pc:sldChg chg="modSp">
        <pc:chgData name="Uživatel typu Host" userId="" providerId="Windows Live" clId="Web-{E6A81174-3D19-49A4-81C2-ACE29AF27B62}" dt="2025-01-06T15:52:15.604" v="121" actId="20577"/>
        <pc:sldMkLst>
          <pc:docMk/>
          <pc:sldMk cId="1107268289" sldId="270"/>
        </pc:sldMkLst>
        <pc:spChg chg="mod">
          <ac:chgData name="Uživatel typu Host" userId="" providerId="Windows Live" clId="Web-{E6A81174-3D19-49A4-81C2-ACE29AF27B62}" dt="2025-01-06T15:48:07.845" v="37" actId="14100"/>
          <ac:spMkLst>
            <pc:docMk/>
            <pc:sldMk cId="1107268289" sldId="270"/>
            <ac:spMk id="2" creationId="{59993E31-FCBD-648B-171F-6F2A1F8F75A4}"/>
          </ac:spMkLst>
        </pc:spChg>
        <pc:spChg chg="mod">
          <ac:chgData name="Uživatel typu Host" userId="" providerId="Windows Live" clId="Web-{E6A81174-3D19-49A4-81C2-ACE29AF27B62}" dt="2025-01-06T15:52:15.604" v="121" actId="20577"/>
          <ac:spMkLst>
            <pc:docMk/>
            <pc:sldMk cId="1107268289" sldId="270"/>
            <ac:spMk id="3" creationId="{A765E952-4EB0-B0E1-9B1B-47E5C04CA167}"/>
          </ac:spMkLst>
        </pc:spChg>
      </pc:sldChg>
      <pc:sldChg chg="add del replId">
        <pc:chgData name="Uživatel typu Host" userId="" providerId="Windows Live" clId="Web-{E6A81174-3D19-49A4-81C2-ACE29AF27B62}" dt="2025-01-06T15:45:30.558" v="1"/>
        <pc:sldMkLst>
          <pc:docMk/>
          <pc:sldMk cId="3272758455" sldId="27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21:43:06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37706 18424 16383 0 0,'-2'0'0'0'0,"-3"2"0"0"0,-3 3 0 0 0,-2 1 0 0 0,-5 1 0 0 0,-3 0 0 0 0,-1 1 0 0 0,0 1 0 0 0,-1-1 0 0 0,1 1 0 0 0,-1-2 0 0 0,0 1 0 0 0,-2 1 0 0 0,-3 1 0 0 0,-1-1 0 0 0,-5 0 0 0 0,-4-1 0 0 0,-3 0 0 0 0,-1 0 0 0 0,1 3 0 0 0,0 0 0 0 0,2 1 0 0 0,6-2 0 0 0,3 1 0 0 0,1-1 0 0 0,-1 1 0 0 0,-1-1 0 0 0,-4 1 0 0 0,-4 2 0 0 0,-2 1 0 0 0,-4 0 0 0 0,4 2 0 0 0,5-2 0 0 0,4 0 0 0 0,3-2 0 0 0,3 1 0 0 0,3-3 0 0 0,1 0 0 0 0,-1 0 0 0 0,1-1 0 0 0,1-1 0 0 0,2-1 0 0 0,-2 3 0 0 0,4 1 0 0 0,0-1 0 0 0,2 1 0 0 0,0 0 0 0 0,-1 0 0 0 0,1 1 0 0 0,1 1 0 0 0,2 0 0 0 0,-1-2 0 0 0,-1-1 0 0 0,-1 2 0 0 0,0 2 0 0 0,-1 1 0 0 0,3-1 0 0 0,-1 3 0 0 0,1 0 0 0 0,-1 2 0 0 0,2-1 0 0 0,-1 0 0 0 0,1-1 0 0 0,0-2 0 0 0,-2 1 0 0 0,1 1 0 0 0,2 1 0 0 0,0 0 0 0 0,2 0 0 0 0,-1 0 0 0 0,-1 3 0 0 0,0 1 0 0 0,0 2 0 0 0,1-1 0 0 0,0-3 0 0 0,-2-1 0 0 0,1-1 0 0 0,2 0 0 0 0,0 3 0 0 0,0 3 0 0 0,0 1 0 0 0,0 3 0 0 0,2 4 0 0 0,1 1 0 0 0,-1 2 0 0 0,-2 1 0 0 0,0 3 0 0 0,-2-2 0 0 0,2-3 0 0 0,-2-3 0 0 0,0 0 0 0 0,0 1 0 0 0,1 5 0 0 0,1 4 0 0 0,-2 5 0 0 0,1 3 0 0 0,1 0 0 0 0,0 0 0 0 0,1 2 0 0 0,1-2 0 0 0,1 0 0 0 0,2-4 0 0 0,0-8 0 0 0,1-7 0 0 0,0-2 0 0 0,-2-2 0 0 0,-1-1 0 0 0,1 1 0 0 0,0-1 0 0 0,0-2 0 0 0,1-2 0 0 0,1-1 0 0 0,-1 1 0 0 0,1-1 0 0 0,0 1 0 0 0,1 1 0 0 0,-1-1 0 0 0,0 0 0 0 0,0 2 0 0 0,0 3 0 0 0,0 2 0 0 0,0-2 0 0 0,0-1 0 0 0,0-2 0 0 0,0 1 0 0 0,0 4 0 0 0,0-1 0 0 0,0-3 0 0 0,0-3 0 0 0,0 0 0 0 0,0-3 0 0 0,0-1 0 0 0,0-1 0 0 0,0 0 0 0 0,0 1 0 0 0,0-1 0 0 0,0-1 0 0 0,2-3 0 0 0,1-1 0 0 0,2-3 0 0 0,0 0 0 0 0,2 1 0 0 0,2-2 0 0 0,1 1 0 0 0,1 1 0 0 0,2-1 0 0 0,0-2 0 0 0,0 1 0 0 0,1-2 0 0 0,2 1 0 0 0,0 0 0 0 0,0-2 0 0 0,0 2 0 0 0,1-2 0 0 0,0 2 0 0 0,0 0 0 0 0,0 0 0 0 0,1 0 0 0 0,-1-1 0 0 0,-1 1 0 0 0,-1-1 0 0 0,1 1 0 0 0,3-1 0 0 0,0 2 0 0 0,-1 1 0 0 0,-1 0 0 0 0,-2-2 0 0 0,0 0 0 0 0,-1 0 0 0 0,-1-2 0 0 0,0-1 0 0 0,0-1 0 0 0,0 0 0 0 0,0 2 0 0 0,0-2 0 0 0,2 3 0 0 0,1-1 0 0 0,0 0 0 0 0,-1-2 0 0 0,0 2 0 0 0,-1 0 0 0 0,0 2 0 0 0,-1-1 0 0 0,0-1 0 0 0,1-1 0 0 0,-1-1 0 0 0,0 2 0 0 0,2-1 0 0 0,1 2 0 0 0,0 0 0 0 0,-1-1 0 0 0,2-1 0 0 0,0 2 0 0 0,0-1 0 0 0,-1 1 0 0 0,-2 1 0 0 0,0-2 0 0 0,0-1 0 0 0,-1 1 0 0 0,0 0 0 0 0,0-1 0 0 0,2 0 0 0 0,4 0 0 0 0,-1 1 0 0 0,1-1 0 0 0,-2 2 0 0 0,1-1 0 0 0,-1 2 0 0 0,2 0 0 0 0,2 1 0 0 0,0-1 0 0 0,-2-1 0 0 0,-2 0 0 0 0,1 0 0 0 0,2 1 0 0 0,-1 2 0 0 0,0 0 0 0 0,0-3 0 0 0,-1 2 0 0 0,2-2 0 0 0,1 2 0 0 0,2-1 0 0 0,1 0 0 0 0,-1 0 0 0 0,0 1 0 0 0,-2-1 0 0 0,1-1 0 0 0,2 1 0 0 0,7 1 0 0 0,4-1 0 0 0,1 0 0 0 0,-3-2 0 0 0,-1-2 0 0 0,1-1 0 0 0,2 0 0 0 0,1-1 0 0 0,1 0 0 0 0,-3-1 0 0 0,-3 1 0 0 0,-2 0 0 0 0,-2 0 0 0 0,-3-1 0 0 0,-1 1 0 0 0,0 0 0 0 0,-2 0 0 0 0,-2 0 0 0 0,0 0 0 0 0,1 0 0 0 0,2 0 0 0 0,0 3 0 0 0,-3 0 0 0 0,1-1 0 0 0,1 1 0 0 0,4-2 0 0 0,0 0 0 0 0,-2 0 0 0 0,-1-1 0 0 0,-2 0 0 0 0,1 0 0 0 0,1 0 0 0 0,1 0 0 0 0,1 0 0 0 0,-1 0 0 0 0,0 0 0 0 0,0 0 0 0 0,-1 0 0 0 0,0 0 0 0 0,-2 0 0 0 0,-1 0 0 0 0,0 0 0 0 0,1 0 0 0 0,4 0 0 0 0,3 0 0 0 0,-2 0 0 0 0,0 0 0 0 0,0 0 0 0 0,1 0 0 0 0,-1 0 0 0 0,1 0 0 0 0,0 0 0 0 0,-2 0 0 0 0,-1 0 0 0 0,1 0 0 0 0,0 0 0 0 0,-2 0 0 0 0,1 0 0 0 0,2 0 0 0 0,-1 0 0 0 0,-1 0 0 0 0,1 0 0 0 0,1 0 0 0 0,1 0 0 0 0,1 0 0 0 0,0 0 0 0 0,-1 0 0 0 0,3 0 0 0 0,3 0 0 0 0,2 0 0 0 0,3 0 0 0 0,1 0 0 0 0,4 0 0 0 0,3 0 0 0 0,3 0 0 0 0,0 0 0 0 0,1 0 0 0 0,-1 0 0 0 0,2 0 0 0 0,-3 0 0 0 0,-7 0 0 0 0,-3 0 0 0 0,-5 0 0 0 0,3 0 0 0 0,1 0 0 0 0,1 0 0 0 0,4 0 0 0 0,1 0 0 0 0,5 0 0 0 0,1 0 0 0 0,-1 0 0 0 0,0 0 0 0 0,0 0 0 0 0,0 0 0 0 0,-1 0 0 0 0,-4 0 0 0 0,-5 0 0 0 0,-4 0 0 0 0,2 0 0 0 0,-4 0 0 0 0,-4 0 0 0 0,0 0 0 0 0,-3 0 0 0 0,-1 0 0 0 0,-1 0 0 0 0,-4 0 0 0 0,1 0 0 0 0,-1 0 0 0 0,1 0 0 0 0,2 0 0 0 0,1 0 0 0 0,2 0 0 0 0,-1 0 0 0 0,0 0 0 0 0,1 0 0 0 0,-2 0 0 0 0,-3 0 0 0 0,-1 0 0 0 0,-2 0 0 0 0,-2 0 0 0 0,-1 0 0 0 0,0 0 0 0 0,0 0 0 0 0,0-3 0 0 0,0 0 0 0 0,-1 0 0 0 0,1 1 0 0 0,0 1 0 0 0,-2-3 0 0 0,-1 1 0 0 0,-2-2 0 0 0,0-1 0 0 0,1 0 0 0 0,1 0 0 0 0,-1-2 0 0 0,0 0 0 0 0,0-7 0 0 0,0-2 0 0 0,-3-1 0 0 0,-1 0 0 0 0,-1 2 0 0 0,1 0 0 0 0,-2 0 0 0 0,1-3 0 0 0,0-1 0 0 0,2 2 0 0 0,-1-1 0 0 0,2-2 0 0 0,-1 1 0 0 0,-1 1 0 0 0,-2 2 0 0 0,1-1 0 0 0,1 1 0 0 0,-2-2 0 0 0,-1 1 0 0 0,2-2 0 0 0,-1-1 0 0 0,3 0 0 0 0,-1 2 0 0 0,-1-1 0 0 0,-1 1 0 0 0,2 0 0 0 0,-1-3 0 0 0,3-3 0 0 0,2-2 0 0 0,0 1 0 0 0,-1-1 0 0 0,1-6 0 0 0,0 1 0 0 0,0 4 0 0 0,-3 0 0 0 0,1 2 0 0 0,-2 1 0 0 0,2 1 0 0 0,0-3 0 0 0,1-5 0 0 0,0-7 0 0 0,1-3 0 0 0,-1-3 0 0 0,-1 1 0 0 0,-1 4 0 0 0,0 4 0 0 0,-2 4 0 0 0,-1 5 0 0 0,-2 3 0 0 0,0 2 0 0 0,-1 2 0 0 0,2-1 0 0 0,1 1 0 0 0,-1 2 0 0 0,0 1 0 0 0,0 2 0 0 0,-1 1 0 0 0,-1-2 0 0 0,0 0 0 0 0,0 1 0 0 0,0 0 0 0 0,0 0 0 0 0,0 1 0 0 0,0 1 0 0 0,0-3 0 0 0,0-2 0 0 0,0-1 0 0 0,0 1 0 0 0,0-1 0 0 0,0 0 0 0 0,0 1 0 0 0,0 2 0 0 0,-3 1 0 0 0,1 1 0 0 0,-1 1 0 0 0,-2-3 0 0 0,1 1 0 0 0,0-1 0 0 0,-1 1 0 0 0,0 0 0 0 0,-1 1 0 0 0,0 0 0 0 0,-1 1 0 0 0,-1 0 0 0 0,0 0 0 0 0,0 0 0 0 0,-2 0 0 0 0,2 0 0 0 0,-1 0 0 0 0,2-3 0 0 0,-1-2 0 0 0,2-1 0 0 0,-4 1 0 0 0,-1-1 0 0 0,0-2 0 0 0,1 0 0 0 0,-1 4 0 0 0,0 1 0 0 0,-2 0 0 0 0,1 1 0 0 0,-1-2 0 0 0,0 1 0 0 0,0-3 0 0 0,-1 1 0 0 0,1 0 0 0 0,-2 0 0 0 0,-2-3 0 0 0,-1 1 0 0 0,0 2 0 0 0,0 0 0 0 0,2 3 0 0 0,0 0 0 0 0,2 2 0 0 0,-2 0 0 0 0,0 0 0 0 0,0 2 0 0 0,1 1 0 0 0,0 0 0 0 0,1-1 0 0 0,1 0 0 0 0,-1-1 0 0 0,1-1 0 0 0,0 0 0 0 0,0 0 0 0 0,0 0 0 0 0,0 0 0 0 0,0 2 0 0 0,2 0 0 0 0,1 3 0 0 0,0 0 0 0 0,-1 2 0 0 0,-3-1 0 0 0,-1-1 0 0 0,0-4 0 0 0,-3-2 0 0 0,0 1 0 0 0,4 1 0 0 0,0 3 0 0 0,2-1 0 0 0,0 3 0 0 0,-2 0 0 0 0,-1-2 0 0 0,-1 0 0 0 0,1-2 0 0 0,1 1 0 0 0,-3 0 0 0 0,1 0 0 0 0,0 1 0 0 0,-2 1 0 0 0,0 0 0 0 0,-1 1 0 0 0,0 0 0 0 0,1 0 0 0 0,0 1 0 0 0,0-1 0 0 0,1 1 0 0 0,1 0 0 0 0,1-1 0 0 0,1 3 0 0 0,-2-2 0 0 0,0 1 0 0 0,-2-1 0 0 0,-2-1 0 0 0,-3-3 0 0 0,1 1 0 0 0,0 0 0 0 0,-2 1 0 0 0,2 0 0 0 0,-2 1 0 0 0,-7 0 0 0 0,1-1 0 0 0,2 0 0 0 0,0 2 0 0 0,0 0 0 0 0,1 0 0 0 0,-3 0 0 0 0,2 0 0 0 0,0 0 0 0 0,-1-2 0 0 0,-4 0 0 0 0,-3 0 0 0 0,-3-2 0 0 0,-2 0 0 0 0,-2-2 0 0 0,-5 0 0 0 0,-1-1 0 0 0,2 2 0 0 0,-3-2 0 0 0,1 2 0 0 0,-1-2 0 0 0,2-1 0 0 0,0 1 0 0 0,-1 0 0 0 0,1 1 0 0 0,-2 0 0 0 0,-2 1 0 0 0,6 2 0 0 0,7 2 0 0 0,4 0 0 0 0,3 2 0 0 0,1 1 0 0 0,5 1 0 0 0,1 0 0 0 0,1-1 0 0 0,2 1 0 0 0,-1-1 0 0 0,-4 0 0 0 0,-2 0 0 0 0,2 2 0 0 0,1-2 0 0 0,2 0 0 0 0,2 1 0 0 0,-1 0 0 0 0,0 2 0 0 0,-2 0 0 0 0,3 1 0 0 0,1-1 0 0 0,1 2 0 0 0,-1-1 0 0 0,-6 0 0 0 0,-1 0 0 0 0,1 0 0 0 0,-1 0 0 0 0,1 0 0 0 0,3 0 0 0 0,0 0 0 0 0,-2 0 0 0 0,1 0 0 0 0,3 0 0 0 0,-2 0 0 0 0,1 0 0 0 0,0 0 0 0 0,2 0 0 0 0,2 0 0 0 0,-1 0 0 0 0,0-2 0 0 0,-7-3 0 0 0,-2-1 0 0 0,-2 1 0 0 0,1 1 0 0 0,0 1 0 0 0,4 2 0 0 0,4 0 0 0 0,0 1 0 0 0,3 0 0 0 0,0 0 0 0 0,0 0 0 0 0,2 1 0 0 0,2-1 0 0 0,0 0 0 0 0,1 0 0 0 0,1 0 0 0 0,0 0 0 0 0,0 0 0 0 0,0 0 0 0 0,0 0 0 0 0,-2 0 0 0 0,-1 0 0 0 0,0 0 0 0 0,1 0 0 0 0,0 0 0 0 0,1 0 0 0 0,0 0 0 0 0,1 0 0 0 0,0 0 0 0 0,0 0 0 0 0,0 0 0 0 0,-1 0 0 0 0,1 0 0 0 0,3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8:51:46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48724 13196 16383 0 0,'-3'0'0'0'0,"-4"0"0"0"0,-4 0 0 0 0,-4 0 0 0 0,-1 0 0 0 0,-2 0 0 0 0,-1 0 0 0 0,0 0 0 0 0,0 0 0 0 0,0 0 0 0 0,0 0 0 0 0,1 0 0 0 0,-1 0 0 0 0,1 0 0 0 0,0 0 0 0 0,-1 0 0 0 0,1 0 0 0 0,0 0 0 0 0,0 0 0 0 0,-1 0 0 0 0,1 0 0 0 0,0 0 0 0 0,0 0 0 0 0,0 0 0 0 0,-1 0 0 0 0,1 0 0 0 0,0 0 0 0 0,0 0 0 0 0,-1 0 0 0 0,1 0 0 0 0,0 0 0 0 0,0 0 0 0 0,-1 0 0 0 0,1 0 0 0 0,0 0 0 0 0,0 0 0 0 0,-1 0 0 0 0,1 0 0 0 0,0 0 0 0 0,0 0 0 0 0,-1 0 0 0 0,1 0 0 0 0,0 0 0 0 0,-4 0 0 0 0,0 0 0 0 0,0 0 0 0 0,4-3 0 0 0,1-1 0 0 0,2 0 0 0 0,-1 1 0 0 0,-1 0 0 0 0,1 2 0 0 0,-2 0 0 0 0,0 1 0 0 0,0 0 0 0 0,3-3 0 0 0,-2-1 0 0 0,-2 0 0 0 0,0 1 0 0 0,0 1 0 0 0,0 1 0 0 0,0 0 0 0 0,3-2 0 0 0,2-2 0 0 0,-1 2 0 0 0,0-3 0 0 0,-1-1 0 0 0,0 2 0 0 0,-2 1 0 0 0,0 2 0 0 0,0-3 0 0 0,0 1 0 0 0,-1 0 0 0 0,1 1 0 0 0,-1 1 0 0 0,1-3 0 0 0,0 1 0 0 0,-1 0 0 0 0,1 1 0 0 0,0 0 0 0 0,0-1 0 0 0,-4-1 0 0 0,3-2 0 0 0,1 0 0 0 0,1 1 0 0 0,-1 2 0 0 0,1-2 0 0 0,-1 0 0 0 0,0 1 0 0 0,0 2 0 0 0,3-2 0 0 0,1 0 0 0 0,0-3 0 0 0,-1 1 0 0 0,-1 1 0 0 0,-1-1 0 0 0,0 0 0 0 0,-1 1 0 0 0,-1 3 0 0 0,4-3 0 0 0,1 1 0 0 0,-1 0 0 0 0,0 2 0 0 0,2-2 0 0 0,0 0 0 0 0,3-3 0 0 0,-1 1 0 0 0,-1 1 0 0 0,1-1 0 0 0,0 0 0 0 0,-2 1 0 0 0,2-1 0 0 0,-1 1 0 0 0,-1 1 0 0 0,-2-2 0 0 0,2-2 0 0 0,0-1 0 0 0,0 0 0 0 0,-3 0 0 0 0,3 0 0 0 0,0 1 0 0 0,-1 2 0 0 0,3-1 0 0 0,2-2 0 0 0,0 1 0 0 0,-2-2 0 0 0,-2 2 0 0 0,-1-2 0 0 0,-3 2 0 0 0,3 0 0 0 0,0 0 0 0 0,2-1 0 0 0,1-2 0 0 0,-1-1 0 0 0,-2 0 0 0 0,1 0 0 0 0,1 3 0 0 0,1-1 0 0 0,3-2 0 0 0,0 2 0 0 0,-2 0 0 0 0,-2-2 0 0 0,0-2 0 0 0,0 2 0 0 0,2 0 0 0 0,-1 0 0 0 0,-1 1 0 0 0,1-1 0 0 0,2 0 0 0 0,0-1 0 0 0,2-2 0 0 0,-2 2 0 0 0,1 0 0 0 0,2 0 0 0 0,-1-1 0 0 0,0-2 0 0 0,-1 3 0 0 0,0 1 0 0 0,2-1 0 0 0,-1-2 0 0 0,0 0 0 0 0,2-1 0 0 0,-2 0 0 0 0,1-2 0 0 0,1 1 0 0 0,1 0 0 0 0,-1 2 0 0 0,0 2 0 0 0,-3 0 0 0 0,1-2 0 0 0,1 0 0 0 0,2 0 0 0 0,-2-2 0 0 0,0 0 0 0 0,2 0 0 0 0,0-1 0 0 0,2 1 0 0 0,1 0 0 0 0,-2-1 0 0 0,-1 1 0 0 0,0 0 0 0 0,1-1 0 0 0,1 1 0 0 0,1 0 0 0 0,0 0 0 0 0,1-1 0 0 0,0 1 0 0 0,0 0 0 0 0,0 0 0 0 0,0-1 0 0 0,-3 1 0 0 0,-1 0 0 0 0,1 0 0 0 0,-1-1 0 0 0,2 1 0 0 0,1 0 0 0 0,0 0 0 0 0,1-1 0 0 0,0 1 0 0 0,0 0 0 0 0,0 0 0 0 0,0-1 0 0 0,0 1 0 0 0,0 0 0 0 0,0 0 0 0 0,0-1 0 0 0,0 1 0 0 0,0 0 0 0 0,4 0 0 0 0,0-1 0 0 0,0 1 0 0 0,-1 0 0 0 0,2 0 0 0 0,1-1 0 0 0,-2 1 0 0 0,3 3 0 0 0,-1 1 0 0 0,3 3 0 0 0,-2 0 0 0 0,0-1 0 0 0,0-2 0 0 0,0-1 0 0 0,2 1 0 0 0,-1 1 0 0 0,1 2 0 0 0,-1 0 0 0 0,2 2 0 0 0,-1-1 0 0 0,-3-2 0 0 0,2 2 0 0 0,-1-2 0 0 0,-2 0 0 0 0,2 0 0 0 0,-1 0 0 0 0,2-1 0 0 0,3 1 0 0 0,-1 0 0 0 0,1-1 0 0 0,-1-1 0 0 0,1-2 0 0 0,1-1 0 0 0,3 2 0 0 0,-3 1 0 0 0,-2-1 0 0 0,0 3 0 0 0,-2 0 0 0 0,1 2 0 0 0,-1-1 0 0 0,-2 0 0 0 0,1 0 0 0 0,3 3 0 0 0,-1-1 0 0 0,-2-1 0 0 0,2 0 0 0 0,-2-1 0 0 0,2 2 0 0 0,2-2 0 0 0,2 3 0 0 0,0-2 0 0 0,-1-2 0 0 0,2 1 0 0 0,-1 0 0 0 0,-1 1 0 0 0,1 2 0 0 0,-1 0 0 0 0,0 2 0 0 0,-2-3 0 0 0,0 2 0 0 0,-1-3 0 0 0,1 2 0 0 0,1-1 0 0 0,3 0 0 0 0,2 2 0 0 0,-3 0 0 0 0,1 0 0 0 0,0 2 0 0 0,2 1 0 0 0,-3-1 0 0 0,0 0 0 0 0,-2-3 0 0 0,0 1 0 0 0,1 1 0 0 0,2-1 0 0 0,1 0 0 0 0,2 2 0 0 0,0-2 0 0 0,2 0 0 0 0,-1 2 0 0 0,1 2 0 0 0,-1-3 0 0 0,1 1 0 0 0,-1-2 0 0 0,1-1 0 0 0,-1 2 0 0 0,0 2 0 0 0,0 1 0 0 0,-2-1 0 0 0,-2-1 0 0 0,3 1 0 0 0,2 1 0 0 0,1 1 0 0 0,3 1 0 0 0,-2-3 0 0 0,-2 0 0 0 0,3 0 0 0 0,-1 1 0 0 0,1 1 0 0 0,-1 1 0 0 0,-1-3 0 0 0,-1 0 0 0 0,0 0 0 0 0,-1-2 0 0 0,0 0 0 0 0,1 1 0 0 0,2 1 0 0 0,1 1 0 0 0,0 2 0 0 0,-1 1 0 0 0,0-1 0 0 0,-1 2 0 0 0,-5-4 0 0 0,0-1 0 0 0,-1 0 0 0 0,1 1 0 0 0,1 1 0 0 0,1 1 0 0 0,0 0 0 0 0,1 1 0 0 0,0 0 0 0 0,0 0 0 0 0,1 0 0 0 0,-1 0 0 0 0,1 0 0 0 0,-1 0 0 0 0,0-3 0 0 0,1-1 0 0 0,-1 0 0 0 0,0 1 0 0 0,0 1 0 0 0,1 0 0 0 0,-1 2 0 0 0,0-1 0 0 0,0 1 0 0 0,0 0 0 0 0,1 1 0 0 0,-1-1 0 0 0,0 0 0 0 0,0 0 0 0 0,1 0 0 0 0,-1 0 0 0 0,0 0 0 0 0,0 0 0 0 0,1 0 0 0 0,-1 0 0 0 0,0 0 0 0 0,0 0 0 0 0,1 0 0 0 0,-1 0 0 0 0,0 0 0 0 0,0 0 0 0 0,1 0 0 0 0,-1 0 0 0 0,0 0 0 0 0,0 0 0 0 0,1 0 0 0 0,2 0 0 0 0,1 0 0 0 0,1 0 0 0 0,-2 0 0 0 0,-1 0 0 0 0,0 0 0 0 0,-1 0 0 0 0,0 0 0 0 0,-1 0 0 0 0,0 0 0 0 0,0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3 0 0 0,-1 1 0 0 0,0 0 0 0 0,0-1 0 0 0,1 0 0 0 0,-1-2 0 0 0,0 0 0 0 0,0-1 0 0 0,-3 3 0 0 0,0 1 0 0 0,-1 0 0 0 0,1-1 0 0 0,1 2 0 0 0,1 1 0 0 0,0-2 0 0 0,1 0 0 0 0,0-2 0 0 0,1-1 0 0 0,-4 3 0 0 0,-1 0 0 0 0,1 0 0 0 0,0-1 0 0 0,1-1 0 0 0,1 2 0 0 0,1 1 0 0 0,-1-1 0 0 0,2-1 0 0 0,-1 2 0 0 0,1 1 0 0 0,-1-2 0 0 0,-3 3 0 0 0,-1-1 0 0 0,1-1 0 0 0,0-1 0 0 0,-2 1 0 0 0,0 1 0 0 0,0-2 0 0 0,2-1 0 0 0,-2 3 0 0 0,0-1 0 0 0,0-1 0 0 0,2 0 0 0 0,-2 1 0 0 0,0 0 0 0 0,-2 3 0 0 0,0-1 0 0 0,1-1 0 0 0,2-2 0 0 0,-2 2 0 0 0,1 0 0 0 0,1-2 0 0 0,-2 3 0 0 0,0-1 0 0 0,1-1 0 0 0,1 2 0 0 0,2-1 0 0 0,-2 2 0 0 0,0 0 0 0 0,0-2 0 0 0,-2 2 0 0 0,1-1 0 0 0,0-2 0 0 0,-2 2 0 0 0,1-1 0 0 0,1-1 0 0 0,-2 2 0 0 0,1-1 0 0 0,-2 2 0 0 0,1 0 0 0 0,-3 1 0 0 0,2 0 0 0 0,2 1 0 0 0,1 2 0 0 0,0 1 0 0 0,0 0 0 0 0,-3 0 0 0 0,1-2 0 0 0,-1 0 0 0 0,0-2 0 0 0,-2 1 0 0 0,2-1 0 0 0,-2 1 0 0 0,-2 1 0 0 0,2 0 0 0 0,-1 0 0 0 0,1-1 0 0 0,-1 0 0 0 0,3-1 0 0 0,-2 1 0 0 0,-2 2 0 0 0,2-1 0 0 0,-1 0 0 0 0,1-1 0 0 0,0 0 0 0 0,-2 2 0 0 0,2 2 0 0 0,1 2 0 0 0,1 1 0 0 0,1-2 0 0 0,-2-1 0 0 0,-2 0 0 0 0,-2 2 0 0 0,1-3 0 0 0,0 0 0 0 0,-2 1 0 0 0,2 1 0 0 0,0 1 0 0 0,-1 1 0 0 0,2-3 0 0 0,-1 0 0 0 0,-1 1 0 0 0,2-3 0 0 0,0 0 0 0 0,-2 1 0 0 0,1 2 0 0 0,1 0 0 0 0,-2 2 0 0 0,-1 1 0 0 0,1-3 0 0 0,0-1 0 0 0,0 1 0 0 0,-2 0 0 0 0,-1 1 0 0 0,2-2 0 0 0,1 0 0 0 0,-1 0 0 0 0,2 1 0 0 0,0 1 0 0 0,-1 1 0 0 0,-1 1 0 0 0,-2 0 0 0 0,3-3 0 0 0,-1-1 0 0 0,0 1 0 0 0,-1 0 0 0 0,-1 1 0 0 0,0 1 0 0 0,-2 1 0 0 0,0 0 0 0 0,0 0 0 0 0,0 0 0 0 0,0 1 0 0 0,0-1 0 0 0,-1 1 0 0 0,1-1 0 0 0,0 0 0 0 0,0 1 0 0 0,0-1 0 0 0,0 0 0 0 0,0 0 0 0 0,0 1 0 0 0,0-1 0 0 0,0 0 0 0 0,0 0 0 0 0,0 0 0 0 0,0 1 0 0 0,0-1 0 0 0,-3-3 0 0 0,-1-1 0 0 0,-3 1 0 0 0,0 0 0 0 0,0 1 0 0 0,3 0 0 0 0,-2-1 0 0 0,0-1 0 0 0,1 0 0 0 0,2 1 0 0 0,-2-2 0 0 0,0 0 0 0 0,0 1 0 0 0,-1 1 0 0 0,0 1 0 0 0,-2-2 0 0 0,0-1 0 0 0,1 1 0 0 0,0-1 0 0 0,0-1 0 0 0,2 1 0 0 0,-2-2 0 0 0,0 1 0 0 0,-1 1 0 0 0,0 1 0 0 0,2 2 0 0 0,-1-2 0 0 0,-3-3 0 0 0,1-1 0 0 0,1 1 0 0 0,-1-1 0 0 0,2 1 0 0 0,1 1 0 0 0,-1 0 0 0 0,1-1 0 0 0,-2-1 0 0 0,0 1 0 0 0,-1-2 0 0 0,1 1 0 0 0,-2-2 0 0 0,1 2 0 0 0,-1-2 0 0 0,2 2 0 0 0,-2 1 0 0 0,-2 0 0 0 0,1 0 0 0 0,3 2 0 0 0,-1-1 0 0 0,1 0 0 0 0,0-2 0 0 0,0 1 0 0 0,-1-2 0 0 0,-3-2 0 0 0,2 0 0 0 0,-2 0 0 0 0,2 1 0 0 0,0 3 0 0 0,-3 2 0 0 0,-1-1 0 0 0,-1 1 0 0 0,-2 1 0 0 0,-1 1 0 0 0,0-2 0 0 0,2 0 0 0 0,2-2 0 0 0,2 0 0 0 0,1-1 0 0 0,2-1 0 0 0,-1 0 0 0 0,-1 0 0 0 0,-3 3 0 0 0,-1-2 0 0 0,2 2 0 0 0,-1-3 0 0 0,0-1 0 0 0,1 0 0 0 0,4 2 0 0 0,0-1 0 0 0,-2-1 0 0 0,2 0 0 0 0,-2-1 0 0 0,2 2 0 0 0,-1-1 0 0 0,-2-2 0 0 0,1 1 0 0 0,0 0 0 0 0,1 2 0 0 0,-1-2 0 0 0,2 2 0 0 0,-1 0 0 0 0,-1-3 0 0 0,-3-1 0 0 0,1 1 0 0 0,1-1 0 0 0,-2 0 0 0 0,2 1 0 0 0,0 0 0 0 0,-2-1 0 0 0,3 2 0 0 0,-1-1 0 0 0,-1-1 0 0 0,-2-1 0 0 0,-1-2 0 0 0,2 2 0 0 0,1 1 0 0 0,-2-1 0 0 0,0-1 0 0 0,-1-1 0 0 0,2 2 0 0 0,0 1 0 0 0,0-1 0 0 0,-1-1 0 0 0,-1-1 0 0 0,-1-1 0 0 0,-1 0 0 0 0,0-1 0 0 0,-1 0 0 0 0,1 3 0 0 0,0 1 0 0 0,-4-1 0 0 0,0 0 0 0 0,-1 0 0 0 0,2-2 0 0 0,0 0 0 0 0,2-1 0 0 0,3 3 0 0 0,1 1 0 0 0,1 0 0 0 0,-1-1 0 0 0,-1-1 0 0 0,0-1 0 0 0,-2 0 0 0 0,0-1 0 0 0,0 0 0 0 0,0 0 0 0 0,-1 0 0 0 0,1 0 0 0 0,0 0 0 0 0,-1 0 0 0 0,1-1 0 0 0,0 1 0 0 0,-1 0 0 0 0,1 0 0 0 0,0 0 0 0 0,0 0 0 0 0,-1 0 0 0 0,1 0 0 0 0,0 0 0 0 0,0 0 0 0 0,-1 0 0 0 0,4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21:43:06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46462 18137 16383 0 0,'-3'-2'0'0'0,"-2"-1"0"0"0,-3 0 0 0 0,-2 1 0 0 0,-2 0 0 0 0,-1 1 0 0 0,-1 0 0 0 0,1 1 0 0 0,-1 0 0 0 0,0 0 0 0 0,1 0 0 0 0,-1 1 0 0 0,1-1 0 0 0,0 0 0 0 0,0 0 0 0 0,0 0 0 0 0,-1 0 0 0 0,1 0 0 0 0,0 0 0 0 0,0 0 0 0 0,0 0 0 0 0,0 0 0 0 0,0 0 0 0 0,0 0 0 0 0,-1 0 0 0 0,1 0 0 0 0,0 0 0 0 0,0 0 0 0 0,0 0 0 0 0,0 0 0 0 0,-3 0 0 0 0,0 0 0 0 0,0 0 0 0 0,1 0 0 0 0,0 0 0 0 0,1 0 0 0 0,0 0 0 0 0,1 0 0 0 0,0 0 0 0 0,0 2 0 0 0,0 1 0 0 0,-1 0 0 0 0,-1-1 0 0 0,-1 2 0 0 0,0 0 0 0 0,1-1 0 0 0,0 2 0 0 0,-1 0 0 0 0,-1 1 0 0 0,1-1 0 0 0,-2 2 0 0 0,-2-1 0 0 0,0 1 0 0 0,2 0 0 0 0,1-3 0 0 0,1 2 0 0 0,1-1 0 0 0,-1 1 0 0 0,-2 2 0 0 0,-1-1 0 0 0,1 1 0 0 0,1 2 0 0 0,2-2 0 0 0,0 1 0 0 0,-1 0 0 0 0,0 2 0 0 0,0-2 0 0 0,-1 1 0 0 0,-1 0 0 0 0,1-2 0 0 0,2 3 0 0 0,-3 2 0 0 0,-1 0 0 0 0,0-1 0 0 0,0-1 0 0 0,3 0 0 0 0,0 0 0 0 0,-1 1 0 0 0,0 0 0 0 0,-8 5 0 0 0,-8 9 0 0 0,-4 2 0 0 0,2-2 0 0 0,5-3 0 0 0,6 0 0 0 0,4-3 0 0 0,1-2 0 0 0,2-2 0 0 0,2-1 0 0 0,0-2 0 0 0,1 0 0 0 0,3 0 0 0 0,1 0 0 0 0,0 0 0 0 0,0 2 0 0 0,1 1 0 0 0,0 2 0 0 0,-1 0 0 0 0,-1 0 0 0 0,0 0 0 0 0,-1 1 0 0 0,-1-2 0 0 0,2-1 0 0 0,1-1 0 0 0,2-1 0 0 0,0-1 0 0 0,-1 3 0 0 0,-1 2 0 0 0,-4 3 0 0 0,0 0 0 0 0,-2 1 0 0 0,1 1 0 0 0,0-1 0 0 0,0 0 0 0 0,2 1 0 0 0,-1-1 0 0 0,-1 0 0 0 0,-2 0 0 0 0,4 0 0 0 0,0 0 0 0 0,4 0 0 0 0,0 0 0 0 0,2-1 0 0 0,0 2 0 0 0,-1 3 0 0 0,0-1 0 0 0,1-2 0 0 0,0 0 0 0 0,-1-1 0 0 0,2 2 0 0 0,1 0 0 0 0,0-1 0 0 0,0-2 0 0 0,1-1 0 0 0,-1-1 0 0 0,1-2 0 0 0,0 1 0 0 0,2 0 0 0 0,0-2 0 0 0,-1 2 0 0 0,0 0 0 0 0,0 1 0 0 0,1-1 0 0 0,1 2 0 0 0,-2 4 0 0 0,-3 0 0 0 0,0-2 0 0 0,1 0 0 0 0,1 0 0 0 0,0 6 0 0 0,-1 3 0 0 0,2-2 0 0 0,0-2 0 0 0,2 0 0 0 0,0-4 0 0 0,1-2 0 0 0,0-3 0 0 0,0 0 0 0 0,0-1 0 0 0,0-1 0 0 0,0 1 0 0 0,1 0 0 0 0,-1 0 0 0 0,0-2 0 0 0,0 0 0 0 0,0-1 0 0 0,0-1 0 0 0,0 0 0 0 0,0 0 0 0 0,0 0 0 0 0,2 0 0 0 0,1 0 0 0 0,2 0 0 0 0,0 1 0 0 0,2 1 0 0 0,-1 1 0 0 0,1 0 0 0 0,0-1 0 0 0,0 0 0 0 0,-1-1 0 0 0,2 0 0 0 0,-2-1 0 0 0,1 1 0 0 0,3-1 0 0 0,1 0 0 0 0,0 2 0 0 0,1 1 0 0 0,-2 0 0 0 0,0-1 0 0 0,0 2 0 0 0,0 0 0 0 0,2 2 0 0 0,0 0 0 0 0,1-2 0 0 0,-2 0 0 0 0,-1-2 0 0 0,0-1 0 0 0,2 0 0 0 0,-1 1 0 0 0,1 1 0 0 0,1 2 0 0 0,2 0 0 0 0,-1 0 0 0 0,-3-2 0 0 0,-1-1 0 0 0,0-1 0 0 0,0 0 0 0 0,1-1 0 0 0,-1 0 0 0 0,-1 0 0 0 0,1 0 0 0 0,-1 0 0 0 0,-1 0 0 0 0,2 0 0 0 0,0 0 0 0 0,2 1 0 0 0,-2-1 0 0 0,-1 0 0 0 0,2 0 0 0 0,0 0 0 0 0,0-2 0 0 0,2-1 0 0 0,0 1 0 0 0,0-1 0 0 0,0 2 0 0 0,-2 0 0 0 0,1 1 0 0 0,2 0 0 0 0,2 0 0 0 0,1 0 0 0 0,-1 0 0 0 0,0-2 0 0 0,-1 0 0 0 0,0-1 0 0 0,-2 1 0 0 0,3 3 0 0 0,0-1 0 0 0,0-1 0 0 0,-1 0 0 0 0,2-1 0 0 0,0-2 0 0 0,0-1 0 0 0,-2 0 0 0 0,2 0 0 0 0,0 2 0 0 0,0-1 0 0 0,-2-2 0 0 0,0-1 0 0 0,-1 2 0 0 0,-1-1 0 0 0,1 1 0 0 0,-1-1 0 0 0,0 0 0 0 0,0 0 0 0 0,0 0 0 0 0,0-1 0 0 0,0 1 0 0 0,0-1 0 0 0,0 1 0 0 0,2-1 0 0 0,1 1 0 0 0,0-1 0 0 0,0-1 0 0 0,1 0 0 0 0,0 0 0 0 0,2 1 0 0 0,2 0 0 0 0,1 0 0 0 0,1 0 0 0 0,-3 1 0 0 0,0 0 0 0 0,2 0 0 0 0,-2 1 0 0 0,4 0 0 0 0,1 0 0 0 0,-1-1 0 0 0,0-1 0 0 0,0 0 0 0 0,1-1 0 0 0,2 1 0 0 0,0-1 0 0 0,10 2 0 0 0,12 1 0 0 0,12 4 0 0 0,4 0 0 0 0,2 0 0 0 0,-3 0 0 0 0,0 1 0 0 0,-8-2 0 0 0,-9-4 0 0 0,-4 1 0 0 0,2-2 0 0 0,1 0 0 0 0,2 2 0 0 0,4 1 0 0 0,2-1 0 0 0,3 1 0 0 0,1 1 0 0 0,1-1 0 0 0,1-2 0 0 0,-1-1 0 0 0,2 2 0 0 0,0 1 0 0 0,-2 0 0 0 0,-1-1 0 0 0,-1 0 0 0 0,1 0 0 0 0,-1-2 0 0 0,4-1 0 0 0,-6-1 0 0 0,-11-3 0 0 0,-8 0 0 0 0,-1-1 0 0 0,0 0 0 0 0,5 0 0 0 0,3 0 0 0 0,5-1 0 0 0,5 1 0 0 0,1 0 0 0 0,0 0 0 0 0,-3 0 0 0 0,2 0 0 0 0,-2 0 0 0 0,2 0 0 0 0,-2 0 0 0 0,0 0 0 0 0,-3 0 0 0 0,1 0 0 0 0,-3 0 0 0 0,-4 0 0 0 0,-4 0 0 0 0,-7 0 0 0 0,-5 0 0 0 0,-3 0 0 0 0,-2 0 0 0 0,0 0 0 0 0,-1 0 0 0 0,0 0 0 0 0,-1 0 0 0 0,1 0 0 0 0,2 0 0 0 0,1 0 0 0 0,-1 0 0 0 0,0 0 0 0 0,-1 0 0 0 0,-2 0 0 0 0,-2 0 0 0 0,-2 0 0 0 0,-1 0 0 0 0,-1 0 0 0 0,0 0 0 0 0,0 0 0 0 0,0 0 0 0 0,0 0 0 0 0,-1 0 0 0 0,1 0 0 0 0,1 0 0 0 0,-1 0 0 0 0,-2-2 0 0 0,-1-1 0 0 0,0-2 0 0 0,1-1 0 0 0,3 0 0 0 0,3-1 0 0 0,-1 0 0 0 0,-1-2 0 0 0,0-1 0 0 0,-2-1 0 0 0,0 1 0 0 0,-2 0 0 0 0,-1-1 0 0 0,0 2 0 0 0,-1 0 0 0 0,-1 2 0 0 0,1 0 0 0 0,1-2 0 0 0,2-1 0 0 0,-2-1 0 0 0,-1-1 0 0 0,2 1 0 0 0,0-1 0 0 0,0 1 0 0 0,2 0 0 0 0,-3 0 0 0 0,0 1 0 0 0,-2 1 0 0 0,1-1 0 0 0,-3 0 0 0 0,3-4 0 0 0,0-1 0 0 0,1-1 0 0 0,0-1 0 0 0,-1-1 0 0 0,1 1 0 0 0,-1-2 0 0 0,2 1 0 0 0,-1 1 0 0 0,-1 1 0 0 0,-1 1 0 0 0,-3 1 0 0 0,1 1 0 0 0,1-3 0 0 0,0 0 0 0 0,-2 1 0 0 0,1 0 0 0 0,-1 0 0 0 0,-1-1 0 0 0,1-1 0 0 0,0 1 0 0 0,-2-2 0 0 0,2 1 0 0 0,2-2 0 0 0,-1-3 0 0 0,0 0 0 0 0,0-3 0 0 0,-1 2 0 0 0,0 0 0 0 0,0-1 0 0 0,-1 2 0 0 0,0 0 0 0 0,1-3 0 0 0,-1-2 0 0 0,0-3 0 0 0,-2 2 0 0 0,0 1 0 0 0,-1 0 0 0 0,-1 1 0 0 0,2 0 0 0 0,1 2 0 0 0,0 1 0 0 0,-1 2 0 0 0,-1 0 0 0 0,0-1 0 0 0,0 1 0 0 0,-1 0 0 0 0,0 1 0 0 0,0 0 0 0 0,0-2 0 0 0,0 1 0 0 0,-1 0 0 0 0,1-2 0 0 0,0 0 0 0 0,0-2 0 0 0,0 2 0 0 0,0 2 0 0 0,0 0 0 0 0,-2 2 0 0 0,-1 0 0 0 0,0 0 0 0 0,1 1 0 0 0,-2 0 0 0 0,0-2 0 0 0,1 0 0 0 0,-2 0 0 0 0,1 0 0 0 0,-2 1 0 0 0,0 3 0 0 0,1-2 0 0 0,0-1 0 0 0,0-1 0 0 0,-1 0 0 0 0,0-2 0 0 0,-1 1 0 0 0,1 1 0 0 0,2 3 0 0 0,-2-1 0 0 0,-1 0 0 0 0,0 2 0 0 0,-1 0 0 0 0,-1 2 0 0 0,1 0 0 0 0,0 1 0 0 0,0 0 0 0 0,0-3 0 0 0,0 1 0 0 0,0-1 0 0 0,0 0 0 0 0,0 2 0 0 0,1 2 0 0 0,-2 1 0 0 0,1 1 0 0 0,0 1 0 0 0,-1 1 0 0 0,-2-2 0 0 0,0 0 0 0 0,1-1 0 0 0,0-1 0 0 0,-1 2 0 0 0,0-1 0 0 0,0 1 0 0 0,-2-3 0 0 0,3-2 0 0 0,0 2 0 0 0,-1 1 0 0 0,0 0 0 0 0,0 0 0 0 0,-2 0 0 0 0,1 0 0 0 0,-1-1 0 0 0,-1 0 0 0 0,1 2 0 0 0,0 1 0 0 0,0 0 0 0 0,-1-1 0 0 0,1 1 0 0 0,2 1 0 0 0,1-1 0 0 0,0 2 0 0 0,-1-1 0 0 0,-1 0 0 0 0,0-1 0 0 0,0 0 0 0 0,1 1 0 0 0,1-1 0 0 0,-1-1 0 0 0,0 0 0 0 0,0 1 0 0 0,-2 0 0 0 0,1-1 0 0 0,1 0 0 0 0,1 0 0 0 0,-1 1 0 0 0,0 0 0 0 0,0 0 0 0 0,1-1 0 0 0,-2-3 0 0 0,-1-1 0 0 0,-1-1 0 0 0,0 1 0 0 0,0 0 0 0 0,-2 1 0 0 0,0 0 0 0 0,2 0 0 0 0,1 1 0 0 0,1 0 0 0 0,-2 0 0 0 0,-1 0 0 0 0,0 0 0 0 0,0 2 0 0 0,1 1 0 0 0,0 0 0 0 0,0 1 0 0 0,1 0 0 0 0,-1 0 0 0 0,3-1 0 0 0,1 1 0 0 0,0 0 0 0 0,-1-1 0 0 0,0-1 0 0 0,-1 2 0 0 0,-1-1 0 0 0,0 0 0 0 0,-2-1 0 0 0,1 0 0 0 0,1 1 0 0 0,0 0 0 0 0,3 0 0 0 0,0 1 0 0 0,0 0 0 0 0,0 0 0 0 0,-2 0 0 0 0,2 1 0 0 0,1 1 0 0 0,-1-1 0 0 0,-1 2 0 0 0,-1-1 0 0 0,0-1 0 0 0,-1 0 0 0 0,0 0 0 0 0,0-1 0 0 0,0 0 0 0 0,-3-2 0 0 0,-2-1 0 0 0,-1-1 0 0 0,0 1 0 0 0,2 1 0 0 0,1 2 0 0 0,-1 1 0 0 0,1 1 0 0 0,-3 0 0 0 0,1-1 0 0 0,0 0 0 0 0,2 0 0 0 0,-1-1 0 0 0,0 1 0 0 0,-2-1 0 0 0,1 0 0 0 0,0 0 0 0 0,2 1 0 0 0,-1-2 0 0 0,0 2 0 0 0,0-1 0 0 0,2 0 0 0 0,0 1 0 0 0,1-1 0 0 0,1 2 0 0 0,-3-1 0 0 0,0 0 0 0 0,1 0 0 0 0,-1 0 0 0 0,2 1 0 0 0,0-1 0 0 0,-2 2 0 0 0,-3-1 0 0 0,0 0 0 0 0,1 3 0 0 0,-1-2 0 0 0,0 2 0 0 0,2-2 0 0 0,-2 0 0 0 0,-1-1 0 0 0,0 1 0 0 0,0 2 0 0 0,0 1 0 0 0,1-2 0 0 0,0-1 0 0 0,-1 0 0 0 0,0-1 0 0 0,1 0 0 0 0,2 2 0 0 0,0 1 0 0 0,-1 2 0 0 0,2 1 0 0 0,0 1 0 0 0,2-2 0 0 0,0-1 0 0 0,1 0 0 0 0,-3 1 0 0 0,0 1 0 0 0,0 0 0 0 0,-1-2 0 0 0,-1 0 0 0 0,2 0 0 0 0,0 1 0 0 0,1 1 0 0 0,1 0 0 0 0,0 0 0 0 0,1 1 0 0 0,0 0 0 0 0,0 0 0 0 0,0 0 0 0 0,0-2 0 0 0,0 0 0 0 0,0-1 0 0 0,0 0 0 0 0,-1 2 0 0 0,1 0 0 0 0,0-2 0 0 0,0 0 0 0 0,0 0 0 0 0,0 1 0 0 0,0 0 0 0 0,-1 1 0 0 0,1 1 0 0 0,0 0 0 0 0,0 0 0 0 0,0 0 0 0 0,-3-2 0 0 0,0-1 0 0 0,0 0 0 0 0,1 1 0 0 0,0 1 0 0 0,1-3 0 0 0,0 1 0 0 0,1 0 0 0 0,0 0 0 0 0,0 2 0 0 0,0 0 0 0 0,0 1 0 0 0,0 0 0 0 0,0 0 0 0 0,-1 0 0 0 0,1 0 0 0 0,-2 0 0 0 0,-1 0 0 0 0,0 0 0 0 0,0 0 0 0 0,2 0 0 0 0,-1 0 0 0 0,2 0 0 0 0,-1 0 0 0 0,1 0 0 0 0,0 0 0 0 0,0 0 0 0 0,0-2 0 0 0,0-1 0 0 0,0 0 0 0 0,0 1 0 0 0,0 0 0 0 0,0 1 0 0 0,-1 1 0 0 0,1 0 0 0 0,0 0 0 0 0,0 0 0 0 0,0 0 0 0 0,0 0 0 0 0,0 0 0 0 0,-1 0 0 0 0,1-2 0 0 0,0-1 0 0 0,0 0 0 0 0,0 1 0 0 0,0 0 0 0 0,0 1 0 0 0,-1 1 0 0 0,1-1 0 0 0,0 1 0 0 0,0 0 0 0 0,0 1 0 0 0,0-1 0 0 0,0 0 0 0 0,-1 0 0 0 0,1 0 0 0 0,2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49572 14552 16383 0 0,'0'3'0'0'0,"0"5"0"0"0,0 0 0 0 0,0 3 0 0 0,0 2 0 0 0,0 2 0 0 0,0 2 0 0 0,0 1 0 0 0,0 1 0 0 0,0-2 0 0 0,0-2 0 0 0,0 0 0 0 0,0 1 0 0 0,0-2 0 0 0,0-1 0 0 0,0 1 0 0 0,0 1 0 0 0,0-1 0 0 0,0-1 0 0 0,0 1 0 0 0,0 2 0 0 0,0 0 0 0 0,0-1 0 0 0,0-1 0 0 0,0 1 0 0 0,0 0 0 0 0,0 2 0 0 0,0-2 0 0 0,0-1 0 0 0,0 0 0 0 0,0 2 0 0 0,0 1 0 0 0,0-3 0 0 0,0 0 0 0 0,0 1 0 0 0,0 1 0 0 0,0 0 0 0 0,0 2 0 0 0,0 0 0 0 0,0 1 0 0 0,0 0 0 0 0,0 0 0 0 0,0 0 0 0 0,0 0 0 0 0,0 0 0 0 0,0 0 0 0 0,0 0 0 0 0,0-3 0 0 0,0-1 0 0 0,0 0 0 0 0,0 0 0 0 0,0-2 0 0 0,0 1 0 0 0,0 0 0 0 0,0 1 0 0 0,0 2 0 0 0,0 0 0 0 0,0 1 0 0 0,0 1 0 0 0,0 0 0 0 0,0 0 0 0 0,0 1 0 0 0,0-5 0 0 0,0 0 0 0 0,0 0 0 0 0,0 1 0 0 0,0 0 0 0 0,0 2 0 0 0,0 0 0 0 0,0 1 0 0 0,0-1 0 0 0,0 1 0 0 0,0 1 0 0 0,0-1 0 0 0,0 0 0 0 0,0 0 0 0 0,0 0 0 0 0,0 0 0 0 0,0-1 0 0 0,0-2 0 0 0,0-1 0 0 0,0 0 0 0 0,0 0 0 0 0,0 2 0 0 0,0-3 0 0 0,0 0 0 0 0,0 0 0 0 0,0 2 0 0 0,0 1 0 0 0,0-3 0 0 0,0 0 0 0 0,0 1 0 0 0,0-3 0 0 0,0 1 0 0 0,0 0 0 0 0,0 2 0 0 0,0 2 0 0 0,0 0 0 0 0,0-2 0 0 0,0 0 0 0 0,0 0 0 0 0,0 1 0 0 0,0 1 0 0 0,0 0 0 0 0,0 2 0 0 0,0-1 0 0 0,0 1 0 0 0,0 0 0 0 0,0 0 0 0 0,0-3 0 0 0,0-1 0 0 0,0 0 0 0 0,0 1 0 0 0,0-3 0 0 0,0 0 0 0 0,0 1 0 0 0,0 2 0 0 0,0 0 0 0 0,0-2 0 0 0,0 0 0 0 0,0 1 0 0 0,0 1 0 0 0,0 1 0 0 0,0 0 0 0 0,0 2 0 0 0,0 0 0 0 0,0 0 0 0 0,0 0 0 0 0,0-4 0 0 0,0 0 0 0 0,0 0 0 0 0,0 1 0 0 0,0-3 0 0 0,0 1 0 0 0,0 0 0 0 0,0 1 0 0 0,0 1 0 0 0,0 2 0 0 0,0 0 0 0 0,0-2 0 0 0,0-1 0 0 0,0 0 0 0 0,0 1 0 0 0,0 0 0 0 0,0-1 0 0 0,0-1 0 0 0,0 0 0 0 0,0 2 0 0 0,0-3 0 0 0,0 1 0 0 0,0 0 0 0 0,0-2 0 0 0,0 1 0 0 0,0 0 0 0 0,0-1 0 0 0,0 0 0 0 0,0 2 0 0 0,0 1 0 0 0,0 1 0 0 0,0-1 0 0 0,0-1 0 0 0,0 1 0 0 0,0 0 0 0 0,0 2 0 0 0,0-2 0 0 0,0-1 0 0 0,0 1 0 0 0,0-3 0 0 0,0 1 0 0 0,0 0 0 0 0,0-1 0 0 0,0 0 0 0 0,0 2 0 0 0,0-3 0 0 0,0 2 0 0 0,0 0 0 0 0,0 2 0 0 0,0-1 0 0 0,0-1 0 0 0,0 1 0 0 0,0 2 0 0 0,0-3 0 0 0,0 1 0 0 0,0 0 0 0 0,0 2 0 0 0,0 1 0 0 0,0-3 0 0 0,0 0 0 0 0,0-2 0 0 0,0-1 0 0 0,0 2 0 0 0,0 1 0 0 0,0-1 0 0 0,0 0 0 0 0,0 1 0 0 0,0 2 0 0 0,0 0 0 0 0,0 2 0 0 0,0-3 0 0 0,0 0 0 0 0,0 0 0 0 0,0-2 0 0 0,0-1 0 0 0,0 2 0 0 0,0 1 0 0 0,0 1 0 0 0,0 2 0 0 0,0 0 0 0 0,0-2 0 0 0,0-2 0 0 0,0-2 0 0 0,0 0 0 0 0,0 1 0 0 0,0 1 0 0 0,0 2 0 0 0,0 1 0 0 0,0 1 0 0 0,0 1 0 0 0,0 0 0 0 0,0 0 0 0 0,0-3 0 0 0,0-1 0 0 0,0 0 0 0 0,0 1 0 0 0,0 0 0 0 0,0 2 0 0 0,0 0 0 0 0,0-3 0 0 0,0 0 0 0 0,0 0 0 0 0,0 1 0 0 0,0 0 0 0 0,0 2 0 0 0,0 0 0 0 0,0 1 0 0 0,0 0 0 0 0,0-3 0 0 0,0-1 0 0 0,0 0 0 0 0,0 0 0 0 0,0 2 0 0 0,0 0 0 0 0,0 2 0 0 0,0-4 0 0 0,0 0 0 0 0,0 0 0 0 0,0 0 0 0 0,0 2 0 0 0,0 1 0 0 0,0 0 0 0 0,0-3 0 0 0,0 0 0 0 0,0 0 0 0 0,0 1 0 0 0,0 0 0 0 0,0 2 0 0 0,0 0 0 0 0,0 1 0 0 0,0 0 0 0 0,0 0 0 0 0,0-3 0 0 0,0-1 0 0 0,0 0 0 0 0,0 0 0 0 0,0 2 0 0 0,0 0 0 0 0,0 1 0 0 0,0 1 0 0 0,0 0 0 0 0,0 0 0 0 0,0 0 0 0 0,0 0 0 0 0,0 0 0 0 0,0 0 0 0 0,0 0 0 0 0,0 0 0 0 0,0 0 0 0 0,0 0 0 0 0,0 0 0 0 0,0 0 0 0 0,0 0 0 0 0,0-1 0 0 0,0-5 0 0 0,0-6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1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49397 14526 16383 0 0,'0'0'0'0'0,"0"3"0"0"0,0 4 0 0 0,0 5 0 0 0,0 3 0 0 0,0 2 0 0 0,0-2 0 0 0,0 0 0 0 0,0 1 0 0 0,0-3 0 0 0,0 0 0 0 0,0 1 0 0 0,0 1 0 0 0,0 2 0 0 0,0-3 0 0 0,0 0 0 0 0,0 1 0 0 0,0 1 0 0 0,0 0 0 0 0,0-1 0 0 0,0-1 0 0 0,0 1 0 0 0,0 0 0 0 0,0 2 0 0 0,0 1 0 0 0,0 0 0 0 0,0 1 0 0 0,0 0 0 0 0,0-3 0 0 0,0-2 0 0 0,0 1 0 0 0,0 1 0 0 0,0-2 0 0 0,0-1 0 0 0,0 1 0 0 0,0 1 0 0 0,0-1 0 0 0,0-1 0 0 0,0 1 0 0 0,0-2 0 0 0,0 1 0 0 0,0 0 0 0 0,0 3 0 0 0,0-3 0 0 0,0 0 0 0 0,0 1 0 0 0,0 2 0 0 0,0 1 0 0 0,0-3 0 0 0,0 0 0 0 0,0 1 0 0 0,0 1 0 0 0,0 1 0 0 0,0-3 0 0 0,0 0 0 0 0,0 1 0 0 0,0-3 0 0 0,0 1 0 0 0,0 0 0 0 0,0 2 0 0 0,0 2 0 0 0,0-3 0 0 0,0 0 0 0 0,0 1 0 0 0,0 1 0 0 0,0 1 0 0 0,0-3 0 0 0,0 0 0 0 0,0 1 0 0 0,0 1 0 0 0,0 0 0 0 0,0 2 0 0 0,0 0 0 0 0,0 1 0 0 0,0-3 0 0 0,0-1 0 0 0,0 0 0 0 0,0 0 0 0 0,0 2 0 0 0,0 1 0 0 0,0 0 0 0 0,0 0 0 0 0,0 1 0 0 0,0-3 0 0 0,0-1 0 0 0,0 0 0 0 0,0 1 0 0 0,0 0 0 0 0,0 2 0 0 0,0 0 0 0 0,0 1 0 0 0,0 0 0 0 0,0-4 0 0 0,0 0 0 0 0,0 0 0 0 0,0-2 0 0 0,0-1 0 0 0,0 2 0 0 0,0 0 0 0 0,0 3 0 0 0,0 0 0 0 0,0 1 0 0 0,0 1 0 0 0,0-3 0 0 0,0-1 0 0 0,0 0 0 0 0,0 1 0 0 0,0-3 0 0 0,0 1 0 0 0,0 0 0 0 0,0 1 0 0 0,0 2 0 0 0,0 0 0 0 0,0-2 0 0 0,0 0 0 0 0,0 0 0 0 0,0-3 0 0 0,0 1 0 0 0,0 1 0 0 0,0 1 0 0 0,0 1 0 0 0,0-2 0 0 0,0 0 0 0 0,0 1 0 0 0,0 1 0 0 0,0 1 0 0 0,0 0 0 0 0,0 2 0 0 0,0-1 0 0 0,0 1 0 0 0,0 0 0 0 0,0 1 0 0 0,0-1 0 0 0,0-4 0 0 0,0 0 0 0 0,0 0 0 0 0,0 1 0 0 0,0-3 0 0 0,0 0 0 0 0,0 1 0 0 0,0 2 0 0 0,0 0 0 0 0,0 2 0 0 0,0 0 0 0 0,0-2 0 0 0,0-2 0 0 0,0 1 0 0 0,0 1 0 0 0,0 1 0 0 0,0-3 0 0 0,0 0 0 0 0,0 1 0 0 0,0 1 0 0 0,0-3 0 0 0,0 0 0 0 0,0 2 0 0 0,0-3 0 0 0,0 0 0 0 0,0 2 0 0 0,0 1 0 0 0,0 1 0 0 0,0 2 0 0 0,0 0 0 0 0,0-2 0 0 0,0-1 0 0 0,0 0 0 0 0,0-3 0 0 0,0 1 0 0 0,0-3 0 0 0,0 1 0 0 0,0 1 0 0 0,0 2 0 0 0,0-1 0 0 0,0 0 0 0 0,0 1 0 0 0,0 2 0 0 0,0-2 0 0 0,0-1 0 0 0,0 2 0 0 0,0 0 0 0 0,0-1 0 0 0,0-1 0 0 0,0 1 0 0 0,0 2 0 0 0,0-3 0 0 0,0 1 0 0 0,0 0 0 0 0,0-2 0 0 0,0 1 0 0 0,0 0 0 0 0,0 3 0 0 0,0-3 0 0 0,0 0 0 0 0,0 1 0 0 0,0 2 0 0 0,0-3 0 0 0,0 1 0 0 0,0 0 0 0 0,0 2 0 0 0,0 1 0 0 0,0-3 0 0 0,0 0 0 0 0,0 1 0 0 0,0 1 0 0 0,0 0 0 0 0,0 2 0 0 0,0 0 0 0 0,0 1 0 0 0,0-3 0 0 0,0-1 0 0 0,0 0 0 0 0,0 1 0 0 0,0 0 0 0 0,0 2 0 0 0,0-3 0 0 0,0-1 0 0 0,0 1 0 0 0,0 1 0 0 0,0 0 0 0 0,0 2 0 0 0,0 0 0 0 0,0-2 0 0 0,0-2 0 0 0,0 1 0 0 0,0-2 0 0 0,0-1 0 0 0,0 2 0 0 0,0 1 0 0 0,0 1 0 0 0,0 2 0 0 0,0 0 0 0 0,0 1 0 0 0,0 0 0 0 0,0 0 0 0 0,0 0 0 0 0,0 0 0 0 0,0 0 0 0 0,0 0 0 0 0,0 0 0 0 0,0 0 0 0 0,0 0 0 0 0,0 0 0 0 0,0 0 0 0 0,0 0 0 0 0,0 0 0 0 0,0 0 0 0 0,0-4 0 0 0,0 0 0 0 0,0 0 0 0 0,0 0 0 0 0,0 2 0 0 0,0 0 0 0 0,0 1 0 0 0,0 1 0 0 0,0 0 0 0 0,0 0 0 0 0,0 0 0 0 0,0 0 0 0 0,0-3 0 0 0,0-1 0 0 0,0 0 0 0 0,0 0 0 0 0,0 2 0 0 0,0-3 0 0 0,0 0 0 0 0,0 0 0 0 0,0 2 0 0 0,0 1 0 0 0,0 0 0 0 0,0 2 0 0 0,0-4 0 0 0,0 0 0 0 0,0 0 0 0 0,0 1 0 0 0,0 0 0 0 0,0 2 0 0 0,0 0 0 0 0,0 1 0 0 0,0 0 0 0 0,0 0 0 0 0,0 0 0 0 0,0 0 0 0 0,0-3 0 0 0,0-1 0 0 0,0-4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42386 14538 16383 0 0,'3'0'0'0'0,"5"0"0"0"0,0 0 0 0 0,3 0 0 0 0,2 0 0 0 0,2 0 0 0 0,2 0 0 0 0,2 0 0 0 0,-4 0 0 0 0,0 0 0 0 0,1 0 0 0 0,0 0 0 0 0,1 0 0 0 0,0 0 0 0 0,2 0 0 0 0,-1 0 0 0 0,1 0 0 0 0,0 0 0 0 0,-3 0 0 0 0,-1 0 0 0 0,0 0 0 0 0,1 0 0 0 0,0 0 0 0 0,-1 0 0 0 0,-2 0 0 0 0,2 0 0 0 0,0 0 0 0 0,2 0 0 0 0,1 0 0 0 0,0 0 0 0 0,4 0 0 0 0,1 0 0 0 0,0 0 0 0 0,0 0 0 0 0,-2 0 0 0 0,-3 0 0 0 0,-3 0 0 0 0,0 0 0 0 0,1 0 0 0 0,0 0 0 0 0,2 0 0 0 0,0 0 0 0 0,0 0 0 0 0,1 0 0 0 0,0 0 0 0 0,0 0 0 0 0,-3 0 0 0 0,-2 0 0 0 0,1 0 0 0 0,1 0 0 0 0,1 0 0 0 0,0 0 0 0 0,1 0 0 0 0,1 0 0 0 0,0 0 0 0 0,0 0 0 0 0,0 0 0 0 0,0 0 0 0 0,0 0 0 0 0,-3 0 0 0 0,-2 0 0 0 0,1 0 0 0 0,1 0 0 0 0,0 0 0 0 0,2 0 0 0 0,0 0 0 0 0,1 0 0 0 0,-1 0 0 0 0,2 0 0 0 0,-1 0 0 0 0,0 0 0 0 0,0 0 0 0 0,0 0 0 0 0,0 0 0 0 0,0 0 0 0 0,0 0 0 0 0,-4 0 0 0 0,0 0 0 0 0,0 0 0 0 0,0 0 0 0 0,2 0 0 0 0,0 0 0 0 0,1 0 0 0 0,1 0 0 0 0,0 0 0 0 0,0 0 0 0 0,0 0 0 0 0,0 0 0 0 0,0 0 0 0 0,0 0 0 0 0,0 0 0 0 0,0 0 0 0 0,0 0 0 0 0,0 0 0 0 0,-4 0 0 0 0,0 0 0 0 0,0 0 0 0 0,1 0 0 0 0,0 0 0 0 0,2 0 0 0 0,0 0 0 0 0,0 0 0 0 0,1 0 0 0 0,0 0 0 0 0,0 0 0 0 0,0 0 0 0 0,0 0 0 0 0,0 0 0 0 0,0 0 0 0 0,0 0 0 0 0,0 0 0 0 0,-3 0 0 0 0,-2 0 0 0 0,1 0 0 0 0,1 0 0 0 0,0 0 0 0 0,2 0 0 0 0,0 0 0 0 0,1 0 0 0 0,0 0 0 0 0,0 0 0 0 0,0 0 0 0 0,0 0 0 0 0,0 0 0 0 0,-3 0 0 0 0,-2 0 0 0 0,1 0 0 0 0,1 0 0 0 0,0 0 0 0 0,2 0 0 0 0,0 0 0 0 0,0 0 0 0 0,-2 0 0 0 0,-1 0 0 0 0,0 0 0 0 0,1 0 0 0 0,0 0 0 0 0,2 0 0 0 0,0 0 0 0 0,1 0 0 0 0,0 0 0 0 0,0 0 0 0 0,0 0 0 0 0,0 0 0 0 0,-3 0 0 0 0,-2 0 0 0 0,1 0 0 0 0,1 0 0 0 0,0 0 0 0 0,2 0 0 0 0,0 0 0 0 0,1 0 0 0 0,-1 0 0 0 0,2 0 0 0 0,-1 0 0 0 0,0 0 0 0 0,0 0 0 0 0,0 0 0 0 0,0 0 0 0 0,-4 0 0 0 0,0 0 0 0 0,0 0 0 0 0,0 0 0 0 0,2 0 0 0 0,0 0 0 0 0,2 0 0 0 0,-1 0 0 0 0,1 0 0 0 0,0 0 0 0 0,0 0 0 0 0,0 0 0 0 0,0 0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0,-3 0 0 0 0,-2 0 0 0 0,1 0 0 0 0,1 0 0 0 0,0 0 0 0 0,2 0 0 0 0,0 0 0 0 0,1 0 0 0 0,-1 0 0 0 0,1 0 0 0 0,1 0 0 0 0,-1 0 0 0 0,0 0 0 0 0,0 0 0 0 0,0 0 0 0 0,0 0 0 0 0,-1 0 0 0 0,1 0 0 0 0,0 0 0 0 0,0 0 0 0 0,0 0 0 0 0,0 0 0 0 0,0 0 0 0 0,0 0 0 0 0,0 0 0 0 0,0 0 0 0 0,-1 0 0 0 0,1 0 0 0 0,0 0 0 0 0,-3 0 0 0 0,-1 0 0 0 0,-1 0 0 0 0,2 0 0 0 0,1 0 0 0 0,0 0 0 0 0,1 0 0 0 0,1 0 0 0 0,0 0 0 0 0,0 0 0 0 0,0 0 0 0 0,0 0 0 0 0,0 0 0 0 0,-3 0 0 0 0,-2 0 0 0 0,1 0 0 0 0,1 0 0 0 0,0 0 0 0 0,2 0 0 0 0,0 0 0 0 0,0 0 0 0 0,1 0 0 0 0,0 0 0 0 0,-3 0 0 0 0,-1 0 0 0 0,0 0 0 0 0,1 0 0 0 0,0 0 0 0 0,2 0 0 0 0,0 0 0 0 0,1 0 0 0 0,-1 0 0 0 0,-2 0 0 0 0,-1 0 0 0 0,0 0 0 0 0,1 0 0 0 0,1 0 0 0 0,0 0 0 0 0,-2 0 0 0 0,-1 0 0 0 0,1 0 0 0 0,1 0 0 0 0,1 0 0 0 0,0 0 0 0 0,1 0 0 0 0,1 0 0 0 0,0 0 0 0 0,0 0 0 0 0,-3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44715 13950 16383 0 0,'0'-2'0'0'0,"2"-2"0"0"0,4 1 0 0 0,0-2 0 0 0,2 0 0 0 0,-1-1 0 0 0,2 0 0 0 0,-2-2 0 0 0,1 1 0 0 0,-1-1 0 0 0,1-1 0 0 0,-1-2 0 0 0,1 1 0 0 0,-2 0 0 0 0,2 2 0 0 0,-1-1 0 0 0,0 2 0 0 0,0-1 0 0 0,0 1 0 0 0,0 0 0 0 0,1 0 0 0 0,1 2 0 0 0,-1-1 0 0 0,1 1 0 0 0,-1-2 0 0 0,0 1 0 0 0,-1-1 0 0 0,1 1 0 0 0,-1-2 0 0 0,0 1 0 0 0,3 2 0 0 0,-2-1 0 0 0,-2-2 0 0 0,1 1 0 0 0,2 1 0 0 0,-2 0 0 0 0,2 0 0 0 0,-2-1 0 0 0,1 1 0 0 0,2 1 0 0 0,-2-1 0 0 0,1 1 0 0 0,-1-2 0 0 0,0 1 0 0 0,0-1 0 0 0,-1 0 0 0 0,2 0 0 0 0,2 0 0 0 0,-1-1 0 0 0,-3-1 0 0 0,1 1 0 0 0,1 1 0 0 0,-1 0 0 0 0,0 1 0 0 0,2 2 0 0 0,-1-2 0 0 0,0 1 0 0 0,-1-1 0 0 0,-2-2 0 0 0,0 0 0 0 0,2 1 0 0 0,-1 0 0 0 0,1 1 0 0 0,0-1 0 0 0,0 1 0 0 0,-1-1 0 0 0,1 0 0 0 0,1 2 0 0 0,-1-1 0 0 0,-1-2 0 0 0,0 1 0 0 0,-1-1 0 0 0,1 0 0 0 0,1 3 0 0 0,0-2 0 0 0,1 2 0 0 0,-1-2 0 0 0,0 1 0 0 0,-1 4 0 0 0,-2 4 0 0 0,-1 5 0 0 0,-2 3 0 0 0,-1 3 0 0 0,-1 1 0 0 0,0 1 0 0 0,0 0 0 0 0,-1 0 0 0 0,1 0 0 0 0,0 0 0 0 0,0 0 0 0 0,0-1 0 0 0,0 1 0 0 0,-1-1 0 0 0,1 0 0 0 0,1 0 0 0 0,-1 1 0 0 0,0-1 0 0 0,0 0 0 0 0,0 1 0 0 0,0-1 0 0 0,0 0 0 0 0,0 0 0 0 0,0 1 0 0 0,0-1 0 0 0,0 0 0 0 0,-3-2 0 0 0,0-1 0 0 0,0 1 0 0 0,0-1 0 0 0,2 2 0 0 0,-1 0 0 0 0,2 1 0 0 0,0 0 0 0 0,0 0 0 0 0,0 1 0 0 0,0-1 0 0 0,0 0 0 0 0,0 1 0 0 0,0-1 0 0 0,0 1 0 0 0,0-1 0 0 0,0 0 0 0 0,0 1 0 0 0,0-1 0 0 0,0 0 0 0 0,0 0 0 0 0,0 1 0 0 0,0-1 0 0 0,0 0 0 0 0,0 1 0 0 0,0-1 0 0 0,0 0 0 0 0,0 1 0 0 0,0-1 0 0 0,0 0 0 0 0,0 0 0 0 0,0 1 0 0 0,0-1 0 0 0,0 0 0 0 0,0 1 0 0 0,0-1 0 0 0,0 0 0 0 0,0 1 0 0 0,0-1 0 0 0,0 0 0 0 0,0 0 0 0 0,0 1 0 0 0,0-1 0 0 0,0 0 0 0 0,0 1 0 0 0,0-1 0 0 0,0 0 0 0 0,0 1 0 0 0,0-1 0 0 0,0 0 0 0 0,0 0 0 0 0,0 1 0 0 0,0-1 0 0 0,0 0 0 0 0,0 1 0 0 0,-2-3 0 0 0,-4-4 0 0 0,-3-2 0 0 0,-2-3 0 0 0,1-4 0 0 0,-1-2 0 0 0,2-3 0 0 0,-1-1 0 0 0,3-1 0 0 0,-1 1 0 0 0,1-1 0 0 0,-1 1 0 0 0,-1 1 0 0 0,1 0 0 0 0,-1 0 0 0 0,2 0 0 0 0,-2 0 0 0 0,2-1 0 0 0,0 0 0 0 0,0 0 0 0 0,-1 0 0 0 0,2-1 0 0 0,-2 1 0 0 0,1 0 0 0 0,0 0 0 0 0,0-1 0 0 0,2-1 0 0 0,-1 1 0 0 0,-2 1 0 0 0,1 0 0 0 0,1-1 0 0 0,0 0 0 0 0,0 0 0 0 0,-1-2 0 0 0,1-2 0 0 0,-2 2 0 0 0,2 0 0 0 0,-2 2 0 0 0,-1-1 0 0 0,1-1 0 0 0,-1 2 0 0 0,1-1 0 0 0,2-1 0 0 0,0 1 0 0 0,0-1 0 0 0,0 3 0 0 0,0-2 0 0 0,-1 2 0 0 0,0 0 0 0 0,0 0 0 0 0,0-1 0 0 0,-1 2 0 0 0,1-2 0 0 0,2-1 0 0 0,-1 1 0 0 0,-1 1 0 0 0,-1 0 0 0 0,0-1 0 0 0,-2 0 0 0 0,1 0 0 0 0,2-2 0 0 0,0 1 0 0 0,-1 2 0 0 0,0 0 0 0 0,-1 1 0 0 0,-1 2 0 0 0,2-2 0 0 0,-2 1 0 0 0,2-1 0 0 0,0 0 0 0 0,1-1 0 0 0,-1 0 0 0 0,2 0 0 0 0,-2-2 0 0 0,1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45396 13780 16383 0 0,'0'-3'0'0'0,"0"-3"0"0"0,0 3 0 0 0,-2 0 0 0 0,-4 4 0 0 0,0 5 0 0 0,-2 0 0 0 0,0 2 0 0 0,0 3 0 0 0,0 1 0 0 0,0-2 0 0 0,1 1 0 0 0,-1 0 0 0 0,2 2 0 0 0,0 0 0 0 0,1-2 0 0 0,-1-1 0 0 0,2 2 0 0 0,2 0 0 0 0,2-2 0 0 0,5-3 0 0 0,4-1 0 0 0,0-6 0 0 0,1-2 0 0 0,-2-3 0 0 0,2-1 0 0 0,0 1 0 0 0,-1-2 0 0 0,-2-1 0 0 0,0 0 0 0 0,-1-1 0 0 0,-2-1 0 0 0,-1-2 0 0 0,-1-1 0 0 0,-2 0 0 0 0,0-1 0 0 0,0-1 0 0 0,0 1 0 0 0,0-1 0 0 0,-1 1 0 0 0,-1 2 0 0 0,-4 3 0 0 0,-3 3 0 0 0,-2 6 0 0 0,0 4 0 0 0,1 2 0 0 0,-2 3 0 0 0,2 1 0 0 0,0 2 0 0 0,2 2 0 0 0,2 0 0 0 0,0-2 0 0 0,0 0 0 0 0,2-1 0 0 0,2 1 0 0 0,0 1 0 0 0,2 1 0 0 0,2-3 0 0 0,4-3 0 0 0,3-2 0 0 0,2-3 0 0 0,2-1 0 0 0,-1-5 0 0 0,0 0 0 0 0,0-3 0 0 0,-2-3 0 0 0,0 1 0 0 0,-2-2 0 0 0,-3-1 0 0 0,2 2 0 0 0,-2-1 0 0 0,-1-1 0 0 0,-2 0 0 0 0,0-2 0 0 0,-2 0 0 0 0,1-1 0 0 0,-2-1 0 0 0,1 1 0 0 0,0-1 0 0 0,0 1 0 0 0,0-1 0 0 0,-3 3 0 0 0,-3 4 0 0 0,0 5 0 0 0,-2 3 0 0 0,0 4 0 0 0,2 4 0 0 0,0 0 0 0 0,0 2 0 0 0,2 1 0 0 0,1 2 0 0 0,3-3 0 0 0,5-1 0 0 0,4-4 0 0 0,2-1 0 0 0,0-5 0 0 0,-2-4 0 0 0,-1-2 0 0 0,2-1 0 0 0,-2-3 0 0 0,-1-1 0 0 0,-3-1 0 0 0,-2-1 0 0 0,0-1 0 0 0,-2 0 0 0 0,0 1 0 0 0,-1-1 0 0 0,-1 3 0 0 0,-2 6 0 0 0,1 6 0 0 0,-3 3 0 0 0,1 4 0 0 0,1 2 0 0 0,-1 1 0 0 0,-1 0 0 0 0,2 2 0 0 0,-1-2 0 0 0,0 0 0 0 0,-2-2 0 0 0,1 0 0 0 0,-1 2 0 0 0,0 1 0 0 0,2 1 0 0 0,-1-1 0 0 0,1-1 0 0 0,0 1 0 0 0,0-1 0 0 0,0 0 0 0 0,-1-3 0 0 0,0 2 0 0 0,-1 0 0 0 0,0 2 0 0 0,2 1 0 0 0,-1-1 0 0 0,0-1 0 0 0,2 1 0 0 0,-1-1 0 0 0,0 0 0 0 0,-1 0 0 0 0,0 1 0 0 0,1 2 0 0 0,4-2 0 0 0,4-3 0 0 0,5-5 0 0 0,3-3 0 0 0,2-4 0 0 0,1-4 0 0 0,-1-2 0 0 0,-1-1 0 0 0,-3 0 0 0 0,1 2 0 0 0,-3 0 0 0 0,-2-2 0 0 0,1 2 0 0 0,-1 0 0 0 0,-1-1 0 0 0,-1-1 0 0 0,-2-2 0 0 0,0 0 0 0 0,-1-1 0 0 0,0 0 0 0 0,-3 2 0 0 0,0 0 0 0 0,-3 3 0 0 0,-2 3 0 0 0,-3 2 0 0 0,-1 2 0 0 0,-2 1 0 0 0,0 1 0 0 0,-1 1 0 0 0,0-1 0 0 0,3 3 0 0 0,0 1 0 0 0,1-1 0 0 0,1 2 0 0 0,1 0 0 0 0,1 2 0 0 0,0-1 0 0 0,1 2 0 0 0,0-1 0 0 0,0 0 0 0 0,3 3 0 0 0,0 1 0 0 0,2 1 0 0 0,1 1 0 0 0,1 1 0 0 0,0 1 0 0 0,3-3 0 0 0,0-1 0 0 0,3-2 0 0 0,0 0 0 0 0,2-2 0 0 0,1-1 0 0 0,2-3 0 0 0,2-1 0 0 0,0-2 0 0 0,2 0 0 0 0,-1 0 0 0 0,1-3 0 0 0,-1-3 0 0 0,-1-3 0 0 0,-5-2 0 0 0,-2-3 0 0 0,-3 0 0 0 0,-4 2 0 0 0,-2 0 0 0 0,-3 3 0 0 0,-3 2 0 0 0,-2 3 0 0 0,-2 2 0 0 0,-1 1 0 0 0,0 1 0 0 0,-1 0 0 0 0,0 1 0 0 0,0-1 0 0 0,1 1 0 0 0,-1-1 0 0 0,1 3 0 0 0,-1 3 0 0 0,1 0 0 0 0,2 2 0 0 0,4 2 0 0 0,0-1 0 0 0,1 1 0 0 0,3 0 0 0 0,1 2 0 0 0,2 1 0 0 0,0 1 0 0 0,1 0 0 0 0,1 0 0 0 0,2-2 0 0 0,0-1 0 0 0,3-2 0 0 0,0 0 0 0 0,1-2 0 0 0,0 1 0 0 0,-1 1 0 0 0,0-1 0 0 0,-1 0 0 0 0,2 0 0 0 0,2-2 0 0 0,-1 0 0 0 0,1-1 0 0 0,1 2 0 0 0,1-1 0 0 0,2 1 0 0 0,1-1 0 0 0,-3 2 0 0 0,0-1 0 0 0,1-2 0 0 0,0-2 0 0 0,-2 2 0 0 0,0-1 0 0 0,1 0 0 0 0,1-2 0 0 0,0 0 0 0 0,2-2 0 0 0,0 1 0 0 0,0-1 0 0 0,-2-3 0 0 0,-3-3 0 0 0,-6 0 0 0 0,-3-2 0 0 0,-4 0 0 0 0,-4 2 0 0 0,-3 2 0 0 0,1-1 0 0 0,-1 0 0 0 0,-1 2 0 0 0,-1 0 0 0 0,0 2 0 0 0,-1 0 0 0 0,0 1 0 0 0,0 0 0 0 0,-1 0 0 0 0,1 0 0 0 0,-1 0 0 0 0,3 3 0 0 0,1 0 0 0 0,2 3 0 0 0,1-1 0 0 0,1 3 0 0 0,2 1 0 0 0,1 2 0 0 0,3 2 0 0 0,0 0 0 0 0,3-1 0 0 0,2-1 0 0 0,-1 1 0 0 0,3-2 0 0 0,-1-1 0 0 0,-1 2 0 0 0,2-2 0 0 0,-1 0 0 0 0,2-2 0 0 0,-1 2 0 0 0,1 0 0 0 0,3 2 0 0 0,0 1 0 0 0,3-1 0 0 0,-2-1 0 0 0,0-1 0 0 0,0 0 0 0 0,-1 1 0 0 0,-1-2 0 0 0,2-1 0 0 0,-2-1 0 0 0,0 0 0 0 0,1-1 0 0 0,2-3 0 0 0,0 0 0 0 0,1-1 0 0 0,1-1 0 0 0,-2-3 0 0 0,-3-3 0 0 0,-3-3 0 0 0,-3-2 0 0 0,-4-2 0 0 0,-2-2 0 0 0,0 1 0 0 0,-3 1 0 0 0,1 1 0 0 0,-3 1 0 0 0,2-1 0 0 0,-2-1 0 0 0,-1 2 0 0 0,-2 0 0 0 0,-2 3 0 0 0,2-1 0 0 0,0 2 0 0 0,0 2 0 0 0,1-1 0 0 0,1 1 0 0 0,-2 1 0 0 0,0 2 0 0 0,-2 0 0 0 0,0 1 0 0 0,-1 1 0 0 0,2 3 0 0 0,4 3 0 0 0,2 3 0 0 0,3 2 0 0 0,1 2 0 0 0,2 1 0 0 0,0 1 0 0 0,3-2 0 0 0,1-2 0 0 0,2-1 0 0 0,2-1 0 0 0,3-2 0 0 0,-1 1 0 0 0,1-2 0 0 0,0-1 0 0 0,-1 0 0 0 0,-1 1 0 0 0,2-3 0 0 0,1 0 0 0 0,0-1 0 0 0,2-1 0 0 0,-1-1 0 0 0,2 0 0 0 0,-3-3 0 0 0,-3-3 0 0 0,-4-3 0 0 0,-1-2 0 0 0,-5 0 0 0 0,-2 0 0 0 0,-3 2 0 0 0,-3 2 0 0 0,-2 0 0 0 0,-2 2 0 0 0,-1-2 0 0 0,-1 1 0 0 0,1 1 0 0 0,-1 2 0 0 0,0 1 0 0 0,0 2 0 0 0,1-1 0 0 0,2 4 0 0 0,0 0 0 0 0,4 3 0 0 0,2 2 0 0 0,2 3 0 0 0,2 2 0 0 0,1 0 0 0 0,4-1 0 0 0,0 0 0 0 0,3-3 0 0 0,3 0 0 0 0,-1 1 0 0 0,2-2 0 0 0,0-1 0 0 0,0 0 0 0 0,0-2 0 0 0,0 0 0 0 0,2-3 0 0 0,-2-2 0 0 0,-2-5 0 0 0,-3-4 0 0 0,-4 0 0 0 0,-5-1 0 0 0,-2-1 0 0 0,-2 1 0 0 0,0 0 0 0 0,-1 1 0 0 0,1 1 0 0 0,-1 0 0 0 0,0 3 0 0 0,0-1 0 0 0,0 1 0 0 0,1-1 0 0 0,0 0 0 0 0,1-1 0 0 0,-1 0 0 0 0,1 0 0 0 0,0 0 0 0 0,-2 2 0 0 0,0 4 0 0 0,3 4 0 0 0,1 5 0 0 0,3 3 0 0 0,3 0 0 0 0,1 0 0 0 0,2 1 0 0 0,-2 0 0 0 0,3-1 0 0 0,0 0 0 0 0,1-2 0 0 0,0-1 0 0 0,-1 2 0 0 0,1-2 0 0 0,0 1 0 0 0,0 1 0 0 0,3-1 0 0 0,-1 0 0 0 0,-1 1 0 0 0,0 0 0 0 0,-1-1 0 0 0,1-1 0 0 0,-1 0 0 0 0,1-1 0 0 0,0 1 0 0 0,0-2 0 0 0,0 2 0 0 0,1-2 0 0 0,-2 2 0 0 0,2-1 0 0 0,-1 0 0 0 0,0 2 0 0 0,2 0 0 0 0,0 0 0 0 0,-3-4 0 0 0,-1-5 0 0 0,-5-5 0 0 0,-2-4 0 0 0,0-3 0 0 0,-3 1 0 0 0,0-1 0 0 0,-3 0 0 0 0,2-1 0 0 0,-2 0 0 0 0,-1 1 0 0 0,0 2 0 0 0,0-2 0 0 0,1 0 0 0 0,-1 0 0 0 0,2-2 0 0 0,-1 3 0 0 0,-1 0 0 0 0,-2 0 0 0 0,2-1 0 0 0,-1 2 0 0 0,1 0 0 0 0,1 1 0 0 0,0 1 0 0 0,0-2 0 0 0,-1 0 0 0 0,-1-3 0 0 0,0 0 0 0 0,5 4 0 0 0,5 4 0 0 0,4 5 0 0 0,2 5 0 0 0,4 4 0 0 0,1 3 0 0 0,3 1 0 0 0,0 2 0 0 0,1 0 0 0 0,0 1 0 0 0,-3-1 0 0 0,0-3 0 0 0,-1 0 0 0 0,1-1 0 0 0,1 1 0 0 0,-2 1 0 0 0,-1-2 0 0 0,1-1 0 0 0,-2 1 0 0 0,1-2 0 0 0,-2 1 0 0 0,0-2 0 0 0,-1 0 0 0 0,0 1 0 0 0,2-1 0 0 0,-1 1 0 0 0,-1 1 0 0 0,0-1 0 0 0,-1 1 0 0 0,0-3 0 0 0,1-3 0 0 0,-5-4 0 0 0,-2-3 0 0 0,-4-4 0 0 0,-3-3 0 0 0,0-3 0 0 0,-3 2 0 0 0,2-1 0 0 0,-1 2 0 0 0,1 1 0 0 0,3-1 0 0 0,-2 1 0 0 0,0 0 0 0 0,-1-1 0 0 0,0 1 0 0 0,1 0 0 0 0,-1-1 0 0 0,1-2 0 0 0,-1 2 0 0 0,3 3 0 0 0,3 6 0 0 0,5 7 0 0 0,0 4 0 0 0,4 4 0 0 0,-1 1 0 0 0,2-2 0 0 0,-1-1 0 0 0,-1 1 0 0 0,1 0 0 0 0,-2 0 0 0 0,0 0 0 0 0,-2 1 0 0 0,-2-4 0 0 0,0-7 0 0 0,-1-7 0 0 0,0-4 0 0 0,0 2 0 0 0,0 3 0 0 0,-1 6 0 0 0,1 4 0 0 0,3 1 0 0 0,0 1 0 0 0,0 2 0 0 0,2 0 0 0 0,2-4 0 0 0,1-4 0 0 0,-2-5 0 0 0,-2-5 0 0 0,-3-2 0 0 0,-3 4 0 0 0,0 5 0 0 0,-1 5 0 0 0,1 4 0 0 0,1 3 0 0 0,2-1 0 0 0,2 1 0 0 0,0 0 0 0 0,-1 1 0 0 0,-2-2 0 0 0,-5-3 0 0 0,0-5 0 0 0,0-6 0 0 0,-2-2 0 0 0,1-2 0 0 0,3-1 0 0 0,6 1 0 0 0,1 0 0 0 0,0-2 0 0 0,0-1 0 0 0,-1-2 0 0 0,-1-1 0 0 0,-1-1 0 0 0,-1 0 0 0 0,1-1 0 0 0,-2 0 0 0 0,1 1 0 0 0,0-1 0 0 0,0 1 0 0 0,0-1 0 0 0,-3 3 0 0 0,0 1 0 0 0,0 0 0 0 0,0-1 0 0 0,2 0 0 0 0,0-1 0 0 0,0-1 0 0 0,1 0 0 0 0,0 0 0 0 0,0-1 0 0 0,0 1 0 0 0,0-1 0 0 0,0 1 0 0 0,0-1 0 0 0,0-4 0 0 0,0-2 0 0 0,0 1 0 0 0,0 1 0 0 0,0 1 0 0 0,0 4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45641 13838 16383 0 0,'2'0'0'0'0,"1"2"0"0"0,0 4 0 0 0,2 3 0 0 0,0 2 0 0 0,-1 2 0 0 0,0 1 0 0 0,-2 1 0 0 0,-1 0 0 0 0,-1-1 0 0 0,0 1 0 0 0,0 0 0 0 0,0-1 0 0 0,0 1 0 0 0,-1-1 0 0 0,1 1 0 0 0,0-1 0 0 0,0 0 0 0 0,0 0 0 0 0,0 1 0 0 0,0-1 0 0 0,0-2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45614 13891 16383 0 0,'0'2'0'0'0,"0"4"0"0"0,0 2 0 0 0,0 6 0 0 0,0 2 0 0 0,3-1 0 0 0,0-1 0 0 0,0 0 0 0 0,-1-1 0 0 0,0 1 0 0 0,-1 0 0 0 0,0 0 0 0 0,-1 0 0 0 0,0 0 0 0 0,0 0 0 0 0,0 1 0 0 0,0-1 0 0 0,0 0 0 0 0,0 1 0 0 0,-1-1 0 0 0,1 0 0 0 0,0 1 0 0 0,0-1 0 0 0,0 0 0 0 0,0 0 0 0 0,0 1 0 0 0,0-1 0 0 0,0 0 0 0 0,3-2 0 0 0,0 2 0 0 0,0 0 0 0 0,2-1 0 0 0,0-2 0 0 0,-1 1 0 0 0,-1 1 0 0 0,-1-3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1F36-5B80-4F82-BDCD-64AC3EB04396}" type="datetimeFigureOut">
              <a:rPr lang="cs-CZ" smtClean="0"/>
              <a:t>06.01.2025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188A-5818-458B-AEF8-2877DC0090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8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D6DC-6895-30CD-6FC6-DA77A765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1490472"/>
          </a:xfrm>
        </p:spPr>
        <p:txBody>
          <a:bodyPr/>
          <a:lstStyle/>
          <a:p>
            <a:r>
              <a:rPr lang="cs-CZ" b="1"/>
              <a:t>SIS - </a:t>
            </a:r>
            <a:r>
              <a:rPr lang="cs-CZ" b="1" err="1"/>
              <a:t>Scheduling</a:t>
            </a:r>
            <a:r>
              <a:rPr lang="cs-CZ" b="1"/>
              <a:t> Module</a:t>
            </a:r>
            <a:br>
              <a:rPr lang="en-US"/>
            </a:br>
            <a:r>
              <a:rPr lang="cs-CZ" sz="2800"/>
              <a:t>(NSWI130)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73F9E-28A4-D0E5-874D-CB359B71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cs-CZ" sz="1200"/>
              <a:t>Matěj Foukal</a:t>
            </a:r>
          </a:p>
          <a:p>
            <a:r>
              <a:rPr lang="cs-CZ" sz="1200"/>
              <a:t>Pavel Kubát</a:t>
            </a:r>
          </a:p>
          <a:p>
            <a:r>
              <a:rPr lang="cs-CZ" sz="1200"/>
              <a:t>Dominik Mészáros</a:t>
            </a:r>
          </a:p>
          <a:p>
            <a:r>
              <a:rPr lang="cs-CZ" sz="1200"/>
              <a:t>Ladislav Nagy</a:t>
            </a:r>
          </a:p>
          <a:p>
            <a:r>
              <a:rPr lang="cs-CZ" sz="1200"/>
              <a:t>Jiří Zelenka</a:t>
            </a:r>
          </a:p>
          <a:p>
            <a:r>
              <a:rPr lang="cs-CZ" sz="120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8001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30E7A4-2385-AE94-2A6A-AEEF90F4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02439"/>
            <a:ext cx="1036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New </a:t>
            </a:r>
            <a:r>
              <a:rPr lang="cs-CZ" sz="2100" b="1" dirty="0" err="1">
                <a:solidFill>
                  <a:srgbClr val="1F2328"/>
                </a:solidFill>
                <a:ea typeface="+mn-lt"/>
                <a:cs typeface="+mn-lt"/>
              </a:rPr>
              <a:t>architecture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to </a:t>
            </a:r>
            <a:r>
              <a:rPr lang="cs-CZ" sz="2100" b="1" dirty="0" err="1">
                <a:solidFill>
                  <a:srgbClr val="1F2328"/>
                </a:solidFill>
                <a:ea typeface="+mn-lt"/>
                <a:cs typeface="+mn-lt"/>
              </a:rPr>
              <a:t>solve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b="1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b="1" dirty="0" err="1">
                <a:solidFill>
                  <a:srgbClr val="1F2328"/>
                </a:solidFill>
                <a:ea typeface="+mn-lt"/>
                <a:cs typeface="+mn-lt"/>
              </a:rPr>
              <a:t>problem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 -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Enrollment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Controler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should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solely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take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care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of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outside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communication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,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Course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Enrollment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Provider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should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also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only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communicate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with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Enrollment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Provider and not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with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frontend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directly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.</a:t>
            </a:r>
            <a:endParaRPr lang="cs-CZ" sz="2100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9D03B9-ED65-2A7B-032F-F040A96D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EFA1-DAED-4AF8-87CE-EC83013B0C8C}" type="datetime1">
              <a:t>1/6/2025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6E37FF-0890-9132-EA08-35890EB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79BCBA-0EEC-15F6-848C-A4FB314F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/>
          </a:p>
        </p:txBody>
      </p:sp>
      <p:pic>
        <p:nvPicPr>
          <p:cNvPr id="8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3D4814-0634-B47B-5BA6-7C426B52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66" y="2614924"/>
            <a:ext cx="7638584" cy="38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7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E8184-976C-116F-7006-223B41018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067-F9C0-786F-4AF2-B6EBAC6F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Scenario</a:t>
            </a:r>
            <a:r>
              <a:rPr lang="cs-CZ"/>
              <a:t>: </a:t>
            </a:r>
            <a:r>
              <a:rPr lang="cs-CZ" err="1"/>
              <a:t>High-Frequency</a:t>
            </a:r>
            <a:r>
              <a:rPr lang="cs-CZ"/>
              <a:t> </a:t>
            </a:r>
            <a:r>
              <a:rPr lang="cs-CZ" err="1"/>
              <a:t>Batch</a:t>
            </a:r>
            <a:r>
              <a:rPr lang="cs-CZ"/>
              <a:t> </a:t>
            </a:r>
            <a:r>
              <a:rPr lang="cs-CZ" err="1"/>
              <a:t>Enrollment</a:t>
            </a:r>
            <a:r>
              <a:rPr lang="cs-CZ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17CE-ACEB-2466-5EAC-8E351ECE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170049"/>
            <a:ext cx="10436600" cy="2128781"/>
          </a:xfrm>
        </p:spPr>
        <p:txBody>
          <a:bodyPr>
            <a:normAutofit fontScale="77500" lnSpcReduction="20000"/>
          </a:bodyPr>
          <a:lstStyle/>
          <a:p>
            <a:r>
              <a:rPr lang="cs-CZ" b="1"/>
              <a:t>Run-time</a:t>
            </a:r>
            <a:r>
              <a:rPr lang="cs-CZ"/>
              <a:t> </a:t>
            </a:r>
            <a:r>
              <a:rPr lang="cs-CZ" b="1"/>
              <a:t>attribute</a:t>
            </a:r>
            <a:r>
              <a:rPr lang="cs-CZ"/>
              <a:t>: </a:t>
            </a:r>
            <a:r>
              <a:rPr lang="cs-CZ">
                <a:solidFill>
                  <a:schemeClr val="tx2">
                    <a:lumMod val="49000"/>
                    <a:lumOff val="51000"/>
                  </a:schemeClr>
                </a:solidFill>
              </a:rPr>
              <a:t>Scalability</a:t>
            </a:r>
          </a:p>
          <a:p>
            <a:r>
              <a:rPr lang="en-US" b="1"/>
              <a:t>Context</a:t>
            </a:r>
            <a:r>
              <a:rPr lang="en-US"/>
              <a:t>: During registration, large batches of enrollment requests are submitted simultaneously.</a:t>
            </a:r>
            <a:endParaRPr lang="cs-CZ"/>
          </a:p>
          <a:p>
            <a:r>
              <a:rPr lang="cs-CZ" b="1"/>
              <a:t>Stimulus</a:t>
            </a:r>
            <a:r>
              <a:rPr lang="cs-CZ"/>
              <a:t>: </a:t>
            </a:r>
            <a:r>
              <a:rPr lang="en-US"/>
              <a:t>A surge of requests hits the "Enrollment Controller" over a short period (1,000 requests in 1 minute).</a:t>
            </a:r>
            <a:endParaRPr lang="cs-CZ"/>
          </a:p>
          <a:p>
            <a:r>
              <a:rPr lang="cs-CZ" b="1"/>
              <a:t>Response</a:t>
            </a:r>
            <a:r>
              <a:rPr lang="cs-CZ"/>
              <a:t>: </a:t>
            </a:r>
            <a:r>
              <a:rPr lang="en-US"/>
              <a:t>The system scales horizontally, leveraging load balancing and microservice replicas</a:t>
            </a:r>
            <a:r>
              <a:rPr lang="cs-CZ"/>
              <a:t>.</a:t>
            </a:r>
          </a:p>
          <a:p>
            <a:r>
              <a:rPr lang="cs-CZ" b="1"/>
              <a:t>Result</a:t>
            </a:r>
            <a:r>
              <a:rPr lang="cs-CZ"/>
              <a:t>: </a:t>
            </a:r>
            <a:r>
              <a:rPr lang="cs-CZ">
                <a:solidFill>
                  <a:srgbClr val="00B050"/>
                </a:solidFill>
              </a:rPr>
              <a:t>Passed</a:t>
            </a:r>
            <a:endParaRPr lang="cs-CZ"/>
          </a:p>
          <a:p>
            <a:endParaRPr lang="cs-CZ"/>
          </a:p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033E-B176-DAAE-D3CF-6F3D961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7C90-4E33-2CA5-AD24-5CE9E66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8FFA-9781-1622-99D7-D3E944DE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B1EAC-7805-EFCA-79A5-815B853B7638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Jiří Zelenka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0FF9E5D-9517-96AF-BBEF-3E34D729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99" y="4448073"/>
            <a:ext cx="10506457" cy="10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2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4A27-6737-9456-06DE-07C58DC63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420380EE-93CE-6897-813A-8F6AE576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81" y="2559852"/>
            <a:ext cx="6096000" cy="3362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2FFD2-4BCE-1073-49FA-2C927A3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Scenario</a:t>
            </a:r>
            <a:r>
              <a:rPr lang="cs-CZ"/>
              <a:t>: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Malicious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Attack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Attempt</a:t>
            </a:r>
            <a:endParaRPr lang="cs-CZ" err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D33-C7F4-7953-777B-D1113949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71871"/>
            <a:ext cx="4241800" cy="3369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/>
              <a:t>Run-</a:t>
            </a:r>
            <a:r>
              <a:rPr lang="cs-CZ" b="1" dirty="0" err="1"/>
              <a:t>time</a:t>
            </a:r>
            <a:r>
              <a:rPr lang="cs-CZ" dirty="0"/>
              <a:t> </a:t>
            </a:r>
            <a:r>
              <a:rPr lang="cs-CZ" b="1" dirty="0" err="1"/>
              <a:t>attribute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Security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 dirty="0"/>
              <a:t>Context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 malicious user tries to exploit an API endpoint – presumably the </a:t>
            </a:r>
            <a:r>
              <a:rPr lang="en-US" u="sng" dirty="0">
                <a:solidFill>
                  <a:srgbClr val="000000"/>
                </a:solidFill>
                <a:ea typeface="+mn-lt"/>
                <a:cs typeface="+mn-lt"/>
              </a:rPr>
              <a:t>Enrollment Controller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thus disabling services.</a:t>
            </a:r>
            <a:endParaRPr lang="cs-CZ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cs-CZ" b="1" dirty="0" err="1"/>
              <a:t>Result</a:t>
            </a:r>
            <a:r>
              <a:rPr lang="cs-CZ" dirty="0"/>
              <a:t>: </a:t>
            </a:r>
            <a:r>
              <a:rPr lang="cs-CZ" dirty="0" err="1">
                <a:solidFill>
                  <a:srgbClr val="FF0000"/>
                </a:solidFill>
              </a:rPr>
              <a:t>Failed</a:t>
            </a:r>
            <a:endParaRPr lang="cs-CZ" dirty="0" err="1"/>
          </a:p>
          <a:p>
            <a:endParaRPr lang="cs-CZ"/>
          </a:p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8D6-8AB2-E05B-8833-B115D5F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8901-0E2F-6FF6-4BCD-9AEA45B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F04F-9A6A-E5DC-30C7-4D5544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B1554-0BC5-A3B2-471C-E7E12C901A78}"/>
              </a:ext>
            </a:extLst>
          </p:cNvPr>
          <p:cNvSpPr txBox="1"/>
          <p:nvPr/>
        </p:nvSpPr>
        <p:spPr>
          <a:xfrm>
            <a:off x="9006348" y="63371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Martin Znamenáček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7A127EB-00AD-40A0-DEB2-303C93A3BECB}"/>
                  </a:ext>
                </a:extLst>
              </p14:cNvPr>
              <p14:cNvContentPartPr/>
              <p14:nvPr/>
            </p14:nvContentPartPr>
            <p14:xfrm>
              <a:off x="11161803" y="3320143"/>
              <a:ext cx="6803" cy="16063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7A127EB-00AD-40A0-DEB2-303C93A3B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21653" y="3302147"/>
                <a:ext cx="680300" cy="1641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926525-B1AD-EE5F-ACBB-FA7B0A65E219}"/>
                  </a:ext>
                </a:extLst>
              </p14:cNvPr>
              <p14:cNvContentPartPr/>
              <p14:nvPr/>
            </p14:nvContentPartPr>
            <p14:xfrm>
              <a:off x="11116803" y="3313339"/>
              <a:ext cx="6803" cy="1587114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926525-B1AD-EE5F-ACBB-FA7B0A65E2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26278" y="3250344"/>
                <a:ext cx="2381050" cy="171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0341BD5-4F30-5B1C-C665-07C7783B62AB}"/>
                  </a:ext>
                </a:extLst>
              </p14:cNvPr>
              <p14:cNvContentPartPr/>
              <p14:nvPr/>
            </p14:nvContentPartPr>
            <p14:xfrm>
              <a:off x="9314088" y="3316589"/>
              <a:ext cx="1788413" cy="680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0341BD5-4F30-5B1C-C665-07C7783B62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1103" y="2126064"/>
                <a:ext cx="1914023" cy="2381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4569120-4E8F-44D8-AFC1-DFB3B1AF7C8C}"/>
                  </a:ext>
                </a:extLst>
              </p14:cNvPr>
              <p14:cNvContentPartPr/>
              <p14:nvPr/>
            </p14:nvContentPartPr>
            <p14:xfrm>
              <a:off x="9262418" y="3112578"/>
              <a:ext cx="221977" cy="41473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4569120-4E8F-44D8-AFC1-DFB3B1AF7C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44430" y="3094593"/>
                <a:ext cx="257594" cy="450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5AA32C-30FC-9920-0BA5-C4CC8C186C4E}"/>
                  </a:ext>
                </a:extLst>
              </p14:cNvPr>
              <p14:cNvContentPartPr/>
              <p14:nvPr/>
            </p14:nvContentPartPr>
            <p14:xfrm>
              <a:off x="9339051" y="3149339"/>
              <a:ext cx="126587" cy="34489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5AA32C-30FC-9920-0BA5-C4CC8C186C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21121" y="3131357"/>
                <a:ext cx="162089" cy="38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1E847A-F030-3342-CA74-A813CA35F4E1}"/>
                  </a:ext>
                </a:extLst>
              </p14:cNvPr>
              <p14:cNvContentPartPr/>
              <p14:nvPr/>
            </p14:nvContentPartPr>
            <p14:xfrm>
              <a:off x="9442621" y="3192161"/>
              <a:ext cx="10656" cy="97253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1E847A-F030-3342-CA74-A813CA35F4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24861" y="3174218"/>
                <a:ext cx="45821" cy="132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4A62689-1B2A-7476-DC77-55387C219DE6}"/>
                  </a:ext>
                </a:extLst>
              </p14:cNvPr>
              <p14:cNvContentPartPr/>
              <p14:nvPr/>
            </p14:nvContentPartPr>
            <p14:xfrm>
              <a:off x="9437473" y="3202459"/>
              <a:ext cx="15198" cy="16971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4A62689-1B2A-7476-DC77-55387C219D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19801" y="3184480"/>
                <a:ext cx="50189" cy="2053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12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4A27-6737-9456-06DE-07C58DC63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FD2-4BCE-1073-49FA-2C927A3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Scenario</a:t>
            </a:r>
            <a:r>
              <a:rPr lang="cs-CZ"/>
              <a:t>: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Malicious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Attack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Attempt</a:t>
            </a:r>
            <a:endParaRPr lang="cs-CZ" err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D33-C7F4-7953-777B-D1113949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71871"/>
            <a:ext cx="4241800" cy="33699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cs-CZ" b="1" dirty="0" err="1"/>
              <a:t>Architecture</a:t>
            </a:r>
            <a:r>
              <a:rPr lang="cs-CZ" b="1" dirty="0"/>
              <a:t> </a:t>
            </a:r>
            <a:r>
              <a:rPr lang="cs-CZ" b="1" dirty="0" err="1"/>
              <a:t>affected</a:t>
            </a:r>
            <a:r>
              <a:rPr lang="cs-CZ" dirty="0"/>
              <a:t>: </a:t>
            </a:r>
            <a:r>
              <a:rPr lang="cs-CZ" dirty="0" err="1">
                <a:solidFill>
                  <a:srgbClr val="00B050"/>
                </a:solidFill>
              </a:rPr>
              <a:t>Yes</a:t>
            </a:r>
            <a:endParaRPr lang="cs-CZ" dirty="0" err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 dirty="0"/>
              <a:t>Update</a:t>
            </a:r>
            <a:r>
              <a:rPr lang="en-US" dirty="0"/>
              <a:t>: Add a </a:t>
            </a:r>
            <a:r>
              <a:rPr lang="en-US" u="sng" dirty="0"/>
              <a:t>WAF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between the </a:t>
            </a:r>
            <a:r>
              <a:rPr lang="en-US" u="sng" dirty="0">
                <a:ea typeface="+mn-lt"/>
                <a:cs typeface="+mn-lt"/>
              </a:rPr>
              <a:t>SIS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u="sng" dirty="0">
                <a:ea typeface="+mn-lt"/>
                <a:cs typeface="+mn-lt"/>
              </a:rPr>
              <a:t>Enrollment Controller</a:t>
            </a:r>
            <a:r>
              <a:rPr lang="en-US" dirty="0">
                <a:ea typeface="+mn-lt"/>
                <a:cs typeface="+mn-lt"/>
              </a:rPr>
              <a:t> and route all requests through it.</a:t>
            </a:r>
          </a:p>
          <a:p>
            <a:r>
              <a:rPr lang="en-US" sz="2100" b="1" dirty="0">
                <a:ea typeface="+mn-lt"/>
                <a:cs typeface="+mn-lt"/>
              </a:rPr>
              <a:t>Response measure</a:t>
            </a:r>
            <a:r>
              <a:rPr lang="en-US" sz="2100" dirty="0">
                <a:ea typeface="+mn-lt"/>
                <a:cs typeface="+mn-lt"/>
              </a:rPr>
              <a:t>: All incoming requests are now directed through a firewall for comprehensive filtering and inspection. </a:t>
            </a:r>
            <a:r>
              <a:rPr lang="en-US" dirty="0">
                <a:ea typeface="+mn-lt"/>
                <a:cs typeface="+mn-lt"/>
              </a:rPr>
              <a:t>Additionally, common application-layer attacks, like SQL injection or XSS, are effectively mitigated.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8D6-8AB2-E05B-8833-B115D5F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8901-0E2F-6FF6-4BCD-9AEA45B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F04F-9A6A-E5DC-30C7-4D5544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B1554-0BC5-A3B2-471C-E7E12C901A78}"/>
              </a:ext>
            </a:extLst>
          </p:cNvPr>
          <p:cNvSpPr txBox="1"/>
          <p:nvPr/>
        </p:nvSpPr>
        <p:spPr>
          <a:xfrm>
            <a:off x="9006348" y="63371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Martin Znamenáček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AED9CB-56E6-A3C7-46EF-FB8F0449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6" y="2568460"/>
            <a:ext cx="6096000" cy="3077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7ED809-3C21-4B54-26E0-C276B9D8C46E}"/>
                  </a:ext>
                </a:extLst>
              </p14:cNvPr>
              <p14:cNvContentPartPr/>
              <p14:nvPr/>
            </p14:nvContentPartPr>
            <p14:xfrm>
              <a:off x="10227597" y="2331697"/>
              <a:ext cx="1590305" cy="99247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7ED809-3C21-4B54-26E0-C276B9D8C4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3975" y="2223741"/>
                <a:ext cx="1697909" cy="12080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E7F67-FBB2-0715-0336-190DE44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for your attention!</a:t>
            </a:r>
          </a:p>
        </p:txBody>
      </p:sp>
      <p:pic>
        <p:nvPicPr>
          <p:cNvPr id="2" name="Obrázek 1" descr="Terry A. Davis - TempleOS Photos : Terry A. Davis : Free Download ...">
            <a:extLst>
              <a:ext uri="{FF2B5EF4-FFF2-40B4-BE49-F238E27FC236}">
                <a16:creationId xmlns:a16="http://schemas.microsoft.com/office/drawing/2014/main" id="{03A776D3-8100-D3DC-0ADD-75331BE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6" r="12466"/>
          <a:stretch/>
        </p:blipFill>
        <p:spPr>
          <a:xfrm>
            <a:off x="617641" y="1157204"/>
            <a:ext cx="5183141" cy="517840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15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6DA2-EDA1-0E11-2013-7D6677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5487-D49E-2FC7-6232-A3DB8175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Old Project -&gt; Schedules 2</a:t>
            </a:r>
          </a:p>
          <a:p>
            <a:r>
              <a:rPr lang="cs-CZ"/>
              <a:t>New Project -&gt; Enrollments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667E-9E50-7B78-3E7B-243A613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BA7B-94AE-4930-8112-15497947B4E0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7554-81E6-FCEE-43FA-54977E38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95D5-6B0F-DC3E-9A63-B098BE5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96CB602-DA2B-419E-1376-88C3E505A2AA}"/>
              </a:ext>
            </a:extLst>
          </p:cNvPr>
          <p:cNvSpPr txBox="1">
            <a:spLocks/>
          </p:cNvSpPr>
          <p:nvPr/>
        </p:nvSpPr>
        <p:spPr>
          <a:xfrm>
            <a:off x="7077454" y="2158222"/>
            <a:ext cx="5935540" cy="3177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Matěj Foukal</a:t>
            </a:r>
          </a:p>
          <a:p>
            <a:r>
              <a:rPr lang="cs-CZ"/>
              <a:t>Pavel Kubát</a:t>
            </a:r>
          </a:p>
          <a:p>
            <a:r>
              <a:rPr lang="cs-CZ"/>
              <a:t>Dominik Mészáros</a:t>
            </a:r>
          </a:p>
          <a:p>
            <a:r>
              <a:rPr lang="cs-CZ"/>
              <a:t>Ladislav Nagy</a:t>
            </a:r>
          </a:p>
          <a:p>
            <a:r>
              <a:rPr lang="cs-CZ"/>
              <a:t>Jiří Zelenka</a:t>
            </a:r>
          </a:p>
          <a:p>
            <a:r>
              <a:rPr lang="cs-CZ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44689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3990-7C90-BD65-6553-CB1AB42C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Scenario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: Database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High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Availability</a:t>
            </a:r>
            <a:endParaRPr lang="cs-CZ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809E-FA80-65CD-9D41-29A068B1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761089" cy="3368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 err="1"/>
              <a:t>Quality</a:t>
            </a:r>
            <a:r>
              <a:rPr lang="cs-CZ" b="1" dirty="0"/>
              <a:t> </a:t>
            </a:r>
            <a:r>
              <a:rPr lang="cs-CZ" b="1" dirty="0" err="1"/>
              <a:t>attribute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Availability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dirty="0" err="1"/>
              <a:t>Context</a:t>
            </a:r>
            <a:r>
              <a:rPr lang="cs-CZ" dirty="0"/>
              <a:t>: </a:t>
            </a:r>
            <a:r>
              <a:rPr lang="cs-CZ" dirty="0" err="1">
                <a:ea typeface="+mn-lt"/>
                <a:cs typeface="+mn-lt"/>
              </a:rPr>
              <a:t>Critical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databases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like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u="sng" dirty="0" err="1">
                <a:ea typeface="+mn-lt"/>
                <a:cs typeface="+mn-lt"/>
              </a:rPr>
              <a:t>Enrollment</a:t>
            </a:r>
            <a:r>
              <a:rPr lang="cs-CZ" u="sng" dirty="0">
                <a:ea typeface="+mn-lt"/>
                <a:cs typeface="+mn-lt"/>
              </a:rPr>
              <a:t> Database</a:t>
            </a:r>
            <a:r>
              <a:rPr lang="cs-CZ" dirty="0">
                <a:ea typeface="+mn-lt"/>
                <a:cs typeface="+mn-lt"/>
              </a:rPr>
              <a:t> and </a:t>
            </a:r>
            <a:r>
              <a:rPr lang="cs-CZ" u="sng" dirty="0">
                <a:ea typeface="+mn-lt"/>
                <a:cs typeface="+mn-lt"/>
              </a:rPr>
              <a:t>Log Database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need</a:t>
            </a:r>
            <a:r>
              <a:rPr lang="cs-CZ" dirty="0">
                <a:ea typeface="+mn-lt"/>
                <a:cs typeface="+mn-lt"/>
              </a:rPr>
              <a:t> to </a:t>
            </a:r>
            <a:r>
              <a:rPr lang="cs-CZ" dirty="0" err="1">
                <a:ea typeface="+mn-lt"/>
                <a:cs typeface="+mn-lt"/>
              </a:rPr>
              <a:t>be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highly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available</a:t>
            </a:r>
            <a:r>
              <a:rPr lang="cs-CZ" dirty="0">
                <a:ea typeface="+mn-lt"/>
                <a:cs typeface="+mn-lt"/>
              </a:rPr>
              <a:t> to </a:t>
            </a:r>
            <a:r>
              <a:rPr lang="cs-CZ" dirty="0" err="1">
                <a:ea typeface="+mn-lt"/>
                <a:cs typeface="+mn-lt"/>
              </a:rPr>
              <a:t>avoid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system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downtime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during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u="sng" dirty="0" err="1">
                <a:ea typeface="+mn-lt"/>
                <a:cs typeface="+mn-lt"/>
              </a:rPr>
              <a:t>peak</a:t>
            </a:r>
            <a:r>
              <a:rPr lang="cs-CZ" u="sng" dirty="0">
                <a:ea typeface="+mn-lt"/>
                <a:cs typeface="+mn-lt"/>
              </a:rPr>
              <a:t> </a:t>
            </a:r>
            <a:r>
              <a:rPr lang="cs-CZ" u="sng" dirty="0" err="1">
                <a:ea typeface="+mn-lt"/>
                <a:cs typeface="+mn-lt"/>
              </a:rPr>
              <a:t>usage</a:t>
            </a:r>
            <a:r>
              <a:rPr lang="cs-CZ" u="sng" dirty="0">
                <a:ea typeface="+mn-lt"/>
                <a:cs typeface="+mn-lt"/>
              </a:rPr>
              <a:t>.</a:t>
            </a:r>
          </a:p>
          <a:p>
            <a:r>
              <a:rPr lang="cs-CZ" b="1" dirty="0" err="1"/>
              <a:t>Result</a:t>
            </a:r>
            <a:r>
              <a:rPr lang="cs-CZ" dirty="0"/>
              <a:t>: </a:t>
            </a:r>
            <a:r>
              <a:rPr lang="cs-CZ" dirty="0" err="1">
                <a:solidFill>
                  <a:srgbClr val="FF0000"/>
                </a:solidFill>
              </a:rPr>
              <a:t>Failed</a:t>
            </a:r>
            <a:endParaRPr lang="cs-CZ" dirty="0" err="1"/>
          </a:p>
          <a:p>
            <a:endParaRPr lang="cs-CZ" dirty="0"/>
          </a:p>
          <a:p>
            <a:pPr marL="0" indent="0">
              <a:buNone/>
            </a:pP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D13D-44E5-6EA0-D333-8CDDF44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E067-4CEE-6FED-292F-3894329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B294-6E5F-2D54-DEAD-54DB8493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79AA9-365D-A744-1BD7-E0128F675E04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Matěj Foukal</a:t>
            </a:r>
          </a:p>
        </p:txBody>
      </p:sp>
      <p:pic>
        <p:nvPicPr>
          <p:cNvPr id="10" name="Obrázek 9" descr="Obsah obrázku text, snímek obrazovky, design&#10;&#10;Popis se vygeneroval automaticky.">
            <a:extLst>
              <a:ext uri="{FF2B5EF4-FFF2-40B4-BE49-F238E27FC236}">
                <a16:creationId xmlns:a16="http://schemas.microsoft.com/office/drawing/2014/main" id="{6751A2E9-842B-2416-5D90-5C0AFA9D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11" y="2556849"/>
            <a:ext cx="6208890" cy="3360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679CA57C-EDB2-E36D-10B0-3854EE4DFCEE}"/>
                  </a:ext>
                </a:extLst>
              </p14:cNvPr>
              <p14:cNvContentPartPr/>
              <p14:nvPr/>
            </p14:nvContentPartPr>
            <p14:xfrm>
              <a:off x="7631642" y="4411080"/>
              <a:ext cx="1926673" cy="1150305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679CA57C-EDB2-E36D-10B0-3854EE4DFC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3646" y="4393444"/>
                <a:ext cx="1962305" cy="1185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AFF3D170-B951-3E3C-DE0E-C507528DF3B6}"/>
                  </a:ext>
                </a:extLst>
              </p14:cNvPr>
              <p14:cNvContentPartPr/>
              <p14:nvPr/>
            </p14:nvContentPartPr>
            <p14:xfrm>
              <a:off x="9874909" y="4330414"/>
              <a:ext cx="1860558" cy="1292851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AFF3D170-B951-3E3C-DE0E-C507528DF3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7272" y="4312418"/>
                <a:ext cx="1896193" cy="13284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37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4A27-6737-9456-06DE-07C58DC63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FD2-4BCE-1073-49FA-2C927A3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Scenario</a:t>
            </a:r>
            <a:r>
              <a:rPr lang="cs-CZ" dirty="0"/>
              <a:t>: </a:t>
            </a:r>
            <a:r>
              <a:rPr lang="cs-CZ" dirty="0">
                <a:solidFill>
                  <a:srgbClr val="000000"/>
                </a:solidFill>
                <a:ea typeface="+mj-lt"/>
                <a:cs typeface="+mj-lt"/>
              </a:rPr>
              <a:t>Database </a:t>
            </a:r>
            <a:r>
              <a:rPr lang="cs-CZ" dirty="0" err="1">
                <a:solidFill>
                  <a:srgbClr val="000000"/>
                </a:solidFill>
                <a:ea typeface="+mj-lt"/>
                <a:cs typeface="+mj-lt"/>
              </a:rPr>
              <a:t>High</a:t>
            </a:r>
            <a:r>
              <a:rPr lang="cs-CZ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dirty="0" err="1">
                <a:solidFill>
                  <a:srgbClr val="000000"/>
                </a:solidFill>
                <a:ea typeface="+mj-lt"/>
                <a:cs typeface="+mj-lt"/>
              </a:rPr>
              <a:t>Availability</a:t>
            </a:r>
          </a:p>
          <a:p>
            <a:endParaRPr lang="cs-CZ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D33-C7F4-7953-777B-D1113949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62406"/>
            <a:ext cx="10370930" cy="3379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err="1"/>
              <a:t>Architecture</a:t>
            </a:r>
            <a:r>
              <a:rPr lang="cs-CZ" b="1" dirty="0"/>
              <a:t> </a:t>
            </a:r>
            <a:r>
              <a:rPr lang="cs-CZ" b="1" err="1"/>
              <a:t>affected</a:t>
            </a:r>
            <a:r>
              <a:rPr lang="cs-CZ" dirty="0"/>
              <a:t>: </a:t>
            </a:r>
            <a:r>
              <a:rPr lang="cs-CZ" dirty="0">
                <a:solidFill>
                  <a:srgbClr val="FF0000"/>
                </a:solidFill>
              </a:rPr>
              <a:t>No</a:t>
            </a:r>
            <a:endParaRPr lang="cs-CZ" dirty="0" err="1">
              <a:solidFill>
                <a:srgbClr val="FF0000"/>
              </a:solidFill>
            </a:endParaRPr>
          </a:p>
          <a:p>
            <a:r>
              <a:rPr lang="en-US" b="1" dirty="0"/>
              <a:t>Solution: </a:t>
            </a:r>
            <a:r>
              <a:rPr lang="en-US" dirty="0">
                <a:ea typeface="+mn-lt"/>
                <a:cs typeface="+mn-lt"/>
              </a:rPr>
              <a:t>Use a DBMS like </a:t>
            </a:r>
            <a:r>
              <a:rPr lang="en-US" u="sng" dirty="0">
                <a:ea typeface="+mn-lt"/>
                <a:cs typeface="+mn-lt"/>
              </a:rPr>
              <a:t>PostgreSQL</a:t>
            </a:r>
            <a:r>
              <a:rPr lang="en-US" dirty="0">
                <a:ea typeface="+mn-lt"/>
                <a:cs typeface="+mn-lt"/>
              </a:rPr>
              <a:t>, which supports replication and failovers. For enhanced high availability, use </a:t>
            </a:r>
            <a:r>
              <a:rPr lang="en-US" u="sng" dirty="0">
                <a:ea typeface="+mn-lt"/>
                <a:cs typeface="+mn-lt"/>
              </a:rPr>
              <a:t>Patroni</a:t>
            </a:r>
            <a:r>
              <a:rPr lang="en-US" dirty="0">
                <a:ea typeface="+mn-lt"/>
                <a:cs typeface="+mn-lt"/>
              </a:rPr>
              <a:t>, a PostgreSQL clustering tool that automates failovers.</a:t>
            </a:r>
          </a:p>
          <a:p>
            <a:r>
              <a:rPr lang="en-US" sz="2100" b="1" dirty="0">
                <a:ea typeface="+mn-lt"/>
                <a:cs typeface="+mn-lt"/>
              </a:rPr>
              <a:t>Response measure</a:t>
            </a:r>
            <a:r>
              <a:rPr lang="en-US" sz="2100" dirty="0">
                <a:ea typeface="+mn-lt"/>
                <a:cs typeface="+mn-lt"/>
              </a:rPr>
              <a:t>: Failover occurs within 5-30 seconds, with no noticeable impact on UX.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8D6-8AB2-E05B-8833-B115D5F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8901-0E2F-6FF6-4BCD-9AEA45B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F04F-9A6A-E5DC-30C7-4D5544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1EF493D-4157-D85F-6E51-8CBDA245FC43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Matěj Foukal</a:t>
            </a:r>
          </a:p>
        </p:txBody>
      </p:sp>
    </p:spTree>
    <p:extLst>
      <p:ext uri="{BB962C8B-B14F-4D97-AF65-F5344CB8AC3E}">
        <p14:creationId xmlns:p14="http://schemas.microsoft.com/office/powerpoint/2010/main" val="116563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03C1A-C2B2-D24D-2B39-DBC13456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E5C-0A75-2362-9203-94E1A29C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err="1"/>
              <a:t>Scenario</a:t>
            </a:r>
            <a:r>
              <a:rPr lang="cs-CZ"/>
              <a:t>: </a:t>
            </a:r>
            <a:r>
              <a:rPr lang="cs-CZ" sz="3600" err="1">
                <a:ea typeface="+mj-lt"/>
                <a:cs typeface="+mj-lt"/>
              </a:rPr>
              <a:t>Validating</a:t>
            </a:r>
            <a:r>
              <a:rPr lang="cs-CZ" sz="3600">
                <a:ea typeface="+mj-lt"/>
                <a:cs typeface="+mj-lt"/>
              </a:rPr>
              <a:t> </a:t>
            </a:r>
            <a:r>
              <a:rPr lang="cs-CZ" sz="3600" err="1">
                <a:ea typeface="+mj-lt"/>
                <a:cs typeface="+mj-lt"/>
              </a:rPr>
              <a:t>Complex</a:t>
            </a:r>
            <a:r>
              <a:rPr lang="cs-CZ" sz="3600">
                <a:ea typeface="+mj-lt"/>
                <a:cs typeface="+mj-lt"/>
              </a:rPr>
              <a:t> </a:t>
            </a:r>
            <a:r>
              <a:rPr lang="cs-CZ" sz="3600" err="1">
                <a:ea typeface="+mj-lt"/>
                <a:cs typeface="+mj-lt"/>
              </a:rPr>
              <a:t>Enrollment</a:t>
            </a:r>
            <a:r>
              <a:rPr lang="cs-CZ" sz="3600">
                <a:ea typeface="+mj-lt"/>
                <a:cs typeface="+mj-lt"/>
              </a:rPr>
              <a:t> </a:t>
            </a:r>
            <a:r>
              <a:rPr lang="cs-CZ" sz="3600" err="1">
                <a:ea typeface="+mj-lt"/>
                <a:cs typeface="+mj-lt"/>
              </a:rPr>
              <a:t>Conditions</a:t>
            </a:r>
            <a:endParaRPr lang="cs-CZ" sz="36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D3F2-6B55-3A1B-C943-F7C38CEF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cs-CZ" b="1" dirty="0"/>
              <a:t>Design-</a:t>
            </a:r>
            <a:r>
              <a:rPr lang="cs-CZ" b="1" dirty="0" err="1"/>
              <a:t>time</a:t>
            </a:r>
            <a:r>
              <a:rPr lang="cs-CZ" b="1" dirty="0"/>
              <a:t> atribute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Testability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err="1"/>
              <a:t>Context</a:t>
            </a:r>
            <a:r>
              <a:rPr lang="cs-CZ" dirty="0"/>
              <a:t>: </a:t>
            </a:r>
            <a:r>
              <a:rPr lang="cs-CZ" dirty="0">
                <a:ea typeface="+mn-lt"/>
                <a:cs typeface="+mn-lt"/>
              </a:rPr>
              <a:t>New </a:t>
            </a:r>
            <a:r>
              <a:rPr lang="cs-CZ" err="1">
                <a:ea typeface="+mn-lt"/>
                <a:cs typeface="+mn-lt"/>
              </a:rPr>
              <a:t>prerequisites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require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extensive</a:t>
            </a:r>
            <a:r>
              <a:rPr lang="cs-CZ" dirty="0">
                <a:ea typeface="+mn-lt"/>
                <a:cs typeface="+mn-lt"/>
              </a:rPr>
              <a:t> testing to </a:t>
            </a:r>
            <a:r>
              <a:rPr lang="cs-CZ" err="1">
                <a:ea typeface="+mn-lt"/>
                <a:cs typeface="+mn-lt"/>
              </a:rPr>
              <a:t>ensure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correct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validation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under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all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edge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cases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>
              <a:solidFill>
                <a:srgbClr val="92D050"/>
              </a:solidFill>
              <a:ea typeface="+mn-lt"/>
              <a:cs typeface="+mn-lt"/>
            </a:endParaRPr>
          </a:p>
          <a:p>
            <a:r>
              <a:rPr lang="cs-CZ" b="1" err="1">
                <a:ea typeface="+mn-lt"/>
                <a:cs typeface="+mn-lt"/>
              </a:rPr>
              <a:t>Result</a:t>
            </a:r>
            <a:r>
              <a:rPr lang="cs-CZ" dirty="0">
                <a:ea typeface="+mn-lt"/>
                <a:cs typeface="+mn-lt"/>
              </a:rPr>
              <a:t>: </a:t>
            </a:r>
            <a:r>
              <a:rPr lang="cs-CZ" err="1">
                <a:solidFill>
                  <a:srgbClr val="00B050"/>
                </a:solidFill>
                <a:ea typeface="+mn-lt"/>
                <a:cs typeface="+mn-lt"/>
              </a:rPr>
              <a:t>Passed</a:t>
            </a:r>
            <a:endParaRPr lang="cs-CZ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cs-CZ" b="1" dirty="0">
                <a:ea typeface="+mn-lt"/>
                <a:cs typeface="+mn-lt"/>
              </a:rPr>
              <a:t>Stimulus: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Testers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write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automated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tests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for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Enrollment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Validator</a:t>
            </a:r>
            <a:r>
              <a:rPr lang="cs-CZ" dirty="0">
                <a:ea typeface="+mn-lt"/>
                <a:cs typeface="+mn-lt"/>
              </a:rPr>
              <a:t> to </a:t>
            </a:r>
            <a:r>
              <a:rPr lang="cs-CZ" dirty="0" err="1">
                <a:ea typeface="+mn-lt"/>
                <a:cs typeface="+mn-lt"/>
              </a:rPr>
              <a:t>simulate</a:t>
            </a:r>
            <a:r>
              <a:rPr lang="cs-CZ" dirty="0">
                <a:ea typeface="+mn-lt"/>
                <a:cs typeface="+mn-lt"/>
              </a:rPr>
              <a:t> diverse </a:t>
            </a:r>
            <a:r>
              <a:rPr lang="cs-CZ" dirty="0" err="1">
                <a:ea typeface="+mn-lt"/>
                <a:cs typeface="+mn-lt"/>
              </a:rPr>
              <a:t>enrollment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scenarios</a:t>
            </a:r>
            <a:r>
              <a:rPr lang="cs-CZ" dirty="0">
                <a:ea typeface="+mn-lt"/>
                <a:cs typeface="+mn-lt"/>
              </a:rPr>
              <a:t>.</a:t>
            </a:r>
          </a:p>
          <a:p>
            <a:r>
              <a:rPr lang="cs-CZ" b="1" dirty="0">
                <a:ea typeface="+mn-lt"/>
                <a:cs typeface="+mn-lt"/>
              </a:rPr>
              <a:t>Response: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modular</a:t>
            </a:r>
            <a:r>
              <a:rPr lang="cs-CZ" dirty="0">
                <a:ea typeface="+mn-lt"/>
                <a:cs typeface="+mn-lt"/>
              </a:rPr>
              <a:t> design </a:t>
            </a:r>
            <a:r>
              <a:rPr lang="cs-CZ" dirty="0" err="1">
                <a:ea typeface="+mn-lt"/>
                <a:cs typeface="+mn-lt"/>
              </a:rPr>
              <a:t>of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Enrollment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Validator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allows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isolated</a:t>
            </a:r>
            <a:r>
              <a:rPr lang="cs-CZ" dirty="0">
                <a:ea typeface="+mn-lt"/>
                <a:cs typeface="+mn-lt"/>
              </a:rPr>
              <a:t> testing, </a:t>
            </a:r>
            <a:r>
              <a:rPr lang="cs-CZ" dirty="0" err="1">
                <a:ea typeface="+mn-lt"/>
                <a:cs typeface="+mn-lt"/>
              </a:rPr>
              <a:t>with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logs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providing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detailed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insights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into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validation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logic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/>
          </a:p>
          <a:p>
            <a:r>
              <a:rPr lang="cs-CZ" b="1" dirty="0">
                <a:ea typeface="+mn-lt"/>
                <a:cs typeface="+mn-lt"/>
              </a:rPr>
              <a:t>Response </a:t>
            </a:r>
            <a:r>
              <a:rPr lang="cs-CZ" b="1" dirty="0" err="1">
                <a:ea typeface="+mn-lt"/>
                <a:cs typeface="+mn-lt"/>
              </a:rPr>
              <a:t>Measure</a:t>
            </a:r>
            <a:r>
              <a:rPr lang="cs-CZ" b="1" dirty="0">
                <a:ea typeface="+mn-lt"/>
                <a:cs typeface="+mn-lt"/>
              </a:rPr>
              <a:t>: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Automated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tests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cover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b="1" dirty="0">
                <a:ea typeface="+mn-lt"/>
                <a:cs typeface="+mn-lt"/>
              </a:rPr>
              <a:t>95%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of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scenarios</a:t>
            </a:r>
            <a:r>
              <a:rPr lang="cs-CZ" dirty="0">
                <a:ea typeface="+mn-lt"/>
                <a:cs typeface="+mn-lt"/>
              </a:rPr>
              <a:t>, and </a:t>
            </a:r>
            <a:r>
              <a:rPr lang="cs-CZ" dirty="0" err="1">
                <a:ea typeface="+mn-lt"/>
                <a:cs typeface="+mn-lt"/>
              </a:rPr>
              <a:t>manual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edge</a:t>
            </a:r>
            <a:r>
              <a:rPr lang="cs-CZ" dirty="0">
                <a:ea typeface="+mn-lt"/>
                <a:cs typeface="+mn-lt"/>
              </a:rPr>
              <a:t>-case </a:t>
            </a:r>
            <a:r>
              <a:rPr lang="cs-CZ" dirty="0" err="1">
                <a:ea typeface="+mn-lt"/>
                <a:cs typeface="+mn-lt"/>
              </a:rPr>
              <a:t>validation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is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completed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within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b="1" dirty="0">
                <a:ea typeface="+mn-lt"/>
                <a:cs typeface="+mn-lt"/>
              </a:rPr>
              <a:t>2 </a:t>
            </a:r>
            <a:r>
              <a:rPr lang="cs-CZ" b="1" dirty="0" err="1">
                <a:ea typeface="+mn-lt"/>
                <a:cs typeface="+mn-lt"/>
              </a:rPr>
              <a:t>days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/>
          </a:p>
          <a:p>
            <a:r>
              <a:rPr lang="cs-CZ" b="1" dirty="0" err="1">
                <a:ea typeface="+mn-lt"/>
                <a:cs typeface="+mn-lt"/>
              </a:rPr>
              <a:t>Current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b="1" dirty="0" err="1">
                <a:ea typeface="+mn-lt"/>
                <a:cs typeface="+mn-lt"/>
              </a:rPr>
              <a:t>architecture</a:t>
            </a:r>
            <a:r>
              <a:rPr lang="cs-CZ" b="1" dirty="0">
                <a:ea typeface="+mn-lt"/>
                <a:cs typeface="+mn-lt"/>
              </a:rPr>
              <a:t> status: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separation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of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validation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logic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ensures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focused</a:t>
            </a:r>
            <a:r>
              <a:rPr lang="cs-CZ" dirty="0">
                <a:ea typeface="+mn-lt"/>
                <a:cs typeface="+mn-lt"/>
              </a:rPr>
              <a:t> testing and </a:t>
            </a:r>
            <a:r>
              <a:rPr lang="cs-CZ" dirty="0" err="1">
                <a:ea typeface="+mn-lt"/>
                <a:cs typeface="+mn-lt"/>
              </a:rPr>
              <a:t>detailed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observability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/>
          </a:p>
          <a:p>
            <a:endParaRPr lang="cs-CZ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586A-9C65-654A-DBBB-4F9F40EA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98B2-31A2-50DF-8833-73F2DE2E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B2A6-84B8-C64E-B9B7-D0E7116A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3793B-3F45-6767-129B-2BFF26AAFBDC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Pavel Kubát</a:t>
            </a:r>
          </a:p>
        </p:txBody>
      </p:sp>
    </p:spTree>
    <p:extLst>
      <p:ext uri="{BB962C8B-B14F-4D97-AF65-F5344CB8AC3E}">
        <p14:creationId xmlns:p14="http://schemas.microsoft.com/office/powerpoint/2010/main" val="381835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76F3-B816-8259-03D9-42F2A78B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454C-4751-8732-B7E7-BBAD946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Scenario</a:t>
            </a:r>
            <a:r>
              <a:rPr lang="cs-CZ"/>
              <a:t>: Role-</a:t>
            </a:r>
            <a:r>
              <a:rPr lang="cs-CZ" err="1"/>
              <a:t>specific</a:t>
            </a:r>
            <a:r>
              <a:rPr lang="cs-CZ"/>
              <a:t> </a:t>
            </a:r>
            <a:r>
              <a:rPr lang="cs-CZ" err="1"/>
              <a:t>workflow</a:t>
            </a:r>
          </a:p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7364-9275-938C-3E32-507E45D2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/>
              <a:t>Design-</a:t>
            </a:r>
            <a:r>
              <a:rPr lang="cs-CZ" b="1" err="1"/>
              <a:t>time</a:t>
            </a:r>
            <a:r>
              <a:rPr lang="cs-CZ" b="1"/>
              <a:t> </a:t>
            </a:r>
            <a:r>
              <a:rPr lang="cs-CZ" b="1" err="1"/>
              <a:t>attribute</a:t>
            </a:r>
            <a:r>
              <a:rPr lang="cs-CZ"/>
              <a:t>: </a:t>
            </a:r>
            <a:r>
              <a:rPr lang="cs-CZ" err="1">
                <a:solidFill>
                  <a:schemeClr val="tx2">
                    <a:lumMod val="49000"/>
                    <a:lumOff val="51000"/>
                  </a:schemeClr>
                </a:solidFill>
              </a:rPr>
              <a:t>Testability</a:t>
            </a:r>
            <a:endParaRPr lang="en-US" err="1"/>
          </a:p>
          <a:p>
            <a:r>
              <a:rPr lang="cs-CZ" b="1" err="1"/>
              <a:t>Context</a:t>
            </a:r>
            <a:r>
              <a:rPr lang="cs-CZ"/>
              <a:t>: </a:t>
            </a:r>
            <a:r>
              <a:rPr lang="cs-CZ" err="1"/>
              <a:t>Each</a:t>
            </a:r>
            <a:r>
              <a:rPr lang="cs-CZ"/>
              <a:t> user (</a:t>
            </a:r>
            <a:r>
              <a:rPr lang="cs-CZ" err="1"/>
              <a:t>teacher</a:t>
            </a:r>
            <a:r>
              <a:rPr lang="cs-CZ"/>
              <a:t>, student, admin/student </a:t>
            </a:r>
            <a:r>
              <a:rPr lang="cs-CZ" err="1"/>
              <a:t>affairs</a:t>
            </a:r>
            <a:r>
              <a:rPr lang="cs-CZ"/>
              <a:t> </a:t>
            </a:r>
            <a:r>
              <a:rPr lang="cs-CZ" err="1"/>
              <a:t>officer</a:t>
            </a:r>
            <a:r>
              <a:rPr lang="cs-CZ"/>
              <a:t>) has </a:t>
            </a:r>
            <a:r>
              <a:rPr lang="cs-CZ" err="1"/>
              <a:t>their</a:t>
            </a:r>
            <a:r>
              <a:rPr lang="cs-CZ"/>
              <a:t> </a:t>
            </a:r>
            <a:r>
              <a:rPr lang="cs-CZ" err="1"/>
              <a:t>own</a:t>
            </a:r>
            <a:r>
              <a:rPr lang="cs-CZ"/>
              <a:t> </a:t>
            </a:r>
            <a:r>
              <a:rPr lang="cs-CZ" err="1"/>
              <a:t>priviliges</a:t>
            </a:r>
            <a:r>
              <a:rPr lang="cs-CZ"/>
              <a:t> and </a:t>
            </a:r>
            <a:r>
              <a:rPr lang="cs-CZ" err="1"/>
              <a:t>valid</a:t>
            </a:r>
            <a:r>
              <a:rPr lang="cs-CZ"/>
              <a:t> </a:t>
            </a:r>
            <a:r>
              <a:rPr lang="cs-CZ" err="1"/>
              <a:t>operations</a:t>
            </a:r>
            <a:r>
              <a:rPr lang="cs-CZ"/>
              <a:t> </a:t>
            </a:r>
            <a:r>
              <a:rPr lang="cs-CZ" err="1"/>
              <a:t>they</a:t>
            </a:r>
            <a:r>
              <a:rPr lang="cs-CZ"/>
              <a:t> </a:t>
            </a:r>
            <a:r>
              <a:rPr lang="cs-CZ" err="1"/>
              <a:t>can</a:t>
            </a:r>
            <a:r>
              <a:rPr lang="cs-CZ"/>
              <a:t> </a:t>
            </a:r>
            <a:r>
              <a:rPr lang="cs-CZ" err="1"/>
              <a:t>perform</a:t>
            </a:r>
            <a:r>
              <a:rPr lang="cs-CZ"/>
              <a:t>.</a:t>
            </a:r>
            <a:endParaRPr lang="en-US"/>
          </a:p>
          <a:p>
            <a:r>
              <a:rPr lang="cs-CZ" b="1" err="1"/>
              <a:t>Result</a:t>
            </a:r>
            <a:r>
              <a:rPr lang="cs-CZ"/>
              <a:t>: </a:t>
            </a:r>
            <a:r>
              <a:rPr lang="cs-CZ" err="1">
                <a:solidFill>
                  <a:srgbClr val="00B050"/>
                </a:solidFill>
              </a:rPr>
              <a:t>Passed</a:t>
            </a:r>
          </a:p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A4E7-75BC-82A9-B58F-1A8E5542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F304-7AEC-F754-7FA3-515D4B2B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7ED1-58A8-7D00-A23B-25DF518D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145B3-5CB2-4A27-A049-0D28E52B984F}"/>
              </a:ext>
            </a:extLst>
          </p:cNvPr>
          <p:cNvSpPr txBox="1"/>
          <p:nvPr/>
        </p:nvSpPr>
        <p:spPr>
          <a:xfrm>
            <a:off x="9006348" y="63371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Dominik Mészáros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52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9F36E3-579E-CEE3-CD2D-6661E531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35221"/>
            <a:ext cx="10363200" cy="4506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System results can be observed either intercepting requests or we can simply use Logging/Statistics provider, if they were tested already</a:t>
            </a:r>
          </a:p>
          <a:p>
            <a:r>
              <a:rPr lang="en-US"/>
              <a:t>Testability can be achieved by using some sort of test environment (new database, automatization of tests,…)</a:t>
            </a:r>
          </a:p>
          <a:p>
            <a:r>
              <a:rPr lang="en-US"/>
              <a:t>Enrollments in Course Enrollment Provider can be tested because of architecture (separated from logging, statistics,..)</a:t>
            </a:r>
          </a:p>
          <a:p>
            <a:r>
              <a:rPr lang="en-US"/>
              <a:t>Each mock user can be set in the mock database, then interact with system, and then get logs if attempts to perform action were successful or not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D755-CF5E-26BD-286C-372E656C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C4C7-ADB2-4438-BE71-FF81A1D67F25}" type="datetime1">
              <a:t>06.01.2025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3DAE-AEB7-EB05-F4D0-81938FAF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4497-C0B3-8F5B-60A4-4EAB4597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F3498-8C05-DA40-EA11-18638F24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3E31-FCBD-648B-171F-6F2A1F8F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1082067" cy="842514"/>
          </a:xfrm>
        </p:spPr>
        <p:txBody>
          <a:bodyPr>
            <a:normAutofit/>
          </a:bodyPr>
          <a:lstStyle/>
          <a:p>
            <a:r>
              <a:rPr lang="cs-CZ" sz="3800" err="1"/>
              <a:t>Scenario</a:t>
            </a:r>
            <a:r>
              <a:rPr lang="cs-CZ" sz="3800"/>
              <a:t> – A </a:t>
            </a:r>
            <a:r>
              <a:rPr lang="cs-CZ" sz="3800" err="1"/>
              <a:t>new</a:t>
            </a:r>
            <a:r>
              <a:rPr lang="cs-CZ" sz="3800"/>
              <a:t> API </a:t>
            </a:r>
            <a:r>
              <a:rPr lang="cs-CZ" sz="3800" err="1"/>
              <a:t>request</a:t>
            </a:r>
            <a:r>
              <a:rPr lang="cs-CZ" sz="3800"/>
              <a:t> </a:t>
            </a:r>
            <a:r>
              <a:rPr lang="cs-CZ" sz="3800" err="1"/>
              <a:t>needs</a:t>
            </a:r>
            <a:r>
              <a:rPr lang="cs-CZ" sz="3800"/>
              <a:t> to </a:t>
            </a:r>
            <a:r>
              <a:rPr lang="cs-CZ" sz="3800" err="1"/>
              <a:t>be</a:t>
            </a:r>
            <a:r>
              <a:rPr lang="cs-CZ" sz="3800"/>
              <a:t> </a:t>
            </a:r>
            <a:r>
              <a:rPr lang="cs-CZ" sz="3800" err="1"/>
              <a:t>added</a:t>
            </a:r>
            <a:endParaRPr lang="cs-CZ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E952-4EB0-B0E1-9B1B-47E5C04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14115"/>
            <a:ext cx="10291314" cy="3727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b="1" dirty="0"/>
              <a:t>Design-</a:t>
            </a:r>
            <a:r>
              <a:rPr lang="cs-CZ" b="1" dirty="0" err="1"/>
              <a:t>time</a:t>
            </a:r>
            <a:r>
              <a:rPr lang="cs-CZ" b="1" dirty="0"/>
              <a:t> </a:t>
            </a:r>
            <a:r>
              <a:rPr lang="cs-CZ" b="1" dirty="0" err="1"/>
              <a:t>attribute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Modifiability</a:t>
            </a:r>
            <a:endParaRPr lang="en-US" err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dirty="0" err="1"/>
              <a:t>Result</a:t>
            </a:r>
            <a:r>
              <a:rPr lang="cs-CZ" dirty="0"/>
              <a:t>: </a:t>
            </a:r>
            <a:r>
              <a:rPr lang="cs-CZ" dirty="0" err="1">
                <a:solidFill>
                  <a:srgbClr val="FF0000"/>
                </a:solidFill>
              </a:rPr>
              <a:t>Failed</a:t>
            </a:r>
            <a:endParaRPr lang="cs-CZ" dirty="0" err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dirty="0" err="1"/>
              <a:t>Context</a:t>
            </a:r>
            <a:r>
              <a:rPr lang="cs-CZ" dirty="0"/>
              <a:t>: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change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requirments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require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new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API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endpoint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added</a:t>
            </a:r>
            <a:endParaRPr lang="cs-CZ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cs-CZ" b="1" dirty="0"/>
              <a:t>Stimulus: 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A developer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adding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new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API call to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backend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r>
              <a:rPr lang="cs-CZ" b="1" dirty="0"/>
              <a:t>Response: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Because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application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has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one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entry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point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where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new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API call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can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easilly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registered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developer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can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easily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program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call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logic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separately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only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register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call in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one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place</a:t>
            </a:r>
          </a:p>
          <a:p>
            <a:r>
              <a:rPr lang="cs-CZ" sz="2100" b="1" dirty="0">
                <a:solidFill>
                  <a:srgbClr val="000000"/>
                </a:solidFill>
                <a:ea typeface="+mn-lt"/>
                <a:cs typeface="+mn-lt"/>
              </a:rPr>
              <a:t>Response </a:t>
            </a:r>
            <a:r>
              <a:rPr lang="cs-CZ" sz="2100" b="1" dirty="0" err="1">
                <a:solidFill>
                  <a:srgbClr val="000000"/>
                </a:solidFill>
                <a:ea typeface="+mn-lt"/>
                <a:cs typeface="+mn-lt"/>
              </a:rPr>
              <a:t>Measure</a:t>
            </a:r>
            <a:r>
              <a:rPr lang="cs-CZ" sz="2100" b="1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registration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new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call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should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done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under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 1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hour</a:t>
            </a:r>
            <a:endParaRPr lang="cs-CZ" sz="2100" dirty="0" err="1"/>
          </a:p>
          <a:p>
            <a:endParaRPr lang="cs-CZ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FFD2-86E8-A15F-0F37-C6B800E5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C907-6C0D-13C5-940C-A9DB08D9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C10D-2FED-2042-6F2C-7EDF9AB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ED378-82B2-6C9C-CC2D-66EDB071856C}"/>
              </a:ext>
            </a:extLst>
          </p:cNvPr>
          <p:cNvSpPr txBox="1"/>
          <p:nvPr/>
        </p:nvSpPr>
        <p:spPr>
          <a:xfrm>
            <a:off x="9468465" y="6337190"/>
            <a:ext cx="2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Ladislav Nagy</a:t>
            </a:r>
          </a:p>
        </p:txBody>
      </p:sp>
    </p:spTree>
    <p:extLst>
      <p:ext uri="{BB962C8B-B14F-4D97-AF65-F5344CB8AC3E}">
        <p14:creationId xmlns:p14="http://schemas.microsoft.com/office/powerpoint/2010/main" val="110726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4D249F-1F15-F751-01E7-CB07AB21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165269"/>
            <a:ext cx="1036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100" b="1" err="1">
                <a:solidFill>
                  <a:srgbClr val="1F2328"/>
                </a:solidFill>
                <a:ea typeface="+mn-lt"/>
                <a:cs typeface="+mn-lt"/>
              </a:rPr>
              <a:t>Current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b="1" err="1">
                <a:solidFill>
                  <a:srgbClr val="1F2328"/>
                </a:solidFill>
                <a:ea typeface="+mn-lt"/>
                <a:cs typeface="+mn-lt"/>
              </a:rPr>
              <a:t>architecture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status: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 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current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application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architecture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doesn't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have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 single point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communication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makes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impossible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makes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adding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API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requests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 much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harder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time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demanding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task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. (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We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assuming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SIS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component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includes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frontend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makes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calls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</a:p>
          <a:p>
            <a:endParaRPr lang="cs-CZ" sz="21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7253A9-AA2C-6B0E-5514-EEEC9040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1F51-94D2-46FE-B789-D0D46476011B}" type="datetime1">
              <a:t>1/6/2025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40C97E-5C49-2235-C6B9-1197C05D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6AD918-6F60-0315-388A-8B78EE27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/>
          </a:p>
        </p:txBody>
      </p:sp>
      <p:pic>
        <p:nvPicPr>
          <p:cNvPr id="7" name="Obrázek 6" descr="Obsah obrázku text, Písmo, snímek obrazovky, diagram&#10;&#10;Popis se vygeneroval automaticky.">
            <a:extLst>
              <a:ext uri="{FF2B5EF4-FFF2-40B4-BE49-F238E27FC236}">
                <a16:creationId xmlns:a16="http://schemas.microsoft.com/office/drawing/2014/main" id="{01B01C57-6F68-27DA-C9EA-8E192928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59" y="2770498"/>
            <a:ext cx="9144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049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14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DashVTI</vt:lpstr>
      <vt:lpstr>SIS - Scheduling Module (NSWI130)</vt:lpstr>
      <vt:lpstr>Our Projects</vt:lpstr>
      <vt:lpstr>Scenario: Database High Availability</vt:lpstr>
      <vt:lpstr>Scenario: Database High Availability </vt:lpstr>
      <vt:lpstr>Scenario: Validating Complex Enrollment Conditions</vt:lpstr>
      <vt:lpstr>Scenario: Role-specific workflow </vt:lpstr>
      <vt:lpstr>Prezentace aplikace PowerPoint</vt:lpstr>
      <vt:lpstr>Scenario – A new API request needs to be added</vt:lpstr>
      <vt:lpstr>Prezentace aplikace PowerPoint</vt:lpstr>
      <vt:lpstr>Prezentace aplikace PowerPoint</vt:lpstr>
      <vt:lpstr>Scenario: High-Frequency Batch Enrollment </vt:lpstr>
      <vt:lpstr>Scenario: Malicious Attack Attempt</vt:lpstr>
      <vt:lpstr>Scenario: Malicious Attack Attempt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Zelenka</dc:creator>
  <cp:revision>200</cp:revision>
  <dcterms:created xsi:type="dcterms:W3CDTF">2024-11-19T15:02:41Z</dcterms:created>
  <dcterms:modified xsi:type="dcterms:W3CDTF">2025-01-06T23:17:08Z</dcterms:modified>
</cp:coreProperties>
</file>