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87" r:id="rId4"/>
    <p:sldId id="288" r:id="rId5"/>
    <p:sldId id="289" r:id="rId6"/>
    <p:sldId id="258" r:id="rId7"/>
    <p:sldId id="269" r:id="rId8"/>
    <p:sldId id="270" r:id="rId9"/>
    <p:sldId id="274" r:id="rId10"/>
    <p:sldId id="275" r:id="rId11"/>
    <p:sldId id="276" r:id="rId12"/>
    <p:sldId id="259" r:id="rId13"/>
    <p:sldId id="260" r:id="rId14"/>
    <p:sldId id="278" r:id="rId15"/>
    <p:sldId id="279" r:id="rId16"/>
    <p:sldId id="280" r:id="rId17"/>
    <p:sldId id="281" r:id="rId18"/>
    <p:sldId id="261" r:id="rId19"/>
    <p:sldId id="285" r:id="rId20"/>
    <p:sldId id="284" r:id="rId21"/>
    <p:sldId id="286" r:id="rId22"/>
    <p:sldId id="277" r:id="rId23"/>
    <p:sldId id="265" r:id="rId24"/>
    <p:sldId id="263" r:id="rId25"/>
    <p:sldId id="264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6E2EA-5096-4B4A-988B-F298539B8DAA}" v="1038" dt="2024-11-26T00:35:39.579"/>
    <p1510:client id="{0DEDA3C8-6D0F-465E-BF39-CB7B153DACAD}" v="322" dt="2024-11-26T11:08:36.823"/>
    <p1510:client id="{31BAD6C0-C353-4650-B105-D3A775045F02}" v="41" dt="2024-11-25T12:33:42.874"/>
    <p1510:client id="{327C7DE0-5C83-46D1-B8FF-FA61CBA6BB92}" v="12" dt="2024-11-25T22:34:59.689"/>
    <p1510:client id="{511E4F77-6934-46F3-8DF3-41DCA9EE5E6C}" v="137" dt="2024-11-25T22:22:31.260"/>
    <p1510:client id="{87F64531-F3AA-4C5B-A219-4595BA46CF51}" v="3" dt="2024-11-25T11:49:41.710"/>
    <p1510:client id="{89234472-BDEA-4CAD-985D-8441D3BB3FBD}" v="541" dt="2024-11-25T19:55:26.298"/>
    <p1510:client id="{9BA66848-4A8A-4BCE-9EB0-14D7E5B6EB46}" v="57" dt="2024-11-26T09:06:10"/>
    <p1510:client id="{9DD01836-E21E-4652-BA00-B57D362B5316}" v="22" dt="2024-11-25T23:38:07.325"/>
    <p1510:client id="{AA5EA451-8079-48CA-8C8F-7124EE364501}" v="21" dt="2024-11-26T11:05:50.733"/>
    <p1510:client id="{C04D09E0-5013-404E-9F07-03A66B3AD971}" v="46" dt="2024-11-25T21:13:55.138"/>
    <p1510:client id="{D6B47B1B-5F3D-4390-891D-DEC0C82BF11B}" v="34" dt="2024-11-25T21:08:37.254"/>
    <p1510:client id="{D918BDE8-D029-44FE-A222-E31BA3A9E85E}" v="108" dt="2024-11-26T11:07:00.959"/>
    <p1510:client id="{E1326F10-A011-4774-A3AC-2E580B7EBD58}" v="78" dt="2024-11-25T22:38:57.395"/>
    <p1510:client id="{FED47A89-C768-457A-8E2F-DC14D43A377D}" v="1" dt="2024-11-25T17:47:30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el Kubát" userId="cb58ac4f4d8ed8ae" providerId="Windows Live" clId="Web-{D918BDE8-D029-44FE-A222-E31BA3A9E85E}"/>
    <pc:docChg chg="addSld modSld">
      <pc:chgData name="Pavel Kubát" userId="cb58ac4f4d8ed8ae" providerId="Windows Live" clId="Web-{D918BDE8-D029-44FE-A222-E31BA3A9E85E}" dt="2024-11-26T11:07:00.959" v="98" actId="20577"/>
      <pc:docMkLst>
        <pc:docMk/>
      </pc:docMkLst>
      <pc:sldChg chg="modSp">
        <pc:chgData name="Pavel Kubát" userId="cb58ac4f4d8ed8ae" providerId="Windows Live" clId="Web-{D918BDE8-D029-44FE-A222-E31BA3A9E85E}" dt="2024-11-26T11:06:51.177" v="89" actId="20577"/>
        <pc:sldMkLst>
          <pc:docMk/>
          <pc:sldMk cId="1781808586" sldId="257"/>
        </pc:sldMkLst>
        <pc:spChg chg="mod">
          <ac:chgData name="Pavel Kubát" userId="cb58ac4f4d8ed8ae" providerId="Windows Live" clId="Web-{D918BDE8-D029-44FE-A222-E31BA3A9E85E}" dt="2024-11-26T11:06:51.177" v="89" actId="20577"/>
          <ac:spMkLst>
            <pc:docMk/>
            <pc:sldMk cId="1781808586" sldId="257"/>
            <ac:spMk id="3" creationId="{A8A01347-7020-7C97-9925-06225A0B8597}"/>
          </ac:spMkLst>
        </pc:spChg>
      </pc:sldChg>
      <pc:sldChg chg="modSp new">
        <pc:chgData name="Pavel Kubát" userId="cb58ac4f4d8ed8ae" providerId="Windows Live" clId="Web-{D918BDE8-D029-44FE-A222-E31BA3A9E85E}" dt="2024-11-26T11:05:09.138" v="26" actId="20577"/>
        <pc:sldMkLst>
          <pc:docMk/>
          <pc:sldMk cId="3972246135" sldId="287"/>
        </pc:sldMkLst>
        <pc:spChg chg="mod">
          <ac:chgData name="Pavel Kubát" userId="cb58ac4f4d8ed8ae" providerId="Windows Live" clId="Web-{D918BDE8-D029-44FE-A222-E31BA3A9E85E}" dt="2024-11-26T11:04:46.996" v="8" actId="20577"/>
          <ac:spMkLst>
            <pc:docMk/>
            <pc:sldMk cId="3972246135" sldId="287"/>
            <ac:spMk id="2" creationId="{9969BD12-65A8-05B6-CD81-88E6E30ADB5D}"/>
          </ac:spMkLst>
        </pc:spChg>
        <pc:spChg chg="mod">
          <ac:chgData name="Pavel Kubát" userId="cb58ac4f4d8ed8ae" providerId="Windows Live" clId="Web-{D918BDE8-D029-44FE-A222-E31BA3A9E85E}" dt="2024-11-26T11:05:09.138" v="26" actId="20577"/>
          <ac:spMkLst>
            <pc:docMk/>
            <pc:sldMk cId="3972246135" sldId="287"/>
            <ac:spMk id="3" creationId="{9A71170A-F963-341A-83F8-593259894C04}"/>
          </ac:spMkLst>
        </pc:spChg>
      </pc:sldChg>
      <pc:sldChg chg="modSp new">
        <pc:chgData name="Pavel Kubát" userId="cb58ac4f4d8ed8ae" providerId="Windows Live" clId="Web-{D918BDE8-D029-44FE-A222-E31BA3A9E85E}" dt="2024-11-26T11:06:31.832" v="83" actId="20577"/>
        <pc:sldMkLst>
          <pc:docMk/>
          <pc:sldMk cId="575435518" sldId="288"/>
        </pc:sldMkLst>
        <pc:spChg chg="mod">
          <ac:chgData name="Pavel Kubát" userId="cb58ac4f4d8ed8ae" providerId="Windows Live" clId="Web-{D918BDE8-D029-44FE-A222-E31BA3A9E85E}" dt="2024-11-26T11:06:31.832" v="83" actId="20577"/>
          <ac:spMkLst>
            <pc:docMk/>
            <pc:sldMk cId="575435518" sldId="288"/>
            <ac:spMk id="2" creationId="{9066EA3E-95E3-9EC3-B631-F0E1151EA71B}"/>
          </ac:spMkLst>
        </pc:spChg>
        <pc:spChg chg="mod">
          <ac:chgData name="Pavel Kubát" userId="cb58ac4f4d8ed8ae" providerId="Windows Live" clId="Web-{D918BDE8-D029-44FE-A222-E31BA3A9E85E}" dt="2024-11-26T11:05:44.797" v="31" actId="20577"/>
          <ac:spMkLst>
            <pc:docMk/>
            <pc:sldMk cId="575435518" sldId="288"/>
            <ac:spMk id="3" creationId="{FDAE2AE8-7C1F-8695-2B65-3752F964A8D2}"/>
          </ac:spMkLst>
        </pc:spChg>
      </pc:sldChg>
      <pc:sldChg chg="modSp new">
        <pc:chgData name="Pavel Kubát" userId="cb58ac4f4d8ed8ae" providerId="Windows Live" clId="Web-{D918BDE8-D029-44FE-A222-E31BA3A9E85E}" dt="2024-11-26T11:07:00.959" v="98" actId="20577"/>
        <pc:sldMkLst>
          <pc:docMk/>
          <pc:sldMk cId="1973249726" sldId="289"/>
        </pc:sldMkLst>
        <pc:spChg chg="mod">
          <ac:chgData name="Pavel Kubát" userId="cb58ac4f4d8ed8ae" providerId="Windows Live" clId="Web-{D918BDE8-D029-44FE-A222-E31BA3A9E85E}" dt="2024-11-26T11:06:58.240" v="96" actId="20577"/>
          <ac:spMkLst>
            <pc:docMk/>
            <pc:sldMk cId="1973249726" sldId="289"/>
            <ac:spMk id="2" creationId="{4FF78D81-D2F6-4CEC-8B09-EA353B8F56A1}"/>
          </ac:spMkLst>
        </pc:spChg>
        <pc:spChg chg="mod">
          <ac:chgData name="Pavel Kubát" userId="cb58ac4f4d8ed8ae" providerId="Windows Live" clId="Web-{D918BDE8-D029-44FE-A222-E31BA3A9E85E}" dt="2024-11-26T11:07:00.959" v="98" actId="20577"/>
          <ac:spMkLst>
            <pc:docMk/>
            <pc:sldMk cId="1973249726" sldId="289"/>
            <ac:spMk id="3" creationId="{8419CFB9-137F-5321-9CAF-0C0DC013D0D2}"/>
          </ac:spMkLst>
        </pc:spChg>
      </pc:sldChg>
    </pc:docChg>
  </pc:docChgLst>
  <pc:docChgLst>
    <pc:chgData name="Matěj Foukal" userId="ec1f3edf691f6795" providerId="Windows Live" clId="Web-{9DD01836-E21E-4652-BA00-B57D362B5316}"/>
    <pc:docChg chg="modSld">
      <pc:chgData name="Matěj Foukal" userId="ec1f3edf691f6795" providerId="Windows Live" clId="Web-{9DD01836-E21E-4652-BA00-B57D362B5316}" dt="2024-11-25T23:38:07.325" v="21" actId="20577"/>
      <pc:docMkLst>
        <pc:docMk/>
      </pc:docMkLst>
      <pc:sldChg chg="modSp">
        <pc:chgData name="Matěj Foukal" userId="ec1f3edf691f6795" providerId="Windows Live" clId="Web-{9DD01836-E21E-4652-BA00-B57D362B5316}" dt="2024-11-25T23:38:07.325" v="21" actId="20577"/>
        <pc:sldMkLst>
          <pc:docMk/>
          <pc:sldMk cId="280015811" sldId="256"/>
        </pc:sldMkLst>
        <pc:spChg chg="mod">
          <ac:chgData name="Matěj Foukal" userId="ec1f3edf691f6795" providerId="Windows Live" clId="Web-{9DD01836-E21E-4652-BA00-B57D362B5316}" dt="2024-11-25T23:38:07.325" v="21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Matěj Foukal" userId="ec1f3edf691f6795" providerId="Windows Live" clId="Web-{9DD01836-E21E-4652-BA00-B57D362B5316}" dt="2024-11-25T23:37:57.153" v="18" actId="20577"/>
          <ac:spMkLst>
            <pc:docMk/>
            <pc:sldMk cId="280015811" sldId="256"/>
            <ac:spMk id="3" creationId="{52473F9E-28A4-D0E5-874D-CB359B712A41}"/>
          </ac:spMkLst>
        </pc:spChg>
      </pc:sldChg>
    </pc:docChg>
  </pc:docChgLst>
  <pc:docChgLst>
    <pc:chgData name="Matěj Foukal" userId="ec1f3edf691f6795" providerId="Windows Live" clId="Web-{9BA66848-4A8A-4BCE-9EB0-14D7E5B6EB46}"/>
    <pc:docChg chg="addSld delSld modSld sldOrd">
      <pc:chgData name="Matěj Foukal" userId="ec1f3edf691f6795" providerId="Windows Live" clId="Web-{9BA66848-4A8A-4BCE-9EB0-14D7E5B6EB46}" dt="2024-11-26T09:06:10" v="50"/>
      <pc:docMkLst>
        <pc:docMk/>
      </pc:docMkLst>
      <pc:sldChg chg="modSp">
        <pc:chgData name="Matěj Foukal" userId="ec1f3edf691f6795" providerId="Windows Live" clId="Web-{9BA66848-4A8A-4BCE-9EB0-14D7E5B6EB46}" dt="2024-11-26T09:03:22.852" v="44" actId="20577"/>
        <pc:sldMkLst>
          <pc:docMk/>
          <pc:sldMk cId="280015811" sldId="256"/>
        </pc:sldMkLst>
        <pc:spChg chg="mod">
          <ac:chgData name="Matěj Foukal" userId="ec1f3edf691f6795" providerId="Windows Live" clId="Web-{9BA66848-4A8A-4BCE-9EB0-14D7E5B6EB46}" dt="2024-11-26T09:03:22.852" v="44" actId="20577"/>
          <ac:spMkLst>
            <pc:docMk/>
            <pc:sldMk cId="280015811" sldId="256"/>
            <ac:spMk id="2" creationId="{F1C4D6DC-6895-30CD-6FC6-DA77A765ED95}"/>
          </ac:spMkLst>
        </pc:spChg>
      </pc:sldChg>
      <pc:sldChg chg="modSp">
        <pc:chgData name="Matěj Foukal" userId="ec1f3edf691f6795" providerId="Windows Live" clId="Web-{9BA66848-4A8A-4BCE-9EB0-14D7E5B6EB46}" dt="2024-11-26T09:03:36.200" v="46" actId="1076"/>
        <pc:sldMkLst>
          <pc:docMk/>
          <pc:sldMk cId="3967233716" sldId="263"/>
        </pc:sldMkLst>
        <pc:picChg chg="mod">
          <ac:chgData name="Matěj Foukal" userId="ec1f3edf691f6795" providerId="Windows Live" clId="Web-{9BA66848-4A8A-4BCE-9EB0-14D7E5B6EB46}" dt="2024-11-26T09:03:36.200" v="46" actId="1076"/>
          <ac:picMkLst>
            <pc:docMk/>
            <pc:sldMk cId="3967233716" sldId="263"/>
            <ac:picMk id="7" creationId="{F4920EE7-595D-7C74-12DA-FA3B3C56E336}"/>
          </ac:picMkLst>
        </pc:picChg>
      </pc:sldChg>
      <pc:sldChg chg="delSp modSp">
        <pc:chgData name="Matěj Foukal" userId="ec1f3edf691f6795" providerId="Windows Live" clId="Web-{9BA66848-4A8A-4BCE-9EB0-14D7E5B6EB46}" dt="2024-11-26T09:06:10" v="50"/>
        <pc:sldMkLst>
          <pc:docMk/>
          <pc:sldMk cId="1231510720" sldId="264"/>
        </pc:sldMkLst>
        <pc:spChg chg="del mod">
          <ac:chgData name="Matěj Foukal" userId="ec1f3edf691f6795" providerId="Windows Live" clId="Web-{9BA66848-4A8A-4BCE-9EB0-14D7E5B6EB46}" dt="2024-11-26T09:06:10" v="50"/>
          <ac:spMkLst>
            <pc:docMk/>
            <pc:sldMk cId="1231510720" sldId="264"/>
            <ac:spMk id="3" creationId="{75E52C88-5E0B-5EFF-D6EF-D62FB33C6DF5}"/>
          </ac:spMkLst>
        </pc:spChg>
        <pc:picChg chg="mod">
          <ac:chgData name="Matěj Foukal" userId="ec1f3edf691f6795" providerId="Windows Live" clId="Web-{9BA66848-4A8A-4BCE-9EB0-14D7E5B6EB46}" dt="2024-11-26T09:05:10.185" v="47" actId="1076"/>
          <ac:picMkLst>
            <pc:docMk/>
            <pc:sldMk cId="1231510720" sldId="264"/>
            <ac:picMk id="2" creationId="{03A776D3-8100-D3DC-0ADD-75331BEF22B4}"/>
          </ac:picMkLst>
        </pc:picChg>
      </pc:sldChg>
      <pc:sldChg chg="del">
        <pc:chgData name="Matěj Foukal" userId="ec1f3edf691f6795" providerId="Windows Live" clId="Web-{9BA66848-4A8A-4BCE-9EB0-14D7E5B6EB46}" dt="2024-11-26T09:02:38.772" v="40"/>
        <pc:sldMkLst>
          <pc:docMk/>
          <pc:sldMk cId="2135356783" sldId="266"/>
        </pc:sldMkLst>
      </pc:sldChg>
      <pc:sldChg chg="del">
        <pc:chgData name="Matěj Foukal" userId="ec1f3edf691f6795" providerId="Windows Live" clId="Web-{9BA66848-4A8A-4BCE-9EB0-14D7E5B6EB46}" dt="2024-11-26T09:02:38.772" v="39"/>
        <pc:sldMkLst>
          <pc:docMk/>
          <pc:sldMk cId="2493402060" sldId="267"/>
        </pc:sldMkLst>
      </pc:sldChg>
      <pc:sldChg chg="addSp delSp modSp add ord replId">
        <pc:chgData name="Matěj Foukal" userId="ec1f3edf691f6795" providerId="Windows Live" clId="Web-{9BA66848-4A8A-4BCE-9EB0-14D7E5B6EB46}" dt="2024-11-26T09:02:32.913" v="38" actId="1076"/>
        <pc:sldMkLst>
          <pc:docMk/>
          <pc:sldMk cId="1733626072" sldId="282"/>
        </pc:sldMkLst>
        <pc:spChg chg="mod">
          <ac:chgData name="Matěj Foukal" userId="ec1f3edf691f6795" providerId="Windows Live" clId="Web-{9BA66848-4A8A-4BCE-9EB0-14D7E5B6EB46}" dt="2024-11-26T09:02:24.287" v="36" actId="20577"/>
          <ac:spMkLst>
            <pc:docMk/>
            <pc:sldMk cId="1733626072" sldId="282"/>
            <ac:spMk id="2" creationId="{BCF3F78A-D62E-A79E-C1A9-B039165C5F6F}"/>
          </ac:spMkLst>
        </pc:spChg>
        <pc:picChg chg="del">
          <ac:chgData name="Matěj Foukal" userId="ec1f3edf691f6795" providerId="Windows Live" clId="Web-{9BA66848-4A8A-4BCE-9EB0-14D7E5B6EB46}" dt="2024-11-26T09:00:38.878" v="3"/>
          <ac:picMkLst>
            <pc:docMk/>
            <pc:sldMk cId="1733626072" sldId="282"/>
            <ac:picMk id="4" creationId="{8105C726-0FBF-BE6D-112B-87ECCEEB8FA6}"/>
          </ac:picMkLst>
        </pc:picChg>
        <pc:picChg chg="add del mod ord">
          <ac:chgData name="Matěj Foukal" userId="ec1f3edf691f6795" providerId="Windows Live" clId="Web-{9BA66848-4A8A-4BCE-9EB0-14D7E5B6EB46}" dt="2024-11-26T09:01:50.802" v="22"/>
          <ac:picMkLst>
            <pc:docMk/>
            <pc:sldMk cId="1733626072" sldId="282"/>
            <ac:picMk id="5" creationId="{A189AA3C-604F-7B52-992F-1076CBA167E8}"/>
          </ac:picMkLst>
        </pc:picChg>
        <pc:picChg chg="add mod ord">
          <ac:chgData name="Matěj Foukal" userId="ec1f3edf691f6795" providerId="Windows Live" clId="Web-{9BA66848-4A8A-4BCE-9EB0-14D7E5B6EB46}" dt="2024-11-26T09:02:32.913" v="38" actId="1076"/>
          <ac:picMkLst>
            <pc:docMk/>
            <pc:sldMk cId="1733626072" sldId="282"/>
            <ac:picMk id="7" creationId="{893812E6-BA13-9019-119E-F17624D0583D}"/>
          </ac:picMkLst>
        </pc:picChg>
      </pc:sldChg>
      <pc:sldChg chg="modSp add replId">
        <pc:chgData name="Matěj Foukal" userId="ec1f3edf691f6795" providerId="Windows Live" clId="Web-{9BA66848-4A8A-4BCE-9EB0-14D7E5B6EB46}" dt="2024-11-26T09:01:42.051" v="21" actId="14100"/>
        <pc:sldMkLst>
          <pc:docMk/>
          <pc:sldMk cId="1273820814" sldId="283"/>
        </pc:sldMkLst>
        <pc:picChg chg="mod ord">
          <ac:chgData name="Matěj Foukal" userId="ec1f3edf691f6795" providerId="Windows Live" clId="Web-{9BA66848-4A8A-4BCE-9EB0-14D7E5B6EB46}" dt="2024-11-26T09:01:42.051" v="21" actId="14100"/>
          <ac:picMkLst>
            <pc:docMk/>
            <pc:sldMk cId="1273820814" sldId="283"/>
            <ac:picMk id="5" creationId="{A189AA3C-604F-7B52-992F-1076CBA167E8}"/>
          </ac:picMkLst>
        </pc:picChg>
      </pc:sldChg>
    </pc:docChg>
  </pc:docChgLst>
  <pc:docChgLst>
    <pc:chgData name="Pavel Kubát" userId="cb58ac4f4d8ed8ae" providerId="Windows Live" clId="Web-{511E4F77-6934-46F3-8DF3-41DCA9EE5E6C}"/>
    <pc:docChg chg="addSld delSld modSld">
      <pc:chgData name="Pavel Kubát" userId="cb58ac4f4d8ed8ae" providerId="Windows Live" clId="Web-{511E4F77-6934-46F3-8DF3-41DCA9EE5E6C}" dt="2024-11-25T22:22:31.260" v="134" actId="20577"/>
      <pc:docMkLst>
        <pc:docMk/>
      </pc:docMkLst>
      <pc:sldChg chg="modSp">
        <pc:chgData name="Pavel Kubát" userId="cb58ac4f4d8ed8ae" providerId="Windows Live" clId="Web-{511E4F77-6934-46F3-8DF3-41DCA9EE5E6C}" dt="2024-11-25T22:22:31.260" v="134" actId="20577"/>
        <pc:sldMkLst>
          <pc:docMk/>
          <pc:sldMk cId="1781808586" sldId="257"/>
        </pc:sldMkLst>
        <pc:spChg chg="mod">
          <ac:chgData name="Pavel Kubát" userId="cb58ac4f4d8ed8ae" providerId="Windows Live" clId="Web-{511E4F77-6934-46F3-8DF3-41DCA9EE5E6C}" dt="2024-11-25T22:22:31.260" v="134" actId="20577"/>
          <ac:spMkLst>
            <pc:docMk/>
            <pc:sldMk cId="1781808586" sldId="257"/>
            <ac:spMk id="3" creationId="{A8A01347-7020-7C97-9925-06225A0B8597}"/>
          </ac:spMkLst>
        </pc:spChg>
      </pc:sldChg>
      <pc:sldChg chg="modSp new del">
        <pc:chgData name="Pavel Kubát" userId="cb58ac4f4d8ed8ae" providerId="Windows Live" clId="Web-{511E4F77-6934-46F3-8DF3-41DCA9EE5E6C}" dt="2024-11-25T22:21:12.430" v="88"/>
        <pc:sldMkLst>
          <pc:docMk/>
          <pc:sldMk cId="3777467812" sldId="278"/>
        </pc:sldMkLst>
        <pc:spChg chg="mod">
          <ac:chgData name="Pavel Kubát" userId="cb58ac4f4d8ed8ae" providerId="Windows Live" clId="Web-{511E4F77-6934-46F3-8DF3-41DCA9EE5E6C}" dt="2024-11-25T22:21:07.429" v="87" actId="20577"/>
          <ac:spMkLst>
            <pc:docMk/>
            <pc:sldMk cId="3777467812" sldId="278"/>
            <ac:spMk id="2" creationId="{AEEB80FC-EAC7-A589-76F8-436EAEDA4483}"/>
          </ac:spMkLst>
        </pc:spChg>
      </pc:sldChg>
    </pc:docChg>
  </pc:docChgLst>
  <pc:docChgLst>
    <pc:chgData name="Ladislav Nagy" userId="b8f981e2ccf60262" providerId="Windows Live" clId="Web-{E1326F10-A011-4774-A3AC-2E580B7EBD58}"/>
    <pc:docChg chg="delSld modSld">
      <pc:chgData name="Ladislav Nagy" userId="b8f981e2ccf60262" providerId="Windows Live" clId="Web-{E1326F10-A011-4774-A3AC-2E580B7EBD58}" dt="2024-11-25T22:38:30.894" v="57" actId="14100"/>
      <pc:docMkLst>
        <pc:docMk/>
      </pc:docMkLst>
      <pc:sldChg chg="modSp">
        <pc:chgData name="Ladislav Nagy" userId="b8f981e2ccf60262" providerId="Windows Live" clId="Web-{E1326F10-A011-4774-A3AC-2E580B7EBD58}" dt="2024-11-25T22:35:05.620" v="38" actId="20577"/>
        <pc:sldMkLst>
          <pc:docMk/>
          <pc:sldMk cId="3621262893" sldId="258"/>
        </pc:sldMkLst>
        <pc:spChg chg="mod">
          <ac:chgData name="Ladislav Nagy" userId="b8f981e2ccf60262" providerId="Windows Live" clId="Web-{E1326F10-A011-4774-A3AC-2E580B7EBD58}" dt="2024-11-25T22:35:05.620" v="38" actId="20577"/>
          <ac:spMkLst>
            <pc:docMk/>
            <pc:sldMk cId="3621262893" sldId="258"/>
            <ac:spMk id="3" creationId="{D825998C-CA6C-3BE9-2798-05448B7CC072}"/>
          </ac:spMkLst>
        </pc:spChg>
      </pc:sldChg>
      <pc:sldChg chg="modSp">
        <pc:chgData name="Ladislav Nagy" userId="b8f981e2ccf60262" providerId="Windows Live" clId="Web-{E1326F10-A011-4774-A3AC-2E580B7EBD58}" dt="2024-11-25T22:35:16.417" v="40" actId="20577"/>
        <pc:sldMkLst>
          <pc:docMk/>
          <pc:sldMk cId="2570008656" sldId="268"/>
        </pc:sldMkLst>
        <pc:spChg chg="mod">
          <ac:chgData name="Ladislav Nagy" userId="b8f981e2ccf60262" providerId="Windows Live" clId="Web-{E1326F10-A011-4774-A3AC-2E580B7EBD58}" dt="2024-11-25T22:35:16.417" v="40" actId="20577"/>
          <ac:spMkLst>
            <pc:docMk/>
            <pc:sldMk cId="2570008656" sldId="268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3:25.194" v="6" actId="20577"/>
          <ac:spMkLst>
            <pc:docMk/>
            <pc:sldMk cId="2570008656" sldId="268"/>
            <ac:spMk id="3" creationId="{DF890C83-B701-7C39-363E-EE3C4AA10EB8}"/>
          </ac:spMkLst>
        </pc:spChg>
      </pc:sldChg>
      <pc:sldChg chg="modSp">
        <pc:chgData name="Ladislav Nagy" userId="b8f981e2ccf60262" providerId="Windows Live" clId="Web-{E1326F10-A011-4774-A3AC-2E580B7EBD58}" dt="2024-11-25T22:32:57.787" v="4"/>
        <pc:sldMkLst>
          <pc:docMk/>
          <pc:sldMk cId="393156591" sldId="269"/>
        </pc:sldMkLst>
        <pc:spChg chg="mod">
          <ac:chgData name="Ladislav Nagy" userId="b8f981e2ccf60262" providerId="Windows Live" clId="Web-{E1326F10-A011-4774-A3AC-2E580B7EBD58}" dt="2024-11-25T22:32:27.645" v="0" actId="20577"/>
          <ac:spMkLst>
            <pc:docMk/>
            <pc:sldMk cId="393156591" sldId="269"/>
            <ac:spMk id="2" creationId="{F9DCE38E-9E5B-5363-6CE8-763A4D3E1590}"/>
          </ac:spMkLst>
        </pc:spChg>
        <pc:spChg chg="mod">
          <ac:chgData name="Ladislav Nagy" userId="b8f981e2ccf60262" providerId="Windows Live" clId="Web-{E1326F10-A011-4774-A3AC-2E580B7EBD58}" dt="2024-11-25T22:32:57.787" v="4"/>
          <ac:spMkLst>
            <pc:docMk/>
            <pc:sldMk cId="393156591" sldId="269"/>
            <ac:spMk id="3" creationId="{FE317941-97C8-E8DF-7EED-7C19C9A6F6A6}"/>
          </ac:spMkLst>
        </pc:spChg>
      </pc:sldChg>
      <pc:sldChg chg="modSp">
        <pc:chgData name="Ladislav Nagy" userId="b8f981e2ccf60262" providerId="Windows Live" clId="Web-{E1326F10-A011-4774-A3AC-2E580B7EBD58}" dt="2024-11-25T22:37:31.110" v="48" actId="20577"/>
        <pc:sldMkLst>
          <pc:docMk/>
          <pc:sldMk cId="2149822024" sldId="270"/>
        </pc:sldMkLst>
        <pc:spChg chg="mod">
          <ac:chgData name="Ladislav Nagy" userId="b8f981e2ccf60262" providerId="Windows Live" clId="Web-{E1326F10-A011-4774-A3AC-2E580B7EBD58}" dt="2024-11-25T22:37:31.110" v="48" actId="20577"/>
          <ac:spMkLst>
            <pc:docMk/>
            <pc:sldMk cId="2149822024" sldId="270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3:35.522" v="8" actId="20577"/>
          <ac:spMkLst>
            <pc:docMk/>
            <pc:sldMk cId="2149822024" sldId="270"/>
            <ac:spMk id="3" creationId="{DF890C83-B701-7C39-363E-EE3C4AA10EB8}"/>
          </ac:spMkLst>
        </pc:spChg>
      </pc:sldChg>
      <pc:sldChg chg="modSp">
        <pc:chgData name="Ladislav Nagy" userId="b8f981e2ccf60262" providerId="Windows Live" clId="Web-{E1326F10-A011-4774-A3AC-2E580B7EBD58}" dt="2024-11-25T22:37:36.892" v="50" actId="20577"/>
        <pc:sldMkLst>
          <pc:docMk/>
          <pc:sldMk cId="3524135438" sldId="271"/>
        </pc:sldMkLst>
        <pc:spChg chg="mod">
          <ac:chgData name="Ladislav Nagy" userId="b8f981e2ccf60262" providerId="Windows Live" clId="Web-{E1326F10-A011-4774-A3AC-2E580B7EBD58}" dt="2024-11-25T22:37:36.892" v="50" actId="20577"/>
          <ac:spMkLst>
            <pc:docMk/>
            <pc:sldMk cId="3524135438" sldId="271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3:38.788" v="10" actId="20577"/>
          <ac:spMkLst>
            <pc:docMk/>
            <pc:sldMk cId="3524135438" sldId="271"/>
            <ac:spMk id="3" creationId="{DF890C83-B701-7C39-363E-EE3C4AA10EB8}"/>
          </ac:spMkLst>
        </pc:spChg>
      </pc:sldChg>
      <pc:sldChg chg="del">
        <pc:chgData name="Ladislav Nagy" userId="b8f981e2ccf60262" providerId="Windows Live" clId="Web-{E1326F10-A011-4774-A3AC-2E580B7EBD58}" dt="2024-11-25T22:35:50.137" v="41"/>
        <pc:sldMkLst>
          <pc:docMk/>
          <pc:sldMk cId="3718496977" sldId="272"/>
        </pc:sldMkLst>
      </pc:sldChg>
      <pc:sldChg chg="del">
        <pc:chgData name="Ladislav Nagy" userId="b8f981e2ccf60262" providerId="Windows Live" clId="Web-{E1326F10-A011-4774-A3AC-2E580B7EBD58}" dt="2024-11-25T22:33:46.601" v="11"/>
        <pc:sldMkLst>
          <pc:docMk/>
          <pc:sldMk cId="1142221253" sldId="273"/>
        </pc:sldMkLst>
      </pc:sldChg>
      <pc:sldChg chg="modSp">
        <pc:chgData name="Ladislav Nagy" userId="b8f981e2ccf60262" providerId="Windows Live" clId="Web-{E1326F10-A011-4774-A3AC-2E580B7EBD58}" dt="2024-11-25T22:38:30.894" v="57" actId="14100"/>
        <pc:sldMkLst>
          <pc:docMk/>
          <pc:sldMk cId="134548107" sldId="274"/>
        </pc:sldMkLst>
        <pc:spChg chg="mod">
          <ac:chgData name="Ladislav Nagy" userId="b8f981e2ccf60262" providerId="Windows Live" clId="Web-{E1326F10-A011-4774-A3AC-2E580B7EBD58}" dt="2024-11-25T22:37:42.501" v="52" actId="20577"/>
          <ac:spMkLst>
            <pc:docMk/>
            <pc:sldMk cId="134548107" sldId="274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8:30.894" v="57" actId="14100"/>
          <ac:spMkLst>
            <pc:docMk/>
            <pc:sldMk cId="134548107" sldId="274"/>
            <ac:spMk id="3" creationId="{DF890C83-B701-7C39-363E-EE3C4AA10EB8}"/>
          </ac:spMkLst>
        </pc:spChg>
      </pc:sldChg>
      <pc:sldChg chg="modSp">
        <pc:chgData name="Ladislav Nagy" userId="b8f981e2ccf60262" providerId="Windows Live" clId="Web-{E1326F10-A011-4774-A3AC-2E580B7EBD58}" dt="2024-11-25T22:37:46.439" v="53" actId="20577"/>
        <pc:sldMkLst>
          <pc:docMk/>
          <pc:sldMk cId="4133623028" sldId="275"/>
        </pc:sldMkLst>
        <pc:spChg chg="mod">
          <ac:chgData name="Ladislav Nagy" userId="b8f981e2ccf60262" providerId="Windows Live" clId="Web-{E1326F10-A011-4774-A3AC-2E580B7EBD58}" dt="2024-11-25T22:37:46.439" v="53" actId="20577"/>
          <ac:spMkLst>
            <pc:docMk/>
            <pc:sldMk cId="4133623028" sldId="275"/>
            <ac:spMk id="2" creationId="{D14317BD-BB01-5DEA-766D-C3B8DA00A393}"/>
          </ac:spMkLst>
        </pc:spChg>
        <pc:spChg chg="mod">
          <ac:chgData name="Ladislav Nagy" userId="b8f981e2ccf60262" providerId="Windows Live" clId="Web-{E1326F10-A011-4774-A3AC-2E580B7EBD58}" dt="2024-11-25T22:36:43.061" v="46" actId="20577"/>
          <ac:spMkLst>
            <pc:docMk/>
            <pc:sldMk cId="4133623028" sldId="275"/>
            <ac:spMk id="3" creationId="{DF890C83-B701-7C39-363E-EE3C4AA10EB8}"/>
          </ac:spMkLst>
        </pc:spChg>
      </pc:sldChg>
    </pc:docChg>
  </pc:docChgLst>
  <pc:docChgLst>
    <pc:chgData name="Martin Znamenáček" userId="33331470d373d797" providerId="Windows Live" clId="Web-{327C7DE0-5C83-46D1-B8FF-FA61CBA6BB92}"/>
    <pc:docChg chg="modSld">
      <pc:chgData name="Martin Znamenáček" userId="33331470d373d797" providerId="Windows Live" clId="Web-{327C7DE0-5C83-46D1-B8FF-FA61CBA6BB92}" dt="2024-11-25T22:34:59.689" v="10"/>
      <pc:docMkLst>
        <pc:docMk/>
      </pc:docMkLst>
      <pc:sldChg chg="modSp">
        <pc:chgData name="Martin Znamenáček" userId="33331470d373d797" providerId="Windows Live" clId="Web-{327C7DE0-5C83-46D1-B8FF-FA61CBA6BB92}" dt="2024-11-25T22:33:33.483" v="1" actId="20577"/>
        <pc:sldMkLst>
          <pc:docMk/>
          <pc:sldMk cId="297826942" sldId="259"/>
        </pc:sldMkLst>
        <pc:spChg chg="mod">
          <ac:chgData name="Martin Znamenáček" userId="33331470d373d797" providerId="Windows Live" clId="Web-{327C7DE0-5C83-46D1-B8FF-FA61CBA6BB92}" dt="2024-11-25T22:33:33.483" v="1" actId="20577"/>
          <ac:spMkLst>
            <pc:docMk/>
            <pc:sldMk cId="297826942" sldId="259"/>
            <ac:spMk id="3" creationId="{D488303E-288C-652B-FD3A-A8A593001CE1}"/>
          </ac:spMkLst>
        </pc:spChg>
      </pc:sldChg>
      <pc:sldChg chg="addSp modSp">
        <pc:chgData name="Martin Znamenáček" userId="33331470d373d797" providerId="Windows Live" clId="Web-{327C7DE0-5C83-46D1-B8FF-FA61CBA6BB92}" dt="2024-11-25T22:34:59.689" v="10"/>
        <pc:sldMkLst>
          <pc:docMk/>
          <pc:sldMk cId="4287060232" sldId="260"/>
        </pc:sldMkLst>
        <pc:spChg chg="mod">
          <ac:chgData name="Martin Znamenáček" userId="33331470d373d797" providerId="Windows Live" clId="Web-{327C7DE0-5C83-46D1-B8FF-FA61CBA6BB92}" dt="2024-11-25T22:34:13.250" v="9" actId="20577"/>
          <ac:spMkLst>
            <pc:docMk/>
            <pc:sldMk cId="4287060232" sldId="260"/>
            <ac:spMk id="3" creationId="{6727F3E9-FD26-C2B8-789C-D06C94AD34BB}"/>
          </ac:spMkLst>
        </pc:spChg>
        <pc:picChg chg="add mod">
          <ac:chgData name="Martin Znamenáček" userId="33331470d373d797" providerId="Windows Live" clId="Web-{327C7DE0-5C83-46D1-B8FF-FA61CBA6BB92}" dt="2024-11-25T22:34:59.689" v="10"/>
          <ac:picMkLst>
            <pc:docMk/>
            <pc:sldMk cId="4287060232" sldId="260"/>
            <ac:picMk id="4" creationId="{4A15A527-BCF7-C39E-C441-149E0FC387CB}"/>
          </ac:picMkLst>
        </pc:picChg>
      </pc:sldChg>
    </pc:docChg>
  </pc:docChgLst>
  <pc:docChgLst>
    <pc:chgData name="Matěj Foukal" userId="ec1f3edf691f6795" providerId="Windows Live" clId="Web-{AA5EA451-8079-48CA-8C8F-7124EE364501}"/>
    <pc:docChg chg="delSld modSld">
      <pc:chgData name="Matěj Foukal" userId="ec1f3edf691f6795" providerId="Windows Live" clId="Web-{AA5EA451-8079-48CA-8C8F-7124EE364501}" dt="2024-11-26T11:05:50.733" v="19" actId="1076"/>
      <pc:docMkLst>
        <pc:docMk/>
      </pc:docMkLst>
      <pc:sldChg chg="modSp">
        <pc:chgData name="Matěj Foukal" userId="ec1f3edf691f6795" providerId="Windows Live" clId="Web-{AA5EA451-8079-48CA-8C8F-7124EE364501}" dt="2024-11-26T11:05:50.733" v="19" actId="1076"/>
        <pc:sldMkLst>
          <pc:docMk/>
          <pc:sldMk cId="3192235045" sldId="265"/>
        </pc:sldMkLst>
        <pc:spChg chg="mod">
          <ac:chgData name="Matěj Foukal" userId="ec1f3edf691f6795" providerId="Windows Live" clId="Web-{AA5EA451-8079-48CA-8C8F-7124EE364501}" dt="2024-11-26T11:05:46.498" v="18" actId="20577"/>
          <ac:spMkLst>
            <pc:docMk/>
            <pc:sldMk cId="3192235045" sldId="265"/>
            <ac:spMk id="2" creationId="{BCF3F78A-D62E-A79E-C1A9-B039165C5F6F}"/>
          </ac:spMkLst>
        </pc:spChg>
        <pc:picChg chg="mod">
          <ac:chgData name="Matěj Foukal" userId="ec1f3edf691f6795" providerId="Windows Live" clId="Web-{AA5EA451-8079-48CA-8C8F-7124EE364501}" dt="2024-11-26T11:05:50.733" v="19" actId="1076"/>
          <ac:picMkLst>
            <pc:docMk/>
            <pc:sldMk cId="3192235045" sldId="265"/>
            <ac:picMk id="4" creationId="{8105C726-0FBF-BE6D-112B-87ECCEEB8FA6}"/>
          </ac:picMkLst>
        </pc:picChg>
      </pc:sldChg>
      <pc:sldChg chg="del">
        <pc:chgData name="Matěj Foukal" userId="ec1f3edf691f6795" providerId="Windows Live" clId="Web-{AA5EA451-8079-48CA-8C8F-7124EE364501}" dt="2024-11-26T10:59:38.333" v="0"/>
        <pc:sldMkLst>
          <pc:docMk/>
          <pc:sldMk cId="3524135438" sldId="271"/>
        </pc:sldMkLst>
      </pc:sldChg>
    </pc:docChg>
  </pc:docChgLst>
  <pc:docChgLst>
    <pc:chgData name="Uživatel typu Host" providerId="Windows Live" clId="Web-{31BAD6C0-C353-4650-B105-D3A775045F02}"/>
    <pc:docChg chg="addSld delSld modSld sldOrd">
      <pc:chgData name="Uživatel typu Host" userId="" providerId="Windows Live" clId="Web-{31BAD6C0-C353-4650-B105-D3A775045F02}" dt="2024-11-25T12:33:42.874" v="36" actId="1076"/>
      <pc:docMkLst>
        <pc:docMk/>
      </pc:docMkLst>
      <pc:sldChg chg="addSp delSp modSp del mod setBg">
        <pc:chgData name="Uživatel typu Host" userId="" providerId="Windows Live" clId="Web-{31BAD6C0-C353-4650-B105-D3A775045F02}" dt="2024-11-25T12:33:06.983" v="28"/>
        <pc:sldMkLst>
          <pc:docMk/>
          <pc:sldMk cId="3548834691" sldId="262"/>
        </pc:sldMkLst>
        <pc:spChg chg="add del mo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2" creationId="{D249FC60-0E1C-3FA7-CDA2-7A47B64B30C7}"/>
          </ac:spMkLst>
        </pc:spChg>
        <pc:spChg chg="add del">
          <ac:chgData name="Uživatel typu Host" userId="" providerId="Windows Live" clId="Web-{31BAD6C0-C353-4650-B105-D3A775045F02}" dt="2024-11-25T12:32:18.653" v="14"/>
          <ac:spMkLst>
            <pc:docMk/>
            <pc:sldMk cId="3548834691" sldId="262"/>
            <ac:spMk id="3" creationId="{33E2789F-33DE-F715-358A-23113803527A}"/>
          </ac:spMkLst>
        </pc:spChg>
        <pc:spChg chg="add del mod">
          <ac:chgData name="Uživatel typu Host" userId="" providerId="Windows Live" clId="Web-{31BAD6C0-C353-4650-B105-D3A775045F02}" dt="2024-11-25T12:30:26.634" v="5"/>
          <ac:spMkLst>
            <pc:docMk/>
            <pc:sldMk cId="3548834691" sldId="262"/>
            <ac:spMk id="6" creationId="{4BB8C57E-F8AC-5883-4FF5-25B81D1E2367}"/>
          </ac:spMkLst>
        </pc:spChg>
        <pc:spChg chg="add del mod">
          <ac:chgData name="Uživatel typu Host" userId="" providerId="Windows Live" clId="Web-{31BAD6C0-C353-4650-B105-D3A775045F02}" dt="2024-11-25T12:30:26.634" v="4"/>
          <ac:spMkLst>
            <pc:docMk/>
            <pc:sldMk cId="3548834691" sldId="262"/>
            <ac:spMk id="8" creationId="{2B84E74D-F8F3-96C8-DE9B-2473388F339C}"/>
          </ac:spMkLst>
        </pc:spChg>
        <pc:spChg chg="add del mod">
          <ac:chgData name="Uživatel typu Host" userId="" providerId="Windows Live" clId="Web-{31BAD6C0-C353-4650-B105-D3A775045F02}" dt="2024-11-25T12:32:27.247" v="16"/>
          <ac:spMkLst>
            <pc:docMk/>
            <pc:sldMk cId="3548834691" sldId="262"/>
            <ac:spMk id="12" creationId="{731EA1B4-5627-4F1A-CC4B-8E627ACF7E26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17" creationId="{84ECDE7A-6944-466D-8FFE-149A29BA6BAE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19" creationId="{B3420082-9415-44EC-802E-C77D71D59C57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21" creationId="{55A52C45-1FCB-4636-A80F-2849B8226C01}"/>
          </ac:spMkLst>
        </pc:spChg>
        <pc:spChg chg="add">
          <ac:chgData name="Uživatel typu Host" userId="" providerId="Windows Live" clId="Web-{31BAD6C0-C353-4650-B105-D3A775045F02}" dt="2024-11-25T12:32:22.919" v="15"/>
          <ac:spMkLst>
            <pc:docMk/>
            <pc:sldMk cId="3548834691" sldId="262"/>
            <ac:spMk id="23" creationId="{768EB4DD-3704-43AD-92B3-C4E0C6EA92CB}"/>
          </ac:spMkLst>
        </pc:spChg>
        <pc:picChg chg="add del mod">
          <ac:chgData name="Uživatel typu Host" userId="" providerId="Windows Live" clId="Web-{31BAD6C0-C353-4650-B105-D3A775045F02}" dt="2024-11-25T12:30:29.213" v="7"/>
          <ac:picMkLst>
            <pc:docMk/>
            <pc:sldMk cId="3548834691" sldId="262"/>
            <ac:picMk id="4" creationId="{FAB79A26-C545-5EB9-AFB8-E1F62BC55801}"/>
          </ac:picMkLst>
        </pc:picChg>
        <pc:picChg chg="add del mod">
          <ac:chgData name="Uživatel typu Host" userId="" providerId="Windows Live" clId="Web-{31BAD6C0-C353-4650-B105-D3A775045F02}" dt="2024-11-25T12:30:34.666" v="9"/>
          <ac:picMkLst>
            <pc:docMk/>
            <pc:sldMk cId="3548834691" sldId="262"/>
            <ac:picMk id="9" creationId="{C0F24903-E221-DCBA-1EBE-06DFC3088AF4}"/>
          </ac:picMkLst>
        </pc:picChg>
        <pc:picChg chg="add mod">
          <ac:chgData name="Uživatel typu Host" userId="" providerId="Windows Live" clId="Web-{31BAD6C0-C353-4650-B105-D3A775045F02}" dt="2024-11-25T12:32:31.732" v="17" actId="1076"/>
          <ac:picMkLst>
            <pc:docMk/>
            <pc:sldMk cId="3548834691" sldId="262"/>
            <ac:picMk id="10" creationId="{FC3917FD-B901-2707-0D3C-A9BEA0A7FED4}"/>
          </ac:picMkLst>
        </pc:picChg>
      </pc:sldChg>
      <pc:sldChg chg="addSp delSp modSp add ord replId">
        <pc:chgData name="Uživatel typu Host" userId="" providerId="Windows Live" clId="Web-{31BAD6C0-C353-4650-B105-D3A775045F02}" dt="2024-11-25T12:33:42.874" v="36" actId="1076"/>
        <pc:sldMkLst>
          <pc:docMk/>
          <pc:sldMk cId="3192235045" sldId="265"/>
        </pc:sldMkLst>
        <pc:spChg chg="mod">
          <ac:chgData name="Uživatel typu Host" userId="" providerId="Windows Live" clId="Web-{31BAD6C0-C353-4650-B105-D3A775045F02}" dt="2024-11-25T12:33:22.514" v="30" actId="20577"/>
          <ac:spMkLst>
            <pc:docMk/>
            <pc:sldMk cId="3192235045" sldId="265"/>
            <ac:spMk id="2" creationId="{BCF3F78A-D62E-A79E-C1A9-B039165C5F6F}"/>
          </ac:spMkLst>
        </pc:spChg>
        <pc:spChg chg="add del mod">
          <ac:chgData name="Uživatel typu Host" userId="" providerId="Windows Live" clId="Web-{31BAD6C0-C353-4650-B105-D3A775045F02}" dt="2024-11-25T12:33:01.904" v="25"/>
          <ac:spMkLst>
            <pc:docMk/>
            <pc:sldMk cId="3192235045" sldId="265"/>
            <ac:spMk id="6" creationId="{37667388-7AEB-0A03-4C7F-AE9EFFF51348}"/>
          </ac:spMkLst>
        </pc:spChg>
        <pc:picChg chg="add mod">
          <ac:chgData name="Uživatel typu Host" userId="" providerId="Windows Live" clId="Web-{31BAD6C0-C353-4650-B105-D3A775045F02}" dt="2024-11-25T12:33:42.874" v="36" actId="1076"/>
          <ac:picMkLst>
            <pc:docMk/>
            <pc:sldMk cId="3192235045" sldId="265"/>
            <ac:picMk id="4" creationId="{8105C726-0FBF-BE6D-112B-87ECCEEB8FA6}"/>
          </ac:picMkLst>
        </pc:picChg>
        <pc:picChg chg="del">
          <ac:chgData name="Uživatel typu Host" userId="" providerId="Windows Live" clId="Web-{31BAD6C0-C353-4650-B105-D3A775045F02}" dt="2024-11-25T12:32:55.357" v="23"/>
          <ac:picMkLst>
            <pc:docMk/>
            <pc:sldMk cId="3192235045" sldId="265"/>
            <ac:picMk id="7" creationId="{F4920EE7-595D-7C74-12DA-FA3B3C56E336}"/>
          </ac:picMkLst>
        </pc:picChg>
      </pc:sldChg>
    </pc:docChg>
  </pc:docChgLst>
  <pc:docChgLst>
    <pc:chgData name="Daniel Meszaros" userId="1aba072b14a0f5d2" providerId="LiveId" clId="{FED47A89-C768-457A-8E2F-DC14D43A377D}"/>
    <pc:docChg chg="undo custSel addSld modSld">
      <pc:chgData name="Daniel Meszaros" userId="1aba072b14a0f5d2" providerId="LiveId" clId="{FED47A89-C768-457A-8E2F-DC14D43A377D}" dt="2024-11-25T17:48:28.298" v="163" actId="400"/>
      <pc:docMkLst>
        <pc:docMk/>
      </pc:docMkLst>
      <pc:sldChg chg="addSp delSp modSp mod">
        <pc:chgData name="Daniel Meszaros" userId="1aba072b14a0f5d2" providerId="LiveId" clId="{FED47A89-C768-457A-8E2F-DC14D43A377D}" dt="2024-11-25T17:48:28.298" v="163" actId="400"/>
        <pc:sldMkLst>
          <pc:docMk/>
          <pc:sldMk cId="613450863" sldId="261"/>
        </pc:sldMkLst>
        <pc:spChg chg="mod">
          <ac:chgData name="Daniel Meszaros" userId="1aba072b14a0f5d2" providerId="LiveId" clId="{FED47A89-C768-457A-8E2F-DC14D43A377D}" dt="2024-11-25T17:48:09.596" v="159" actId="20577"/>
          <ac:spMkLst>
            <pc:docMk/>
            <pc:sldMk cId="613450863" sldId="261"/>
            <ac:spMk id="2" creationId="{A7B6CFE7-03A6-00DB-34B3-210FA09B163C}"/>
          </ac:spMkLst>
        </pc:spChg>
        <pc:spChg chg="mod">
          <ac:chgData name="Daniel Meszaros" userId="1aba072b14a0f5d2" providerId="LiveId" clId="{FED47A89-C768-457A-8E2F-DC14D43A377D}" dt="2024-11-25T17:48:28.298" v="163" actId="400"/>
          <ac:spMkLst>
            <pc:docMk/>
            <pc:sldMk cId="613450863" sldId="261"/>
            <ac:spMk id="3" creationId="{13889384-0C0D-1984-122D-8B1A68E41E03}"/>
          </ac:spMkLst>
        </pc:spChg>
        <pc:picChg chg="add del">
          <ac:chgData name="Daniel Meszaros" userId="1aba072b14a0f5d2" providerId="LiveId" clId="{FED47A89-C768-457A-8E2F-DC14D43A377D}" dt="2024-11-25T17:36:43.799" v="1" actId="22"/>
          <ac:picMkLst>
            <pc:docMk/>
            <pc:sldMk cId="613450863" sldId="261"/>
            <ac:picMk id="5" creationId="{8C69D758-4962-4444-66B9-141B4C0F4F1B}"/>
          </ac:picMkLst>
        </pc:picChg>
      </pc:sldChg>
      <pc:sldChg chg="modSp mod">
        <pc:chgData name="Daniel Meszaros" userId="1aba072b14a0f5d2" providerId="LiveId" clId="{FED47A89-C768-457A-8E2F-DC14D43A377D}" dt="2024-11-25T17:46:39.417" v="139" actId="14100"/>
        <pc:sldMkLst>
          <pc:docMk/>
          <pc:sldMk cId="3192235045" sldId="265"/>
        </pc:sldMkLst>
        <pc:picChg chg="mod">
          <ac:chgData name="Daniel Meszaros" userId="1aba072b14a0f5d2" providerId="LiveId" clId="{FED47A89-C768-457A-8E2F-DC14D43A377D}" dt="2024-11-25T17:46:39.417" v="139" actId="14100"/>
          <ac:picMkLst>
            <pc:docMk/>
            <pc:sldMk cId="3192235045" sldId="265"/>
            <ac:picMk id="4" creationId="{8105C726-0FBF-BE6D-112B-87ECCEEB8FA6}"/>
          </ac:picMkLst>
        </pc:picChg>
      </pc:sldChg>
      <pc:sldChg chg="addSp modSp new mod">
        <pc:chgData name="Daniel Meszaros" userId="1aba072b14a0f5d2" providerId="LiveId" clId="{FED47A89-C768-457A-8E2F-DC14D43A377D}" dt="2024-11-25T17:47:40.974" v="154" actId="1076"/>
        <pc:sldMkLst>
          <pc:docMk/>
          <pc:sldMk cId="2135356783" sldId="266"/>
        </pc:sldMkLst>
        <pc:spChg chg="add mod">
          <ac:chgData name="Daniel Meszaros" userId="1aba072b14a0f5d2" providerId="LiveId" clId="{FED47A89-C768-457A-8E2F-DC14D43A377D}" dt="2024-11-25T17:47:40.974" v="154" actId="1076"/>
          <ac:spMkLst>
            <pc:docMk/>
            <pc:sldMk cId="2135356783" sldId="266"/>
            <ac:spMk id="5" creationId="{D8F7AD6C-7C7C-5C5C-8DA1-AFA53F039815}"/>
          </ac:spMkLst>
        </pc:spChg>
        <pc:picChg chg="add">
          <ac:chgData name="Daniel Meszaros" userId="1aba072b14a0f5d2" providerId="LiveId" clId="{FED47A89-C768-457A-8E2F-DC14D43A377D}" dt="2024-11-25T17:37:12.483" v="3" actId="22"/>
          <ac:picMkLst>
            <pc:docMk/>
            <pc:sldMk cId="2135356783" sldId="266"/>
            <ac:picMk id="3" creationId="{86BEB2D3-F4DA-4C3D-78F9-6E7CCD941F62}"/>
          </ac:picMkLst>
        </pc:picChg>
      </pc:sldChg>
      <pc:sldChg chg="addSp modSp new mod">
        <pc:chgData name="Daniel Meszaros" userId="1aba072b14a0f5d2" providerId="LiveId" clId="{FED47A89-C768-457A-8E2F-DC14D43A377D}" dt="2024-11-25T17:47:44.036" v="155" actId="1076"/>
        <pc:sldMkLst>
          <pc:docMk/>
          <pc:sldMk cId="2493402060" sldId="267"/>
        </pc:sldMkLst>
        <pc:spChg chg="add mod">
          <ac:chgData name="Daniel Meszaros" userId="1aba072b14a0f5d2" providerId="LiveId" clId="{FED47A89-C768-457A-8E2F-DC14D43A377D}" dt="2024-11-25T17:47:44.036" v="155" actId="1076"/>
          <ac:spMkLst>
            <pc:docMk/>
            <pc:sldMk cId="2493402060" sldId="267"/>
            <ac:spMk id="4" creationId="{8A96FA70-4B35-2BDF-4EA3-429D39FA8161}"/>
          </ac:spMkLst>
        </pc:spChg>
        <pc:picChg chg="add mod">
          <ac:chgData name="Daniel Meszaros" userId="1aba072b14a0f5d2" providerId="LiveId" clId="{FED47A89-C768-457A-8E2F-DC14D43A377D}" dt="2024-11-25T17:47:29.527" v="145" actId="1076"/>
          <ac:picMkLst>
            <pc:docMk/>
            <pc:sldMk cId="2493402060" sldId="267"/>
            <ac:picMk id="3" creationId="{871EBC4B-18BB-1CC0-D031-E5CA3AFFA8E6}"/>
          </ac:picMkLst>
        </pc:picChg>
      </pc:sldChg>
    </pc:docChg>
  </pc:docChgLst>
  <pc:docChgLst>
    <pc:chgData name="Martin Znamenáček" userId="33331470d373d797" providerId="Windows Live" clId="Web-{0C96E2EA-5096-4B4A-988B-F298539B8DAA}"/>
    <pc:docChg chg="addSld modSld">
      <pc:chgData name="Martin Znamenáček" userId="33331470d373d797" providerId="Windows Live" clId="Web-{0C96E2EA-5096-4B4A-988B-F298539B8DAA}" dt="2024-11-26T00:35:39.048" v="1007" actId="20577"/>
      <pc:docMkLst>
        <pc:docMk/>
      </pc:docMkLst>
      <pc:sldChg chg="addSp delSp modSp">
        <pc:chgData name="Martin Znamenáček" userId="33331470d373d797" providerId="Windows Live" clId="Web-{0C96E2EA-5096-4B4A-988B-F298539B8DAA}" dt="2024-11-25T23:11:05.733" v="534" actId="1076"/>
        <pc:sldMkLst>
          <pc:docMk/>
          <pc:sldMk cId="297826942" sldId="259"/>
        </pc:sldMkLst>
        <pc:spChg chg="mod">
          <ac:chgData name="Martin Znamenáček" userId="33331470d373d797" providerId="Windows Live" clId="Web-{0C96E2EA-5096-4B4A-988B-F298539B8DAA}" dt="2024-11-25T23:07:39.695" v="492" actId="20577"/>
          <ac:spMkLst>
            <pc:docMk/>
            <pc:sldMk cId="297826942" sldId="259"/>
            <ac:spMk id="3" creationId="{D488303E-288C-652B-FD3A-A8A593001CE1}"/>
          </ac:spMkLst>
        </pc:spChg>
        <pc:spChg chg="add del mod">
          <ac:chgData name="Martin Znamenáček" userId="33331470d373d797" providerId="Windows Live" clId="Web-{0C96E2EA-5096-4B4A-988B-F298539B8DAA}" dt="2024-11-25T23:10:41.983" v="526"/>
          <ac:spMkLst>
            <pc:docMk/>
            <pc:sldMk cId="297826942" sldId="259"/>
            <ac:spMk id="5" creationId="{08DB4DB8-CFA1-D481-112C-527076FA1C26}"/>
          </ac:spMkLst>
        </pc:spChg>
        <pc:spChg chg="add mod">
          <ac:chgData name="Martin Znamenáček" userId="33331470d373d797" providerId="Windows Live" clId="Web-{0C96E2EA-5096-4B4A-988B-F298539B8DAA}" dt="2024-11-25T23:10:56.577" v="533" actId="20577"/>
          <ac:spMkLst>
            <pc:docMk/>
            <pc:sldMk cId="297826942" sldId="259"/>
            <ac:spMk id="7" creationId="{7F5F7A00-A21C-22EA-8E69-F601DD66BA9F}"/>
          </ac:spMkLst>
        </pc:spChg>
        <pc:picChg chg="add mod ord">
          <ac:chgData name="Martin Znamenáček" userId="33331470d373d797" providerId="Windows Live" clId="Web-{0C96E2EA-5096-4B4A-988B-F298539B8DAA}" dt="2024-11-25T23:11:05.733" v="534" actId="1076"/>
          <ac:picMkLst>
            <pc:docMk/>
            <pc:sldMk cId="297826942" sldId="259"/>
            <ac:picMk id="4" creationId="{4A15A527-BCF7-C39E-C441-149E0FC387CB}"/>
          </ac:picMkLst>
        </pc:picChg>
      </pc:sldChg>
      <pc:sldChg chg="addSp delSp modSp mod setBg">
        <pc:chgData name="Martin Znamenáček" userId="33331470d373d797" providerId="Windows Live" clId="Web-{0C96E2EA-5096-4B4A-988B-F298539B8DAA}" dt="2024-11-26T00:33:12.715" v="995" actId="20577"/>
        <pc:sldMkLst>
          <pc:docMk/>
          <pc:sldMk cId="4287060232" sldId="260"/>
        </pc:sldMkLst>
        <pc:spChg chg="mod">
          <ac:chgData name="Martin Znamenáček" userId="33331470d373d797" providerId="Windows Live" clId="Web-{0C96E2EA-5096-4B4A-988B-F298539B8DAA}" dt="2024-11-25T22:53:38.262" v="308" actId="1076"/>
          <ac:spMkLst>
            <pc:docMk/>
            <pc:sldMk cId="4287060232" sldId="260"/>
            <ac:spMk id="2" creationId="{4826B047-9CD3-700F-A48D-826654355DDB}"/>
          </ac:spMkLst>
        </pc:spChg>
        <pc:spChg chg="mod">
          <ac:chgData name="Martin Znamenáček" userId="33331470d373d797" providerId="Windows Live" clId="Web-{0C96E2EA-5096-4B4A-988B-F298539B8DAA}" dt="2024-11-26T00:33:12.715" v="995" actId="20577"/>
          <ac:spMkLst>
            <pc:docMk/>
            <pc:sldMk cId="4287060232" sldId="260"/>
            <ac:spMk id="3" creationId="{6727F3E9-FD26-C2B8-789C-D06C94AD34BB}"/>
          </ac:spMkLst>
        </pc:spChg>
        <pc:spChg chg="add mod">
          <ac:chgData name="Martin Znamenáček" userId="33331470d373d797" providerId="Windows Live" clId="Web-{0C96E2EA-5096-4B4A-988B-F298539B8DAA}" dt="2024-11-25T23:10:07.544" v="511" actId="20577"/>
          <ac:spMkLst>
            <pc:docMk/>
            <pc:sldMk cId="4287060232" sldId="260"/>
            <ac:spMk id="10" creationId="{9BA7366B-E37D-1446-438B-3984475C04DB}"/>
          </ac:spMkLst>
        </pc:spChg>
        <pc:picChg chg="del mod">
          <ac:chgData name="Martin Znamenáček" userId="33331470d373d797" providerId="Windows Live" clId="Web-{0C96E2EA-5096-4B4A-988B-F298539B8DAA}" dt="2024-11-25T22:36:13.006" v="1"/>
          <ac:picMkLst>
            <pc:docMk/>
            <pc:sldMk cId="4287060232" sldId="260"/>
            <ac:picMk id="4" creationId="{4A15A527-BCF7-C39E-C441-149E0FC387CB}"/>
          </ac:picMkLst>
        </pc:picChg>
        <pc:picChg chg="add del mod">
          <ac:chgData name="Martin Znamenáček" userId="33331470d373d797" providerId="Windows Live" clId="Web-{0C96E2EA-5096-4B4A-988B-F298539B8DAA}" dt="2024-11-25T22:46:19.513" v="193"/>
          <ac:picMkLst>
            <pc:docMk/>
            <pc:sldMk cId="4287060232" sldId="260"/>
            <ac:picMk id="5" creationId="{C8B76FED-B844-3DEA-3B99-ACB72C9E9BFA}"/>
          </ac:picMkLst>
        </pc:picChg>
        <pc:picChg chg="add del mod">
          <ac:chgData name="Martin Znamenáček" userId="33331470d373d797" providerId="Windows Live" clId="Web-{0C96E2EA-5096-4B4A-988B-F298539B8DAA}" dt="2024-11-25T22:46:40.373" v="196"/>
          <ac:picMkLst>
            <pc:docMk/>
            <pc:sldMk cId="4287060232" sldId="260"/>
            <ac:picMk id="6" creationId="{7B2DE8C2-4583-5A39-7BC2-437C184F7BE5}"/>
          </ac:picMkLst>
        </pc:picChg>
        <pc:picChg chg="add del mod">
          <ac:chgData name="Martin Znamenáček" userId="33331470d373d797" providerId="Windows Live" clId="Web-{0C96E2EA-5096-4B4A-988B-F298539B8DAA}" dt="2024-11-25T22:47:39.875" v="201"/>
          <ac:picMkLst>
            <pc:docMk/>
            <pc:sldMk cId="4287060232" sldId="260"/>
            <ac:picMk id="7" creationId="{2BBE6F33-4F34-D3ED-DA4E-463C6A34EA00}"/>
          </ac:picMkLst>
        </pc:picChg>
        <pc:picChg chg="add del mod ord">
          <ac:chgData name="Martin Znamenáček" userId="33331470d373d797" providerId="Windows Live" clId="Web-{0C96E2EA-5096-4B4A-988B-F298539B8DAA}" dt="2024-11-25T22:54:25.966" v="315" actId="1076"/>
          <ac:picMkLst>
            <pc:docMk/>
            <pc:sldMk cId="4287060232" sldId="260"/>
            <ac:picMk id="8" creationId="{AB8E3C01-806E-A6D3-8DF5-2484FAC21324}"/>
          </ac:picMkLst>
        </pc:picChg>
      </pc:sldChg>
      <pc:sldChg chg="addSp modSp add replId">
        <pc:chgData name="Martin Znamenáček" userId="33331470d373d797" providerId="Windows Live" clId="Web-{0C96E2EA-5096-4B4A-988B-F298539B8DAA}" dt="2024-11-26T00:33:20.215" v="997" actId="20577"/>
        <pc:sldMkLst>
          <pc:docMk/>
          <pc:sldMk cId="1682889938" sldId="278"/>
        </pc:sldMkLst>
        <pc:spChg chg="mod">
          <ac:chgData name="Martin Znamenáček" userId="33331470d373d797" providerId="Windows Live" clId="Web-{0C96E2EA-5096-4B4A-988B-F298539B8DAA}" dt="2024-11-26T00:33:20.215" v="997" actId="20577"/>
          <ac:spMkLst>
            <pc:docMk/>
            <pc:sldMk cId="1682889938" sldId="278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13.841" v="512"/>
          <ac:spMkLst>
            <pc:docMk/>
            <pc:sldMk cId="1682889938" sldId="278"/>
            <ac:spMk id="5" creationId="{32F4C2C1-7E42-2238-3512-3A5427505411}"/>
          </ac:spMkLst>
        </pc:spChg>
      </pc:sldChg>
      <pc:sldChg chg="addSp modSp add replId">
        <pc:chgData name="Martin Znamenáček" userId="33331470d373d797" providerId="Windows Live" clId="Web-{0C96E2EA-5096-4B4A-988B-F298539B8DAA}" dt="2024-11-26T00:35:39.048" v="1007" actId="20577"/>
        <pc:sldMkLst>
          <pc:docMk/>
          <pc:sldMk cId="1956524294" sldId="279"/>
        </pc:sldMkLst>
        <pc:spChg chg="mod">
          <ac:chgData name="Martin Znamenáček" userId="33331470d373d797" providerId="Windows Live" clId="Web-{0C96E2EA-5096-4B4A-988B-F298539B8DAA}" dt="2024-11-26T00:35:39.048" v="1007" actId="20577"/>
          <ac:spMkLst>
            <pc:docMk/>
            <pc:sldMk cId="1956524294" sldId="279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15.794" v="513"/>
          <ac:spMkLst>
            <pc:docMk/>
            <pc:sldMk cId="1956524294" sldId="279"/>
            <ac:spMk id="5" creationId="{8E484127-DD9C-08DC-2EB4-24004FDC6F7C}"/>
          </ac:spMkLst>
        </pc:spChg>
      </pc:sldChg>
      <pc:sldChg chg="addSp delSp modSp add replId">
        <pc:chgData name="Martin Znamenáček" userId="33331470d373d797" providerId="Windows Live" clId="Web-{0C96E2EA-5096-4B4A-988B-F298539B8DAA}" dt="2024-11-26T00:22:48.584" v="886" actId="20577"/>
        <pc:sldMkLst>
          <pc:docMk/>
          <pc:sldMk cId="2356481182" sldId="280"/>
        </pc:sldMkLst>
        <pc:spChg chg="mod">
          <ac:chgData name="Martin Znamenáček" userId="33331470d373d797" providerId="Windows Live" clId="Web-{0C96E2EA-5096-4B4A-988B-F298539B8DAA}" dt="2024-11-26T00:22:48.584" v="886" actId="20577"/>
          <ac:spMkLst>
            <pc:docMk/>
            <pc:sldMk cId="2356481182" sldId="280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19.123" v="514"/>
          <ac:spMkLst>
            <pc:docMk/>
            <pc:sldMk cId="2356481182" sldId="280"/>
            <ac:spMk id="5" creationId="{99B91B0E-5C99-36A8-F5C6-1EF9956E38C9}"/>
          </ac:spMkLst>
        </pc:spChg>
        <pc:spChg chg="add del">
          <ac:chgData name="Martin Znamenáček" userId="33331470d373d797" providerId="Windows Live" clId="Web-{0C96E2EA-5096-4B4A-988B-F298539B8DAA}" dt="2024-11-26T00:21:54.098" v="871"/>
          <ac:spMkLst>
            <pc:docMk/>
            <pc:sldMk cId="2356481182" sldId="280"/>
            <ac:spMk id="6" creationId="{EEE6524D-580F-F0F5-3E5A-3BF567BF3730}"/>
          </ac:spMkLst>
        </pc:spChg>
      </pc:sldChg>
      <pc:sldChg chg="addSp delSp modSp add replId">
        <pc:chgData name="Martin Znamenáček" userId="33331470d373d797" providerId="Windows Live" clId="Web-{0C96E2EA-5096-4B4A-988B-F298539B8DAA}" dt="2024-11-26T00:30:29.241" v="991" actId="20577"/>
        <pc:sldMkLst>
          <pc:docMk/>
          <pc:sldMk cId="1065019830" sldId="281"/>
        </pc:sldMkLst>
        <pc:spChg chg="add del mod">
          <ac:chgData name="Martin Znamenáček" userId="33331470d373d797" providerId="Windows Live" clId="Web-{0C96E2EA-5096-4B4A-988B-F298539B8DAA}" dt="2024-11-26T00:30:29.241" v="991" actId="20577"/>
          <ac:spMkLst>
            <pc:docMk/>
            <pc:sldMk cId="1065019830" sldId="281"/>
            <ac:spMk id="3" creationId="{6727F3E9-FD26-C2B8-789C-D06C94AD34BB}"/>
          </ac:spMkLst>
        </pc:spChg>
        <pc:spChg chg="add">
          <ac:chgData name="Martin Znamenáček" userId="33331470d373d797" providerId="Windows Live" clId="Web-{0C96E2EA-5096-4B4A-988B-F298539B8DAA}" dt="2024-11-25T23:10:22.857" v="515"/>
          <ac:spMkLst>
            <pc:docMk/>
            <pc:sldMk cId="1065019830" sldId="281"/>
            <ac:spMk id="5" creationId="{475AFC8B-AD5D-BC09-AA9B-962DC6DB5DFD}"/>
          </ac:spMkLst>
        </pc:spChg>
        <pc:spChg chg="add del mod">
          <ac:chgData name="Martin Znamenáček" userId="33331470d373d797" providerId="Windows Live" clId="Web-{0C96E2EA-5096-4B4A-988B-F298539B8DAA}" dt="2024-11-26T00:23:30.195" v="922"/>
          <ac:spMkLst>
            <pc:docMk/>
            <pc:sldMk cId="1065019830" sldId="281"/>
            <ac:spMk id="6" creationId="{E5809C2C-4FB7-3EA5-DF59-A2405F594FA1}"/>
          </ac:spMkLst>
        </pc:spChg>
      </pc:sldChg>
    </pc:docChg>
  </pc:docChgLst>
  <pc:docChgLst>
    <pc:chgData name="Matěj Foukal" userId="ec1f3edf691f6795" providerId="Windows Live" clId="Web-{D6B47B1B-5F3D-4390-891D-DEC0C82BF11B}"/>
    <pc:docChg chg="modSld addMainMaster delMainMaster">
      <pc:chgData name="Matěj Foukal" userId="ec1f3edf691f6795" providerId="Windows Live" clId="Web-{D6B47B1B-5F3D-4390-891D-DEC0C82BF11B}" dt="2024-11-25T21:08:37.254" v="31"/>
      <pc:docMkLst>
        <pc:docMk/>
      </pc:docMkLst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80015811" sldId="256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2" creationId="{F1C4D6DC-6895-30CD-6FC6-DA77A765ED95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80015811" sldId="256"/>
            <ac:spMk id="3" creationId="{52473F9E-28A4-D0E5-874D-CB359B712A41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781808586" sldId="257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781808586" sldId="257"/>
            <ac:spMk id="2" creationId="{8C4CCB29-3600-C905-F028-D18CBFCC3C88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781808586" sldId="257"/>
            <ac:spMk id="3" creationId="{A8A01347-7020-7C97-9925-06225A0B8597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621262893" sldId="258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621262893" sldId="258"/>
            <ac:spMk id="2" creationId="{D51C919C-096B-C7CE-361E-C0998804E13E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621262893" sldId="258"/>
            <ac:spMk id="3" creationId="{D825998C-CA6C-3BE9-2798-05448B7CC072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97826942" sldId="259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97826942" sldId="259"/>
            <ac:spMk id="2" creationId="{4748FAE2-8698-0C0E-3A34-0FF240D402DF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97826942" sldId="259"/>
            <ac:spMk id="3" creationId="{D488303E-288C-652B-FD3A-A8A593001CE1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287060232" sldId="260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287060232" sldId="260"/>
            <ac:spMk id="2" creationId="{4826B047-9CD3-700F-A48D-826654355DDB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287060232" sldId="260"/>
            <ac:spMk id="3" creationId="{6727F3E9-FD26-C2B8-789C-D06C94AD34BB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613450863" sldId="261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613450863" sldId="261"/>
            <ac:spMk id="2" creationId="{A7B6CFE7-03A6-00DB-34B3-210FA09B163C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613450863" sldId="261"/>
            <ac:spMk id="3" creationId="{13889384-0C0D-1984-122D-8B1A68E41E03}"/>
          </ac:spMkLst>
        </pc:sp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967233716" sldId="263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967233716" sldId="263"/>
            <ac:spMk id="2" creationId="{BCF3F78A-D62E-A79E-C1A9-B039165C5F6F}"/>
          </ac:spMkLst>
        </pc:spChg>
        <pc:picChg chg="mod ord">
          <ac:chgData name="Matěj Foukal" userId="ec1f3edf691f6795" providerId="Windows Live" clId="Web-{D6B47B1B-5F3D-4390-891D-DEC0C82BF11B}" dt="2024-11-25T21:08:37.254" v="31"/>
          <ac:picMkLst>
            <pc:docMk/>
            <pc:sldMk cId="3967233716" sldId="263"/>
            <ac:picMk id="7" creationId="{F4920EE7-595D-7C74-12DA-FA3B3C56E336}"/>
          </ac:picMkLst>
        </pc:picChg>
        <pc:cxnChg chg="add del">
          <ac:chgData name="Matěj Foukal" userId="ec1f3edf691f6795" providerId="Windows Live" clId="Web-{D6B47B1B-5F3D-4390-891D-DEC0C82BF11B}" dt="2024-11-25T21:08:37.254" v="31"/>
          <ac:cxnSpMkLst>
            <pc:docMk/>
            <pc:sldMk cId="3967233716" sldId="263"/>
            <ac:cxnSpMk id="22" creationId="{33193FD5-6A49-7562-EA76-F15D42E15804}"/>
          </ac:cxnSpMkLst>
        </pc:cxn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1231510720" sldId="264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4" creationId="{826E7F67-FBB2-0715-0336-190DE4473B6D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9" creationId="{362D44EE-C852-4460-B8B5-C4F2BC20510C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1" creationId="{658970D8-8D1D-4B5C-894B-E871CC86543D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3" creationId="{F227E5B6-9132-43CA-B503-37A18562ADF2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5" creationId="{03C2051E-A88D-48E5-BACF-AAED17892722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7" creationId="{7821A508-2985-4905-874A-527429BAABFA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19" creationId="{D2929CB1-0E3C-4B2D-ADC5-0154FB33BA44}"/>
          </ac:spMkLst>
        </pc:spChg>
        <pc:spChg chg="add del">
          <ac:chgData name="Matěj Foukal" userId="ec1f3edf691f6795" providerId="Windows Live" clId="Web-{D6B47B1B-5F3D-4390-891D-DEC0C82BF11B}" dt="2024-11-25T21:08:37.254" v="31"/>
          <ac:spMkLst>
            <pc:docMk/>
            <pc:sldMk cId="1231510720" sldId="264"/>
            <ac:spMk id="21" creationId="{5F2F0C84-BE8C-4DC2-A6D3-30349A801D5C}"/>
          </ac:spMkLst>
        </pc:spChg>
        <pc:picChg chg="add del mod modCrop">
          <ac:chgData name="Matěj Foukal" userId="ec1f3edf691f6795" providerId="Windows Live" clId="Web-{D6B47B1B-5F3D-4390-891D-DEC0C82BF11B}" dt="2024-11-25T21:03:39.135" v="27" actId="1076"/>
          <ac:picMkLst>
            <pc:docMk/>
            <pc:sldMk cId="1231510720" sldId="264"/>
            <ac:picMk id="2" creationId="{03A776D3-8100-D3DC-0ADD-75331BEF22B4}"/>
          </ac:picMkLst>
        </pc:picChg>
        <pc:picChg chg="add del mod">
          <ac:chgData name="Matěj Foukal" userId="ec1f3edf691f6795" providerId="Windows Live" clId="Web-{D6B47B1B-5F3D-4390-891D-DEC0C82BF11B}" dt="2024-11-25T21:01:29.850" v="1"/>
          <ac:picMkLst>
            <pc:docMk/>
            <pc:sldMk cId="1231510720" sldId="264"/>
            <ac:picMk id="5" creationId="{04CDAC5D-B271-302B-9EE1-3A258328D0D6}"/>
          </ac:picMkLst>
        </pc:picChg>
        <pc:picChg chg="add del mod">
          <ac:chgData name="Matěj Foukal" userId="ec1f3edf691f6795" providerId="Windows Live" clId="Web-{D6B47B1B-5F3D-4390-891D-DEC0C82BF11B}" dt="2024-11-25T21:02:13.585" v="17"/>
          <ac:picMkLst>
            <pc:docMk/>
            <pc:sldMk cId="1231510720" sldId="264"/>
            <ac:picMk id="6" creationId="{21F062B6-854D-AE94-A3D5-9B76F9CFA60C}"/>
          </ac:picMkLst>
        </pc:picChg>
        <pc:picChg chg="add del mod">
          <ac:chgData name="Matěj Foukal" userId="ec1f3edf691f6795" providerId="Windows Live" clId="Web-{D6B47B1B-5F3D-4390-891D-DEC0C82BF11B}" dt="2024-11-25T21:03:13.165" v="24"/>
          <ac:picMkLst>
            <pc:docMk/>
            <pc:sldMk cId="1231510720" sldId="264"/>
            <ac:picMk id="7" creationId="{87849E41-B73D-4AE3-4DB9-39071E505E74}"/>
          </ac:picMkLst>
        </pc:picChg>
      </pc:sldChg>
      <pc:sldChg chg="addSp delSp modSp mod modClrScheme delDesignElem chgLayout">
        <pc:chgData name="Matěj Foukal" userId="ec1f3edf691f6795" providerId="Windows Live" clId="Web-{D6B47B1B-5F3D-4390-891D-DEC0C82BF11B}" dt="2024-11-25T21:08:37.254" v="31"/>
        <pc:sldMkLst>
          <pc:docMk/>
          <pc:sldMk cId="3192235045" sldId="265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192235045" sldId="265"/>
            <ac:spMk id="2" creationId="{BCF3F78A-D62E-A79E-C1A9-B039165C5F6F}"/>
          </ac:spMkLst>
        </pc:spChg>
        <pc:cxnChg chg="add del">
          <ac:chgData name="Matěj Foukal" userId="ec1f3edf691f6795" providerId="Windows Live" clId="Web-{D6B47B1B-5F3D-4390-891D-DEC0C82BF11B}" dt="2024-11-25T21:08:37.254" v="31"/>
          <ac:cxnSpMkLst>
            <pc:docMk/>
            <pc:sldMk cId="3192235045" sldId="265"/>
            <ac:cxnSpMk id="22" creationId="{33193FD5-6A49-7562-EA76-F15D42E15804}"/>
          </ac:cxnSpMkLst>
        </pc:cxnChg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35356783" sldId="266"/>
        </pc:sldMkLst>
      </pc:sldChg>
      <pc:sldChg chg="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493402060" sldId="267"/>
        </pc:sldMkLst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570008656" sldId="268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570008656" sldId="268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570008656" sldId="268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93156591" sldId="269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93156591" sldId="269"/>
            <ac:spMk id="2" creationId="{F9DCE38E-9E5B-5363-6CE8-763A4D3E1590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93156591" sldId="269"/>
            <ac:spMk id="3" creationId="{FE317941-97C8-E8DF-7EED-7C19C9A6F6A6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2149822024" sldId="270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149822024" sldId="270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2149822024" sldId="270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524135438" sldId="271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524135438" sldId="271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524135438" sldId="271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3718496977" sldId="272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718496977" sldId="272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3718496977" sldId="272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142221253" sldId="273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142221253" sldId="273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142221253" sldId="273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134548107" sldId="274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34548107" sldId="274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134548107" sldId="274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133623028" sldId="275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133623028" sldId="275"/>
            <ac:spMk id="2" creationId="{D14317BD-BB01-5DEA-766D-C3B8DA00A393}"/>
          </ac:spMkLst>
        </pc:spChg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133623028" sldId="275"/>
            <ac:spMk id="3" creationId="{DF890C83-B701-7C39-363E-EE3C4AA10EB8}"/>
          </ac:spMkLst>
        </pc:sp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959329316" sldId="276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959329316" sldId="276"/>
            <ac:spMk id="2" creationId="{44212C43-DB12-F0F1-50D0-52F487A78A47}"/>
          </ac:spMkLst>
        </pc:spChg>
        <pc:picChg chg="mod ord">
          <ac:chgData name="Matěj Foukal" userId="ec1f3edf691f6795" providerId="Windows Live" clId="Web-{D6B47B1B-5F3D-4390-891D-DEC0C82BF11B}" dt="2024-11-25T21:08:37.254" v="31"/>
          <ac:picMkLst>
            <pc:docMk/>
            <pc:sldMk cId="959329316" sldId="276"/>
            <ac:picMk id="4" creationId="{7D8B6D7B-340D-FAEC-9F92-6D5869EA55F8}"/>
          </ac:picMkLst>
        </pc:picChg>
      </pc:sldChg>
      <pc:sldChg chg="modSp mod modClrScheme chgLayout">
        <pc:chgData name="Matěj Foukal" userId="ec1f3edf691f6795" providerId="Windows Live" clId="Web-{D6B47B1B-5F3D-4390-891D-DEC0C82BF11B}" dt="2024-11-25T21:08:37.254" v="31"/>
        <pc:sldMkLst>
          <pc:docMk/>
          <pc:sldMk cId="4050476310" sldId="277"/>
        </pc:sldMkLst>
        <pc:spChg chg="mod ord">
          <ac:chgData name="Matěj Foukal" userId="ec1f3edf691f6795" providerId="Windows Live" clId="Web-{D6B47B1B-5F3D-4390-891D-DEC0C82BF11B}" dt="2024-11-25T21:08:37.254" v="31"/>
          <ac:spMkLst>
            <pc:docMk/>
            <pc:sldMk cId="4050476310" sldId="277"/>
            <ac:spMk id="2" creationId="{BC2FA32E-6E40-06FB-6823-212775041441}"/>
          </ac:spMkLst>
        </pc:spChg>
      </pc:sldChg>
      <pc:sldMasterChg chg="add del addSldLayout delSldLayout">
        <pc:chgData name="Matěj Foukal" userId="ec1f3edf691f6795" providerId="Windows Live" clId="Web-{D6B47B1B-5F3D-4390-891D-DEC0C82BF11B}" dt="2024-11-25T21:08:37.254" v="31"/>
        <pc:sldMasterMkLst>
          <pc:docMk/>
          <pc:sldMasterMk cId="1356264796" sldId="2147483648"/>
        </pc:sldMasterMkLst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38228785" sldId="2147483649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57138384" sldId="2147483650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28692918" sldId="2147483651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1571889973" sldId="2147483652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862667798" sldId="2147483653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4075602778" sldId="2147483654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710954207" sldId="2147483655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2053460917" sldId="2147483656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218476815" sldId="2147483657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3031933677" sldId="2147483658"/>
          </pc:sldLayoutMkLst>
        </pc:sldLayoutChg>
        <pc:sldLayoutChg chg="add del">
          <pc:chgData name="Matěj Foukal" userId="ec1f3edf691f6795" providerId="Windows Live" clId="Web-{D6B47B1B-5F3D-4390-891D-DEC0C82BF11B}" dt="2024-11-25T21:08:37.254" v="31"/>
          <pc:sldLayoutMkLst>
            <pc:docMk/>
            <pc:sldMasterMk cId="1356264796" sldId="2147483648"/>
            <pc:sldLayoutMk cId="604206850" sldId="2147483659"/>
          </pc:sldLayoutMkLst>
        </pc:sldLayoutChg>
      </pc:sldMasterChg>
      <pc:sldMasterChg chg="add addSldLayout modSldLayout">
        <pc:chgData name="Matěj Foukal" userId="ec1f3edf691f6795" providerId="Windows Live" clId="Web-{D6B47B1B-5F3D-4390-891D-DEC0C82BF11B}" dt="2024-11-25T21:08:37.254" v="31"/>
        <pc:sldMasterMkLst>
          <pc:docMk/>
          <pc:sldMasterMk cId="2744824930" sldId="2147483660"/>
        </pc:sldMasterMkLst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33415641" sldId="2147483661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014512764" sldId="2147483662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223909570" sldId="2147483663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567465939" sldId="2147483664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857264640" sldId="2147483665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134640309" sldId="2147483666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3688446" sldId="2147483667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3263307424" sldId="2147483668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675797386" sldId="2147483669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2338934536" sldId="2147483670"/>
          </pc:sldLayoutMkLst>
        </pc:sldLayoutChg>
        <pc:sldLayoutChg chg="add mod replId">
          <pc:chgData name="Matěj Foukal" userId="ec1f3edf691f6795" providerId="Windows Live" clId="Web-{D6B47B1B-5F3D-4390-891D-DEC0C82BF11B}" dt="2024-11-25T21:08:37.254" v="31"/>
          <pc:sldLayoutMkLst>
            <pc:docMk/>
            <pc:sldMasterMk cId="2744824930" sldId="2147483660"/>
            <pc:sldLayoutMk cId="1085376169" sldId="2147483671"/>
          </pc:sldLayoutMkLst>
        </pc:sldLayoutChg>
      </pc:sldMasterChg>
      <pc:sldMasterChg chg="add del addSldLayout delSldLayout modSldLayout">
        <pc:chgData name="Matěj Foukal" userId="ec1f3edf691f6795" providerId="Windows Live" clId="Web-{D6B47B1B-5F3D-4390-891D-DEC0C82BF11B}" dt="2024-11-25T21:08:22.348" v="30"/>
        <pc:sldMasterMkLst>
          <pc:docMk/>
          <pc:sldMasterMk cId="3875867295" sldId="2147483660"/>
        </pc:sldMasterMkLst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611766923" sldId="2147483661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38140772" sldId="2147483662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3081634" sldId="2147483663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6695397" sldId="2147483664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494808733" sldId="2147483665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73467570" sldId="2147483666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67584645" sldId="2147483667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1903817786" sldId="2147483668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2306437899" sldId="2147483669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90559448" sldId="2147483670"/>
          </pc:sldLayoutMkLst>
        </pc:sldLayoutChg>
        <pc:sldLayoutChg chg="add del mod replId">
          <pc:chgData name="Matěj Foukal" userId="ec1f3edf691f6795" providerId="Windows Live" clId="Web-{D6B47B1B-5F3D-4390-891D-DEC0C82BF11B}" dt="2024-11-25T21:08:22.348" v="30"/>
          <pc:sldLayoutMkLst>
            <pc:docMk/>
            <pc:sldMasterMk cId="3875867295" sldId="2147483660"/>
            <pc:sldLayoutMk cId="4185302497" sldId="2147483671"/>
          </pc:sldLayoutMkLst>
        </pc:sldLayoutChg>
      </pc:sldMasterChg>
    </pc:docChg>
  </pc:docChgLst>
  <pc:docChgLst>
    <pc:chgData name="Ladislav Nagy" userId="b8f981e2ccf60262" providerId="Windows Live" clId="Web-{89234472-BDEA-4CAD-985D-8441D3BB3FBD}"/>
    <pc:docChg chg="addSld delSld modSld">
      <pc:chgData name="Ladislav Nagy" userId="b8f981e2ccf60262" providerId="Windows Live" clId="Web-{89234472-BDEA-4CAD-985D-8441D3BB3FBD}" dt="2024-11-25T19:55:26.298" v="529" actId="1076"/>
      <pc:docMkLst>
        <pc:docMk/>
      </pc:docMkLst>
      <pc:sldChg chg="modSp">
        <pc:chgData name="Ladislav Nagy" userId="b8f981e2ccf60262" providerId="Windows Live" clId="Web-{89234472-BDEA-4CAD-985D-8441D3BB3FBD}" dt="2024-11-25T19:39:56.985" v="410" actId="20577"/>
        <pc:sldMkLst>
          <pc:docMk/>
          <pc:sldMk cId="3621262893" sldId="258"/>
        </pc:sldMkLst>
        <pc:spChg chg="mod">
          <ac:chgData name="Ladislav Nagy" userId="b8f981e2ccf60262" providerId="Windows Live" clId="Web-{89234472-BDEA-4CAD-985D-8441D3BB3FBD}" dt="2024-11-25T19:39:56.985" v="410" actId="20577"/>
          <ac:spMkLst>
            <pc:docMk/>
            <pc:sldMk cId="3621262893" sldId="258"/>
            <ac:spMk id="3" creationId="{D825998C-CA6C-3BE9-2798-05448B7CC072}"/>
          </ac:spMkLst>
        </pc:spChg>
      </pc:sldChg>
      <pc:sldChg chg="addSp modSp mod setBg">
        <pc:chgData name="Ladislav Nagy" userId="b8f981e2ccf60262" providerId="Windows Live" clId="Web-{89234472-BDEA-4CAD-985D-8441D3BB3FBD}" dt="2024-11-25T19:51:18.446" v="507" actId="1076"/>
        <pc:sldMkLst>
          <pc:docMk/>
          <pc:sldMk cId="1231510720" sldId="264"/>
        </pc:sldMkLst>
        <pc:spChg chg="add mod">
          <ac:chgData name="Ladislav Nagy" userId="b8f981e2ccf60262" providerId="Windows Live" clId="Web-{89234472-BDEA-4CAD-985D-8441D3BB3FBD}" dt="2024-11-25T19:51:18.446" v="507" actId="1076"/>
          <ac:spMkLst>
            <pc:docMk/>
            <pc:sldMk cId="1231510720" sldId="264"/>
            <ac:spMk id="3" creationId="{75E52C88-5E0B-5EFF-D6EF-D62FB33C6DF5}"/>
          </ac:spMkLst>
        </pc:spChg>
        <pc:spChg chg="mod">
          <ac:chgData name="Ladislav Nagy" userId="b8f981e2ccf60262" providerId="Windows Live" clId="Web-{89234472-BDEA-4CAD-985D-8441D3BB3FBD}" dt="2024-11-25T19:45:13.980" v="415" actId="20577"/>
          <ac:spMkLst>
            <pc:docMk/>
            <pc:sldMk cId="1231510720" sldId="264"/>
            <ac:spMk id="4" creationId="{826E7F67-FBB2-0715-0336-190DE4473B6D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9" creationId="{362D44EE-C852-4460-B8B5-C4F2BC20510C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1" creationId="{658970D8-8D1D-4B5C-894B-E871CC86543D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3" creationId="{F227E5B6-9132-43CA-B503-37A18562ADF2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5" creationId="{03C2051E-A88D-48E5-BACF-AAED17892722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7" creationId="{7821A508-2985-4905-874A-527429BAABFA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19" creationId="{D2929CB1-0E3C-4B2D-ADC5-0154FB33BA44}"/>
          </ac:spMkLst>
        </pc:spChg>
        <pc:spChg chg="add">
          <ac:chgData name="Ladislav Nagy" userId="b8f981e2ccf60262" providerId="Windows Live" clId="Web-{89234472-BDEA-4CAD-985D-8441D3BB3FBD}" dt="2024-11-25T19:45:08.902" v="414"/>
          <ac:spMkLst>
            <pc:docMk/>
            <pc:sldMk cId="1231510720" sldId="264"/>
            <ac:spMk id="21" creationId="{5F2F0C84-BE8C-4DC2-A6D3-30349A801D5C}"/>
          </ac:spMkLst>
        </pc:spChg>
        <pc:picChg chg="add mod">
          <ac:chgData name="Ladislav Nagy" userId="b8f981e2ccf60262" providerId="Windows Live" clId="Web-{89234472-BDEA-4CAD-985D-8441D3BB3FBD}" dt="2024-11-25T19:45:08.902" v="414"/>
          <ac:picMkLst>
            <pc:docMk/>
            <pc:sldMk cId="1231510720" sldId="264"/>
            <ac:picMk id="2" creationId="{03A776D3-8100-D3DC-0ADD-75331BEF22B4}"/>
          </ac:picMkLst>
        </pc:picChg>
      </pc:sldChg>
      <pc:sldChg chg="modSp new">
        <pc:chgData name="Ladislav Nagy" userId="b8f981e2ccf60262" providerId="Windows Live" clId="Web-{89234472-BDEA-4CAD-985D-8441D3BB3FBD}" dt="2024-11-25T19:30:49.670" v="175" actId="20577"/>
        <pc:sldMkLst>
          <pc:docMk/>
          <pc:sldMk cId="2570008656" sldId="268"/>
        </pc:sldMkLst>
        <pc:spChg chg="mod">
          <ac:chgData name="Ladislav Nagy" userId="b8f981e2ccf60262" providerId="Windows Live" clId="Web-{89234472-BDEA-4CAD-985D-8441D3BB3FBD}" dt="2024-11-25T19:28:23.806" v="67" actId="20577"/>
          <ac:spMkLst>
            <pc:docMk/>
            <pc:sldMk cId="2570008656" sldId="268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0:49.670" v="175" actId="20577"/>
          <ac:spMkLst>
            <pc:docMk/>
            <pc:sldMk cId="2570008656" sldId="268"/>
            <ac:spMk id="3" creationId="{DF890C83-B701-7C39-363E-EE3C4AA10EB8}"/>
          </ac:spMkLst>
        </pc:spChg>
      </pc:sldChg>
      <pc:sldChg chg="modSp new">
        <pc:chgData name="Ladislav Nagy" userId="b8f981e2ccf60262" providerId="Windows Live" clId="Web-{89234472-BDEA-4CAD-985D-8441D3BB3FBD}" dt="2024-11-25T19:33:23.832" v="312" actId="20577"/>
        <pc:sldMkLst>
          <pc:docMk/>
          <pc:sldMk cId="393156591" sldId="269"/>
        </pc:sldMkLst>
        <pc:spChg chg="mod">
          <ac:chgData name="Ladislav Nagy" userId="b8f981e2ccf60262" providerId="Windows Live" clId="Web-{89234472-BDEA-4CAD-985D-8441D3BB3FBD}" dt="2024-11-25T19:31:09.499" v="179" actId="20577"/>
          <ac:spMkLst>
            <pc:docMk/>
            <pc:sldMk cId="393156591" sldId="269"/>
            <ac:spMk id="2" creationId="{F9DCE38E-9E5B-5363-6CE8-763A4D3E1590}"/>
          </ac:spMkLst>
        </pc:spChg>
        <pc:spChg chg="mod">
          <ac:chgData name="Ladislav Nagy" userId="b8f981e2ccf60262" providerId="Windows Live" clId="Web-{89234472-BDEA-4CAD-985D-8441D3BB3FBD}" dt="2024-11-25T19:33:23.832" v="312" actId="20577"/>
          <ac:spMkLst>
            <pc:docMk/>
            <pc:sldMk cId="393156591" sldId="269"/>
            <ac:spMk id="3" creationId="{FE317941-97C8-E8DF-7EED-7C19C9A6F6A6}"/>
          </ac:spMkLst>
        </pc:spChg>
      </pc:sldChg>
      <pc:sldChg chg="modSp add replId">
        <pc:chgData name="Ladislav Nagy" userId="b8f981e2ccf60262" providerId="Windows Live" clId="Web-{89234472-BDEA-4CAD-985D-8441D3BB3FBD}" dt="2024-11-25T19:35:40.836" v="347" actId="20577"/>
        <pc:sldMkLst>
          <pc:docMk/>
          <pc:sldMk cId="2149822024" sldId="270"/>
        </pc:sldMkLst>
        <pc:spChg chg="mod">
          <ac:chgData name="Ladislav Nagy" userId="b8f981e2ccf60262" providerId="Windows Live" clId="Web-{89234472-BDEA-4CAD-985D-8441D3BB3FBD}" dt="2024-11-25T19:35:25.195" v="340" actId="20577"/>
          <ac:spMkLst>
            <pc:docMk/>
            <pc:sldMk cId="2149822024" sldId="270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5:40.836" v="347" actId="20577"/>
          <ac:spMkLst>
            <pc:docMk/>
            <pc:sldMk cId="2149822024" sldId="270"/>
            <ac:spMk id="3" creationId="{DF890C83-B701-7C39-363E-EE3C4AA10EB8}"/>
          </ac:spMkLst>
        </pc:spChg>
      </pc:sldChg>
      <pc:sldChg chg="modSp add replId">
        <pc:chgData name="Ladislav Nagy" userId="b8f981e2ccf60262" providerId="Windows Live" clId="Web-{89234472-BDEA-4CAD-985D-8441D3BB3FBD}" dt="2024-11-25T19:36:06.040" v="354" actId="20577"/>
        <pc:sldMkLst>
          <pc:docMk/>
          <pc:sldMk cId="3524135438" sldId="271"/>
        </pc:sldMkLst>
        <pc:spChg chg="mod">
          <ac:chgData name="Ladislav Nagy" userId="b8f981e2ccf60262" providerId="Windows Live" clId="Web-{89234472-BDEA-4CAD-985D-8441D3BB3FBD}" dt="2024-11-25T19:35:55.227" v="349" actId="20577"/>
          <ac:spMkLst>
            <pc:docMk/>
            <pc:sldMk cId="3524135438" sldId="271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6:06.040" v="354" actId="20577"/>
          <ac:spMkLst>
            <pc:docMk/>
            <pc:sldMk cId="3524135438" sldId="271"/>
            <ac:spMk id="3" creationId="{DF890C83-B701-7C39-363E-EE3C4AA10EB8}"/>
          </ac:spMkLst>
        </pc:spChg>
      </pc:sldChg>
      <pc:sldChg chg="add del replId">
        <pc:chgData name="Ladislav Nagy" userId="b8f981e2ccf60262" providerId="Windows Live" clId="Web-{89234472-BDEA-4CAD-985D-8441D3BB3FBD}" dt="2024-11-25T19:34:26.802" v="327"/>
        <pc:sldMkLst>
          <pc:docMk/>
          <pc:sldMk cId="3821738194" sldId="271"/>
        </pc:sldMkLst>
      </pc:sldChg>
      <pc:sldChg chg="add del replId">
        <pc:chgData name="Ladislav Nagy" userId="b8f981e2ccf60262" providerId="Windows Live" clId="Web-{89234472-BDEA-4CAD-985D-8441D3BB3FBD}" dt="2024-11-25T19:34:23.677" v="326"/>
        <pc:sldMkLst>
          <pc:docMk/>
          <pc:sldMk cId="472592551" sldId="272"/>
        </pc:sldMkLst>
      </pc:sldChg>
      <pc:sldChg chg="modSp add replId">
        <pc:chgData name="Ladislav Nagy" userId="b8f981e2ccf60262" providerId="Windows Live" clId="Web-{89234472-BDEA-4CAD-985D-8441D3BB3FBD}" dt="2024-11-25T19:36:37.666" v="370" actId="20577"/>
        <pc:sldMkLst>
          <pc:docMk/>
          <pc:sldMk cId="3718496977" sldId="272"/>
        </pc:sldMkLst>
        <pc:spChg chg="mod">
          <ac:chgData name="Ladislav Nagy" userId="b8f981e2ccf60262" providerId="Windows Live" clId="Web-{89234472-BDEA-4CAD-985D-8441D3BB3FBD}" dt="2024-11-25T19:36:21.806" v="360" actId="20577"/>
          <ac:spMkLst>
            <pc:docMk/>
            <pc:sldMk cId="3718496977" sldId="272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6:37.666" v="370" actId="20577"/>
          <ac:spMkLst>
            <pc:docMk/>
            <pc:sldMk cId="3718496977" sldId="272"/>
            <ac:spMk id="3" creationId="{DF890C83-B701-7C39-363E-EE3C4AA10EB8}"/>
          </ac:spMkLst>
        </pc:spChg>
      </pc:sldChg>
      <pc:sldChg chg="modSp add replId">
        <pc:chgData name="Ladislav Nagy" userId="b8f981e2ccf60262" providerId="Windows Live" clId="Web-{89234472-BDEA-4CAD-985D-8441D3BB3FBD}" dt="2024-11-25T19:37:03.651" v="376" actId="20577"/>
        <pc:sldMkLst>
          <pc:docMk/>
          <pc:sldMk cId="1142221253" sldId="273"/>
        </pc:sldMkLst>
        <pc:spChg chg="mod">
          <ac:chgData name="Ladislav Nagy" userId="b8f981e2ccf60262" providerId="Windows Live" clId="Web-{89234472-BDEA-4CAD-985D-8441D3BB3FBD}" dt="2024-11-25T19:36:58.120" v="373" actId="20577"/>
          <ac:spMkLst>
            <pc:docMk/>
            <pc:sldMk cId="1142221253" sldId="273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7:03.651" v="376" actId="20577"/>
          <ac:spMkLst>
            <pc:docMk/>
            <pc:sldMk cId="1142221253" sldId="273"/>
            <ac:spMk id="3" creationId="{DF890C83-B701-7C39-363E-EE3C4AA10EB8}"/>
          </ac:spMkLst>
        </pc:spChg>
      </pc:sldChg>
      <pc:sldChg chg="add del replId">
        <pc:chgData name="Ladislav Nagy" userId="b8f981e2ccf60262" providerId="Windows Live" clId="Web-{89234472-BDEA-4CAD-985D-8441D3BB3FBD}" dt="2024-11-25T19:34:22.708" v="325"/>
        <pc:sldMkLst>
          <pc:docMk/>
          <pc:sldMk cId="2968465358" sldId="273"/>
        </pc:sldMkLst>
      </pc:sldChg>
      <pc:sldChg chg="modSp add replId">
        <pc:chgData name="Ladislav Nagy" userId="b8f981e2ccf60262" providerId="Windows Live" clId="Web-{89234472-BDEA-4CAD-985D-8441D3BB3FBD}" dt="2024-11-25T19:37:35.699" v="390" actId="14100"/>
        <pc:sldMkLst>
          <pc:docMk/>
          <pc:sldMk cId="134548107" sldId="274"/>
        </pc:sldMkLst>
        <pc:spChg chg="mod">
          <ac:chgData name="Ladislav Nagy" userId="b8f981e2ccf60262" providerId="Windows Live" clId="Web-{89234472-BDEA-4CAD-985D-8441D3BB3FBD}" dt="2024-11-25T19:37:19.746" v="379" actId="20577"/>
          <ac:spMkLst>
            <pc:docMk/>
            <pc:sldMk cId="134548107" sldId="274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7:35.699" v="390" actId="14100"/>
          <ac:spMkLst>
            <pc:docMk/>
            <pc:sldMk cId="134548107" sldId="274"/>
            <ac:spMk id="3" creationId="{DF890C83-B701-7C39-363E-EE3C4AA10EB8}"/>
          </ac:spMkLst>
        </pc:spChg>
      </pc:sldChg>
      <pc:sldChg chg="add del replId">
        <pc:chgData name="Ladislav Nagy" userId="b8f981e2ccf60262" providerId="Windows Live" clId="Web-{89234472-BDEA-4CAD-985D-8441D3BB3FBD}" dt="2024-11-25T19:34:21.849" v="324"/>
        <pc:sldMkLst>
          <pc:docMk/>
          <pc:sldMk cId="1575268575" sldId="274"/>
        </pc:sldMkLst>
      </pc:sldChg>
      <pc:sldChg chg="modSp add replId">
        <pc:chgData name="Ladislav Nagy" userId="b8f981e2ccf60262" providerId="Windows Live" clId="Web-{89234472-BDEA-4CAD-985D-8441D3BB3FBD}" dt="2024-11-25T19:38:18.841" v="402" actId="20577"/>
        <pc:sldMkLst>
          <pc:docMk/>
          <pc:sldMk cId="4133623028" sldId="275"/>
        </pc:sldMkLst>
        <pc:spChg chg="mod">
          <ac:chgData name="Ladislav Nagy" userId="b8f981e2ccf60262" providerId="Windows Live" clId="Web-{89234472-BDEA-4CAD-985D-8441D3BB3FBD}" dt="2024-11-25T19:37:58.747" v="395" actId="20577"/>
          <ac:spMkLst>
            <pc:docMk/>
            <pc:sldMk cId="4133623028" sldId="275"/>
            <ac:spMk id="2" creationId="{D14317BD-BB01-5DEA-766D-C3B8DA00A393}"/>
          </ac:spMkLst>
        </pc:spChg>
        <pc:spChg chg="mod">
          <ac:chgData name="Ladislav Nagy" userId="b8f981e2ccf60262" providerId="Windows Live" clId="Web-{89234472-BDEA-4CAD-985D-8441D3BB3FBD}" dt="2024-11-25T19:38:18.841" v="402" actId="20577"/>
          <ac:spMkLst>
            <pc:docMk/>
            <pc:sldMk cId="4133623028" sldId="275"/>
            <ac:spMk id="3" creationId="{DF890C83-B701-7C39-363E-EE3C4AA10EB8}"/>
          </ac:spMkLst>
        </pc:spChg>
      </pc:sldChg>
      <pc:sldChg chg="addSp delSp modSp new mod setBg">
        <pc:chgData name="Ladislav Nagy" userId="b8f981e2ccf60262" providerId="Windows Live" clId="Web-{89234472-BDEA-4CAD-985D-8441D3BB3FBD}" dt="2024-11-25T19:49:55.912" v="501" actId="20577"/>
        <pc:sldMkLst>
          <pc:docMk/>
          <pc:sldMk cId="959329316" sldId="276"/>
        </pc:sldMkLst>
        <pc:spChg chg="add del mod">
          <ac:chgData name="Ladislav Nagy" userId="b8f981e2ccf60262" providerId="Windows Live" clId="Web-{89234472-BDEA-4CAD-985D-8441D3BB3FBD}" dt="2024-11-25T19:48:36.706" v="495" actId="20577"/>
          <ac:spMkLst>
            <pc:docMk/>
            <pc:sldMk cId="959329316" sldId="276"/>
            <ac:spMk id="2" creationId="{44212C43-DB12-F0F1-50D0-52F487A78A47}"/>
          </ac:spMkLst>
        </pc:spChg>
        <pc:spChg chg="add del">
          <ac:chgData name="Ladislav Nagy" userId="b8f981e2ccf60262" providerId="Windows Live" clId="Web-{89234472-BDEA-4CAD-985D-8441D3BB3FBD}" dt="2024-11-25T19:47:59.798" v="443"/>
          <ac:spMkLst>
            <pc:docMk/>
            <pc:sldMk cId="959329316" sldId="276"/>
            <ac:spMk id="3" creationId="{1246173E-5740-0B8B-F3E1-964E31532252}"/>
          </ac:spMkLst>
        </pc:spChg>
        <pc:spChg chg="add del mod">
          <ac:chgData name="Ladislav Nagy" userId="b8f981e2ccf60262" providerId="Windows Live" clId="Web-{89234472-BDEA-4CAD-985D-8441D3BB3FBD}" dt="2024-11-25T19:47:55.658" v="440"/>
          <ac:spMkLst>
            <pc:docMk/>
            <pc:sldMk cId="959329316" sldId="276"/>
            <ac:spMk id="6" creationId="{3E1E3476-9865-42B9-624A-40759B108684}"/>
          </ac:spMkLst>
        </pc:spChg>
        <pc:spChg chg="add mod">
          <ac:chgData name="Ladislav Nagy" userId="b8f981e2ccf60262" providerId="Windows Live" clId="Web-{89234472-BDEA-4CAD-985D-8441D3BB3FBD}" dt="2024-11-25T19:49:55.912" v="501" actId="20577"/>
          <ac:spMkLst>
            <pc:docMk/>
            <pc:sldMk cId="959329316" sldId="276"/>
            <ac:spMk id="8" creationId="{10754B95-F5EC-9695-4CCF-62FD203E66DE}"/>
          </ac:spMkLst>
        </pc:spChg>
        <pc:spChg chg="add del">
          <ac:chgData name="Ladislav Nagy" userId="b8f981e2ccf60262" providerId="Windows Live" clId="Web-{89234472-BDEA-4CAD-985D-8441D3BB3FBD}" dt="2024-11-25T19:47:05.218" v="421"/>
          <ac:spMkLst>
            <pc:docMk/>
            <pc:sldMk cId="959329316" sldId="276"/>
            <ac:spMk id="9" creationId="{42A4FC2C-047E-45A5-965D-8E1E3BF09BC6}"/>
          </ac:spMkLst>
        </pc:spChg>
        <pc:picChg chg="add del mod ord">
          <ac:chgData name="Ladislav Nagy" userId="b8f981e2ccf60262" providerId="Windows Live" clId="Web-{89234472-BDEA-4CAD-985D-8441D3BB3FBD}" dt="2024-11-25T19:47:59.798" v="443"/>
          <ac:picMkLst>
            <pc:docMk/>
            <pc:sldMk cId="959329316" sldId="276"/>
            <ac:picMk id="4" creationId="{7D8B6D7B-340D-FAEC-9F92-6D5869EA55F8}"/>
          </ac:picMkLst>
        </pc:picChg>
        <pc:picChg chg="add del mod">
          <ac:chgData name="Ladislav Nagy" userId="b8f981e2ccf60262" providerId="Windows Live" clId="Web-{89234472-BDEA-4CAD-985D-8441D3BB3FBD}" dt="2024-11-25T19:47:53.470" v="438"/>
          <ac:picMkLst>
            <pc:docMk/>
            <pc:sldMk cId="959329316" sldId="276"/>
            <ac:picMk id="7" creationId="{8F881E19-6AE3-5F97-511F-9ADB6FCCA592}"/>
          </ac:picMkLst>
        </pc:picChg>
      </pc:sldChg>
      <pc:sldChg chg="addSp delSp modSp new del">
        <pc:chgData name="Ladislav Nagy" userId="b8f981e2ccf60262" providerId="Windows Live" clId="Web-{89234472-BDEA-4CAD-985D-8441D3BB3FBD}" dt="2024-11-25T19:47:35.173" v="431"/>
        <pc:sldMkLst>
          <pc:docMk/>
          <pc:sldMk cId="2725881028" sldId="277"/>
        </pc:sldMkLst>
        <pc:spChg chg="add del">
          <ac:chgData name="Ladislav Nagy" userId="b8f981e2ccf60262" providerId="Windows Live" clId="Web-{89234472-BDEA-4CAD-985D-8441D3BB3FBD}" dt="2024-11-25T19:47:34.516" v="430"/>
          <ac:spMkLst>
            <pc:docMk/>
            <pc:sldMk cId="2725881028" sldId="277"/>
            <ac:spMk id="2" creationId="{498E9DE9-A22B-3C39-CDFF-74C56F692DE0}"/>
          </ac:spMkLst>
        </pc:spChg>
        <pc:spChg chg="add del">
          <ac:chgData name="Ladislav Nagy" userId="b8f981e2ccf60262" providerId="Windows Live" clId="Web-{89234472-BDEA-4CAD-985D-8441D3BB3FBD}" dt="2024-11-25T19:47:32.563" v="429"/>
          <ac:spMkLst>
            <pc:docMk/>
            <pc:sldMk cId="2725881028" sldId="277"/>
            <ac:spMk id="3" creationId="{BB812DF7-463A-951C-F972-0A949869786B}"/>
          </ac:spMkLst>
        </pc:spChg>
        <pc:picChg chg="add del mod">
          <ac:chgData name="Ladislav Nagy" userId="b8f981e2ccf60262" providerId="Windows Live" clId="Web-{89234472-BDEA-4CAD-985D-8441D3BB3FBD}" dt="2024-11-25T19:47:31.922" v="428"/>
          <ac:picMkLst>
            <pc:docMk/>
            <pc:sldMk cId="2725881028" sldId="277"/>
            <ac:picMk id="4" creationId="{8498BE91-5573-E420-0BA2-6C5C69E21F9B}"/>
          </ac:picMkLst>
        </pc:picChg>
      </pc:sldChg>
      <pc:sldChg chg="addSp delSp modSp new add del">
        <pc:chgData name="Ladislav Nagy" userId="b8f981e2ccf60262" providerId="Windows Live" clId="Web-{89234472-BDEA-4CAD-985D-8441D3BB3FBD}" dt="2024-11-25T19:55:26.298" v="529" actId="1076"/>
        <pc:sldMkLst>
          <pc:docMk/>
          <pc:sldMk cId="4050476310" sldId="277"/>
        </pc:sldMkLst>
        <pc:spChg chg="mod">
          <ac:chgData name="Ladislav Nagy" userId="b8f981e2ccf60262" providerId="Windows Live" clId="Web-{89234472-BDEA-4CAD-985D-8441D3BB3FBD}" dt="2024-11-25T19:53:21.747" v="519" actId="20577"/>
          <ac:spMkLst>
            <pc:docMk/>
            <pc:sldMk cId="4050476310" sldId="277"/>
            <ac:spMk id="2" creationId="{BC2FA32E-6E40-06FB-6823-212775041441}"/>
          </ac:spMkLst>
        </pc:spChg>
        <pc:spChg chg="add mod">
          <ac:chgData name="Ladislav Nagy" userId="b8f981e2ccf60262" providerId="Windows Live" clId="Web-{89234472-BDEA-4CAD-985D-8441D3BB3FBD}" dt="2024-11-25T19:55:26.298" v="529" actId="1076"/>
          <ac:spMkLst>
            <pc:docMk/>
            <pc:sldMk cId="4050476310" sldId="277"/>
            <ac:spMk id="3" creationId="{29DF8FE9-27C3-878D-45A3-9490CFA51902}"/>
          </ac:spMkLst>
        </pc:spChg>
        <pc:spChg chg="del">
          <ac:chgData name="Ladislav Nagy" userId="b8f981e2ccf60262" providerId="Windows Live" clId="Web-{89234472-BDEA-4CAD-985D-8441D3BB3FBD}" dt="2024-11-25T19:52:21.916" v="509"/>
          <ac:spMkLst>
            <pc:docMk/>
            <pc:sldMk cId="4050476310" sldId="277"/>
            <ac:spMk id="3" creationId="{817ED3B6-D6FE-CAC7-840C-07E5BF39B354}"/>
          </ac:spMkLst>
        </pc:spChg>
        <pc:picChg chg="add mod">
          <ac:chgData name="Ladislav Nagy" userId="b8f981e2ccf60262" providerId="Windows Live" clId="Web-{89234472-BDEA-4CAD-985D-8441D3BB3FBD}" dt="2024-11-25T19:54:46.937" v="523" actId="1076"/>
          <ac:picMkLst>
            <pc:docMk/>
            <pc:sldMk cId="4050476310" sldId="277"/>
            <ac:picMk id="4" creationId="{82A05EF9-485C-99BB-DC37-5EA87A4D0C1E}"/>
          </ac:picMkLst>
        </pc:picChg>
      </pc:sldChg>
    </pc:docChg>
  </pc:docChgLst>
  <pc:docChgLst>
    <pc:chgData name="Jiří Zelenka" userId="df58f0fcc0f80eb2" providerId="LiveId" clId="{0DEDA3C8-6D0F-465E-BF39-CB7B153DACAD}"/>
    <pc:docChg chg="undo redo custSel addSld delSld modSld sldOrd">
      <pc:chgData name="Jiří Zelenka" userId="df58f0fcc0f80eb2" providerId="LiveId" clId="{0DEDA3C8-6D0F-465E-BF39-CB7B153DACAD}" dt="2024-11-26T11:08:36.823" v="905" actId="2696"/>
      <pc:docMkLst>
        <pc:docMk/>
      </pc:docMkLst>
      <pc:sldChg chg="modSp new mod">
        <pc:chgData name="Jiří Zelenka" userId="df58f0fcc0f80eb2" providerId="LiveId" clId="{0DEDA3C8-6D0F-465E-BF39-CB7B153DACAD}" dt="2024-11-19T15:11:00.543" v="145" actId="20577"/>
        <pc:sldMkLst>
          <pc:docMk/>
          <pc:sldMk cId="280015811" sldId="256"/>
        </pc:sldMkLst>
        <pc:spChg chg="mod">
          <ac:chgData name="Jiří Zelenka" userId="df58f0fcc0f80eb2" providerId="LiveId" clId="{0DEDA3C8-6D0F-465E-BF39-CB7B153DACAD}" dt="2024-11-19T15:04:55.084" v="25" actId="20577"/>
          <ac:spMkLst>
            <pc:docMk/>
            <pc:sldMk cId="280015811" sldId="256"/>
            <ac:spMk id="2" creationId="{F1C4D6DC-6895-30CD-6FC6-DA77A765ED95}"/>
          </ac:spMkLst>
        </pc:spChg>
        <pc:spChg chg="mod">
          <ac:chgData name="Jiří Zelenka" userId="df58f0fcc0f80eb2" providerId="LiveId" clId="{0DEDA3C8-6D0F-465E-BF39-CB7B153DACAD}" dt="2024-11-19T15:11:00.543" v="145" actId="20577"/>
          <ac:spMkLst>
            <pc:docMk/>
            <pc:sldMk cId="280015811" sldId="256"/>
            <ac:spMk id="3" creationId="{52473F9E-28A4-D0E5-874D-CB359B712A41}"/>
          </ac:spMkLst>
        </pc:spChg>
      </pc:sldChg>
      <pc:sldChg chg="modSp new mod">
        <pc:chgData name="Jiří Zelenka" userId="df58f0fcc0f80eb2" providerId="LiveId" clId="{0DEDA3C8-6D0F-465E-BF39-CB7B153DACAD}" dt="2024-11-19T15:30:50.608" v="578" actId="20577"/>
        <pc:sldMkLst>
          <pc:docMk/>
          <pc:sldMk cId="1781808586" sldId="257"/>
        </pc:sldMkLst>
        <pc:spChg chg="mod">
          <ac:chgData name="Jiří Zelenka" userId="df58f0fcc0f80eb2" providerId="LiveId" clId="{0DEDA3C8-6D0F-465E-BF39-CB7B153DACAD}" dt="2024-11-19T15:30:50.608" v="578" actId="20577"/>
          <ac:spMkLst>
            <pc:docMk/>
            <pc:sldMk cId="1781808586" sldId="257"/>
            <ac:spMk id="2" creationId="{8C4CCB29-3600-C905-F028-D18CBFCC3C88}"/>
          </ac:spMkLst>
        </pc:spChg>
        <pc:spChg chg="mod">
          <ac:chgData name="Jiří Zelenka" userId="df58f0fcc0f80eb2" providerId="LiveId" clId="{0DEDA3C8-6D0F-465E-BF39-CB7B153DACAD}" dt="2024-11-19T15:17:30.828" v="222" actId="20577"/>
          <ac:spMkLst>
            <pc:docMk/>
            <pc:sldMk cId="1781808586" sldId="257"/>
            <ac:spMk id="3" creationId="{A8A01347-7020-7C97-9925-06225A0B8597}"/>
          </ac:spMkLst>
        </pc:spChg>
      </pc:sldChg>
      <pc:sldChg chg="modSp new mod">
        <pc:chgData name="Jiří Zelenka" userId="df58f0fcc0f80eb2" providerId="LiveId" clId="{0DEDA3C8-6D0F-465E-BF39-CB7B153DACAD}" dt="2024-11-19T15:17:07.209" v="205" actId="20577"/>
        <pc:sldMkLst>
          <pc:docMk/>
          <pc:sldMk cId="3621262893" sldId="258"/>
        </pc:sldMkLst>
        <pc:spChg chg="mod">
          <ac:chgData name="Jiří Zelenka" userId="df58f0fcc0f80eb2" providerId="LiveId" clId="{0DEDA3C8-6D0F-465E-BF39-CB7B153DACAD}" dt="2024-11-19T15:16:52.151" v="202" actId="20577"/>
          <ac:spMkLst>
            <pc:docMk/>
            <pc:sldMk cId="3621262893" sldId="258"/>
            <ac:spMk id="2" creationId="{D51C919C-096B-C7CE-361E-C0998804E13E}"/>
          </ac:spMkLst>
        </pc:spChg>
        <pc:spChg chg="mod">
          <ac:chgData name="Jiří Zelenka" userId="df58f0fcc0f80eb2" providerId="LiveId" clId="{0DEDA3C8-6D0F-465E-BF39-CB7B153DACAD}" dt="2024-11-19T15:17:07.209" v="205" actId="20577"/>
          <ac:spMkLst>
            <pc:docMk/>
            <pc:sldMk cId="3621262893" sldId="258"/>
            <ac:spMk id="3" creationId="{D825998C-CA6C-3BE9-2798-05448B7CC072}"/>
          </ac:spMkLst>
        </pc:spChg>
      </pc:sldChg>
      <pc:sldChg chg="modSp new mod ord">
        <pc:chgData name="Jiří Zelenka" userId="df58f0fcc0f80eb2" providerId="LiveId" clId="{0DEDA3C8-6D0F-465E-BF39-CB7B153DACAD}" dt="2024-11-19T15:20:48.530" v="394"/>
        <pc:sldMkLst>
          <pc:docMk/>
          <pc:sldMk cId="297826942" sldId="259"/>
        </pc:sldMkLst>
        <pc:spChg chg="mod">
          <ac:chgData name="Jiří Zelenka" userId="df58f0fcc0f80eb2" providerId="LiveId" clId="{0DEDA3C8-6D0F-465E-BF39-CB7B153DACAD}" dt="2024-11-19T15:19:48.108" v="261" actId="20577"/>
          <ac:spMkLst>
            <pc:docMk/>
            <pc:sldMk cId="297826942" sldId="259"/>
            <ac:spMk id="2" creationId="{4748FAE2-8698-0C0E-3A34-0FF240D402DF}"/>
          </ac:spMkLst>
        </pc:spChg>
        <pc:spChg chg="mod">
          <ac:chgData name="Jiří Zelenka" userId="df58f0fcc0f80eb2" providerId="LiveId" clId="{0DEDA3C8-6D0F-465E-BF39-CB7B153DACAD}" dt="2024-11-19T15:20:40.586" v="387" actId="20577"/>
          <ac:spMkLst>
            <pc:docMk/>
            <pc:sldMk cId="297826942" sldId="259"/>
            <ac:spMk id="3" creationId="{D488303E-288C-652B-FD3A-A8A593001CE1}"/>
          </ac:spMkLst>
        </pc:spChg>
      </pc:sldChg>
      <pc:sldChg chg="modSp new mod">
        <pc:chgData name="Jiří Zelenka" userId="df58f0fcc0f80eb2" providerId="LiveId" clId="{0DEDA3C8-6D0F-465E-BF39-CB7B153DACAD}" dt="2024-11-19T15:21:23.560" v="407" actId="20577"/>
        <pc:sldMkLst>
          <pc:docMk/>
          <pc:sldMk cId="4287060232" sldId="260"/>
        </pc:sldMkLst>
        <pc:spChg chg="mod">
          <ac:chgData name="Jiří Zelenka" userId="df58f0fcc0f80eb2" providerId="LiveId" clId="{0DEDA3C8-6D0F-465E-BF39-CB7B153DACAD}" dt="2024-11-19T15:19:54.589" v="265" actId="20577"/>
          <ac:spMkLst>
            <pc:docMk/>
            <pc:sldMk cId="4287060232" sldId="260"/>
            <ac:spMk id="2" creationId="{4826B047-9CD3-700F-A48D-826654355DDB}"/>
          </ac:spMkLst>
        </pc:spChg>
        <pc:spChg chg="mod">
          <ac:chgData name="Jiří Zelenka" userId="df58f0fcc0f80eb2" providerId="LiveId" clId="{0DEDA3C8-6D0F-465E-BF39-CB7B153DACAD}" dt="2024-11-19T15:21:23.560" v="407" actId="20577"/>
          <ac:spMkLst>
            <pc:docMk/>
            <pc:sldMk cId="4287060232" sldId="260"/>
            <ac:spMk id="3" creationId="{6727F3E9-FD26-C2B8-789C-D06C94AD34BB}"/>
          </ac:spMkLst>
        </pc:spChg>
      </pc:sldChg>
      <pc:sldChg chg="addSp modSp new mod ord">
        <pc:chgData name="Jiří Zelenka" userId="df58f0fcc0f80eb2" providerId="LiveId" clId="{0DEDA3C8-6D0F-465E-BF39-CB7B153DACAD}" dt="2024-11-26T10:57:51.784" v="765" actId="1076"/>
        <pc:sldMkLst>
          <pc:docMk/>
          <pc:sldMk cId="613450863" sldId="261"/>
        </pc:sldMkLst>
        <pc:spChg chg="mod">
          <ac:chgData name="Jiří Zelenka" userId="df58f0fcc0f80eb2" providerId="LiveId" clId="{0DEDA3C8-6D0F-465E-BF39-CB7B153DACAD}" dt="2024-11-26T10:56:30.772" v="659" actId="20577"/>
          <ac:spMkLst>
            <pc:docMk/>
            <pc:sldMk cId="613450863" sldId="261"/>
            <ac:spMk id="2" creationId="{A7B6CFE7-03A6-00DB-34B3-210FA09B163C}"/>
          </ac:spMkLst>
        </pc:spChg>
        <pc:spChg chg="mod">
          <ac:chgData name="Jiří Zelenka" userId="df58f0fcc0f80eb2" providerId="LiveId" clId="{0DEDA3C8-6D0F-465E-BF39-CB7B153DACAD}" dt="2024-11-26T10:57:06.770" v="759" actId="20577"/>
          <ac:spMkLst>
            <pc:docMk/>
            <pc:sldMk cId="613450863" sldId="261"/>
            <ac:spMk id="3" creationId="{13889384-0C0D-1984-122D-8B1A68E41E03}"/>
          </ac:spMkLst>
        </pc:spChg>
        <pc:picChg chg="add mod">
          <ac:chgData name="Jiří Zelenka" userId="df58f0fcc0f80eb2" providerId="LiveId" clId="{0DEDA3C8-6D0F-465E-BF39-CB7B153DACAD}" dt="2024-11-26T10:57:51.784" v="765" actId="1076"/>
          <ac:picMkLst>
            <pc:docMk/>
            <pc:sldMk cId="613450863" sldId="261"/>
            <ac:picMk id="5" creationId="{8A2636B0-3F70-7330-2D9A-46D1C6A9C4DE}"/>
          </ac:picMkLst>
        </pc:picChg>
      </pc:sldChg>
      <pc:sldChg chg="addSp delSp modSp new mod">
        <pc:chgData name="Jiří Zelenka" userId="df58f0fcc0f80eb2" providerId="LiveId" clId="{0DEDA3C8-6D0F-465E-BF39-CB7B153DACAD}" dt="2024-11-19T15:23:35.153" v="482"/>
        <pc:sldMkLst>
          <pc:docMk/>
          <pc:sldMk cId="3548834691" sldId="262"/>
        </pc:sldMkLst>
      </pc:sldChg>
      <pc:sldChg chg="modSp new mod">
        <pc:chgData name="Jiří Zelenka" userId="df58f0fcc0f80eb2" providerId="LiveId" clId="{0DEDA3C8-6D0F-465E-BF39-CB7B153DACAD}" dt="2024-11-19T15:24:00.417" v="514"/>
        <pc:sldMkLst>
          <pc:docMk/>
          <pc:sldMk cId="3967233716" sldId="263"/>
        </pc:sldMkLst>
        <pc:spChg chg="mod">
          <ac:chgData name="Jiří Zelenka" userId="df58f0fcc0f80eb2" providerId="LiveId" clId="{0DEDA3C8-6D0F-465E-BF39-CB7B153DACAD}" dt="2024-11-19T15:23:47.209" v="513" actId="20577"/>
          <ac:spMkLst>
            <pc:docMk/>
            <pc:sldMk cId="3967233716" sldId="263"/>
            <ac:spMk id="2" creationId="{BCF3F78A-D62E-A79E-C1A9-B039165C5F6F}"/>
          </ac:spMkLst>
        </pc:spChg>
      </pc:sldChg>
      <pc:sldChg chg="addSp delSp modSp new mod modClrScheme chgLayout">
        <pc:chgData name="Jiří Zelenka" userId="df58f0fcc0f80eb2" providerId="LiveId" clId="{0DEDA3C8-6D0F-465E-BF39-CB7B153DACAD}" dt="2024-11-19T15:24:29.442" v="570" actId="20577"/>
        <pc:sldMkLst>
          <pc:docMk/>
          <pc:sldMk cId="1231510720" sldId="264"/>
        </pc:sldMkLst>
        <pc:spChg chg="add mod ord">
          <ac:chgData name="Jiří Zelenka" userId="df58f0fcc0f80eb2" providerId="LiveId" clId="{0DEDA3C8-6D0F-465E-BF39-CB7B153DACAD}" dt="2024-11-19T15:24:29.442" v="570" actId="20577"/>
          <ac:spMkLst>
            <pc:docMk/>
            <pc:sldMk cId="1231510720" sldId="264"/>
            <ac:spMk id="4" creationId="{826E7F67-FBB2-0715-0336-190DE4473B6D}"/>
          </ac:spMkLst>
        </pc:spChg>
      </pc:sldChg>
      <pc:sldChg chg="del">
        <pc:chgData name="Jiří Zelenka" userId="df58f0fcc0f80eb2" providerId="LiveId" clId="{0DEDA3C8-6D0F-465E-BF39-CB7B153DACAD}" dt="2024-11-26T11:08:36.823" v="905" actId="2696"/>
        <pc:sldMkLst>
          <pc:docMk/>
          <pc:sldMk cId="2570008656" sldId="268"/>
        </pc:sldMkLst>
      </pc:sldChg>
      <pc:sldChg chg="addSp modSp del mod">
        <pc:chgData name="Jiří Zelenka" userId="df58f0fcc0f80eb2" providerId="LiveId" clId="{0DEDA3C8-6D0F-465E-BF39-CB7B153DACAD}" dt="2024-11-26T10:59:29.967" v="831" actId="2696"/>
        <pc:sldMkLst>
          <pc:docMk/>
          <pc:sldMk cId="1733626072" sldId="282"/>
        </pc:sldMkLst>
        <pc:spChg chg="add mod">
          <ac:chgData name="Jiří Zelenka" userId="df58f0fcc0f80eb2" providerId="LiveId" clId="{0DEDA3C8-6D0F-465E-BF39-CB7B153DACAD}" dt="2024-11-26T10:38:22.489" v="658" actId="20577"/>
          <ac:spMkLst>
            <pc:docMk/>
            <pc:sldMk cId="1733626072" sldId="282"/>
            <ac:spMk id="4" creationId="{3F0E07CF-BA30-B1F1-F6F8-0F8014F4414F}"/>
          </ac:spMkLst>
        </pc:spChg>
      </pc:sldChg>
      <pc:sldChg chg="addSp modSp del mod">
        <pc:chgData name="Jiří Zelenka" userId="df58f0fcc0f80eb2" providerId="LiveId" clId="{0DEDA3C8-6D0F-465E-BF39-CB7B153DACAD}" dt="2024-11-26T10:59:34.010" v="832" actId="2696"/>
        <pc:sldMkLst>
          <pc:docMk/>
          <pc:sldMk cId="1273820814" sldId="283"/>
        </pc:sldMkLst>
        <pc:spChg chg="add mod">
          <ac:chgData name="Jiří Zelenka" userId="df58f0fcc0f80eb2" providerId="LiveId" clId="{0DEDA3C8-6D0F-465E-BF39-CB7B153DACAD}" dt="2024-11-26T10:38:18.157" v="655" actId="20577"/>
          <ac:spMkLst>
            <pc:docMk/>
            <pc:sldMk cId="1273820814" sldId="283"/>
            <ac:spMk id="4" creationId="{D02B511B-09C4-C3AA-4CE3-C11ABBDBFC08}"/>
          </ac:spMkLst>
        </pc:spChg>
      </pc:sldChg>
      <pc:sldChg chg="addSp delSp modSp new mod">
        <pc:chgData name="Jiří Zelenka" userId="df58f0fcc0f80eb2" providerId="LiveId" clId="{0DEDA3C8-6D0F-465E-BF39-CB7B153DACAD}" dt="2024-11-26T11:03:16.652" v="903" actId="14100"/>
        <pc:sldMkLst>
          <pc:docMk/>
          <pc:sldMk cId="2491711268" sldId="284"/>
        </pc:sldMkLst>
        <pc:spChg chg="mod">
          <ac:chgData name="Jiří Zelenka" userId="df58f0fcc0f80eb2" providerId="LiveId" clId="{0DEDA3C8-6D0F-465E-BF39-CB7B153DACAD}" dt="2024-11-26T10:58:23.470" v="795" actId="20577"/>
          <ac:spMkLst>
            <pc:docMk/>
            <pc:sldMk cId="2491711268" sldId="284"/>
            <ac:spMk id="2" creationId="{46C12B1B-1F38-A3E6-8932-A99A87335AFD}"/>
          </ac:spMkLst>
        </pc:spChg>
        <pc:spChg chg="del">
          <ac:chgData name="Jiří Zelenka" userId="df58f0fcc0f80eb2" providerId="LiveId" clId="{0DEDA3C8-6D0F-465E-BF39-CB7B153DACAD}" dt="2024-11-26T10:58:14.932" v="767" actId="22"/>
          <ac:spMkLst>
            <pc:docMk/>
            <pc:sldMk cId="2491711268" sldId="284"/>
            <ac:spMk id="3" creationId="{17829D14-2D8D-7B20-AAA7-7A5A039D78FE}"/>
          </ac:spMkLst>
        </pc:spChg>
        <pc:picChg chg="add mod ord">
          <ac:chgData name="Jiří Zelenka" userId="df58f0fcc0f80eb2" providerId="LiveId" clId="{0DEDA3C8-6D0F-465E-BF39-CB7B153DACAD}" dt="2024-11-26T11:03:16.652" v="903" actId="14100"/>
          <ac:picMkLst>
            <pc:docMk/>
            <pc:sldMk cId="2491711268" sldId="284"/>
            <ac:picMk id="8" creationId="{D4E56248-DD86-101E-5222-94CCB613717E}"/>
          </ac:picMkLst>
        </pc:picChg>
      </pc:sldChg>
      <pc:sldChg chg="addSp delSp modSp new mod ord">
        <pc:chgData name="Jiří Zelenka" userId="df58f0fcc0f80eb2" providerId="LiveId" clId="{0DEDA3C8-6D0F-465E-BF39-CB7B153DACAD}" dt="2024-11-26T11:03:08.376" v="901" actId="14100"/>
        <pc:sldMkLst>
          <pc:docMk/>
          <pc:sldMk cId="2115653945" sldId="285"/>
        </pc:sldMkLst>
        <pc:spChg chg="mod">
          <ac:chgData name="Jiří Zelenka" userId="df58f0fcc0f80eb2" providerId="LiveId" clId="{0DEDA3C8-6D0F-465E-BF39-CB7B153DACAD}" dt="2024-11-26T11:03:03.966" v="900" actId="1076"/>
          <ac:spMkLst>
            <pc:docMk/>
            <pc:sldMk cId="2115653945" sldId="285"/>
            <ac:spMk id="2" creationId="{CA174CE1-84A8-FCB1-A90C-51EC2D426EA1}"/>
          </ac:spMkLst>
        </pc:spChg>
        <pc:spChg chg="del">
          <ac:chgData name="Jiří Zelenka" userId="df58f0fcc0f80eb2" providerId="LiveId" clId="{0DEDA3C8-6D0F-465E-BF39-CB7B153DACAD}" dt="2024-11-26T10:59:10.225" v="827"/>
          <ac:spMkLst>
            <pc:docMk/>
            <pc:sldMk cId="2115653945" sldId="285"/>
            <ac:spMk id="3" creationId="{181E8A4F-C8CB-CBE4-99E7-5FDDE6681DAE}"/>
          </ac:spMkLst>
        </pc:spChg>
        <pc:picChg chg="add mod">
          <ac:chgData name="Jiří Zelenka" userId="df58f0fcc0f80eb2" providerId="LiveId" clId="{0DEDA3C8-6D0F-465E-BF39-CB7B153DACAD}" dt="2024-11-26T11:03:08.376" v="901" actId="14100"/>
          <ac:picMkLst>
            <pc:docMk/>
            <pc:sldMk cId="2115653945" sldId="285"/>
            <ac:picMk id="7" creationId="{CDF69B3C-AF85-3948-E283-599ED3CDF719}"/>
          </ac:picMkLst>
        </pc:picChg>
      </pc:sldChg>
      <pc:sldChg chg="addSp delSp modSp new mod">
        <pc:chgData name="Jiří Zelenka" userId="df58f0fcc0f80eb2" providerId="LiveId" clId="{0DEDA3C8-6D0F-465E-BF39-CB7B153DACAD}" dt="2024-11-26T11:03:26.399" v="904" actId="14100"/>
        <pc:sldMkLst>
          <pc:docMk/>
          <pc:sldMk cId="2794367450" sldId="286"/>
        </pc:sldMkLst>
        <pc:spChg chg="mod">
          <ac:chgData name="Jiří Zelenka" userId="df58f0fcc0f80eb2" providerId="LiveId" clId="{0DEDA3C8-6D0F-465E-BF39-CB7B153DACAD}" dt="2024-11-26T11:00:37.826" v="890" actId="27636"/>
          <ac:spMkLst>
            <pc:docMk/>
            <pc:sldMk cId="2794367450" sldId="286"/>
            <ac:spMk id="2" creationId="{1AE1BBF2-CFE2-CBEE-406E-F88BD67AB7AD}"/>
          </ac:spMkLst>
        </pc:spChg>
        <pc:spChg chg="del">
          <ac:chgData name="Jiří Zelenka" userId="df58f0fcc0f80eb2" providerId="LiveId" clId="{0DEDA3C8-6D0F-465E-BF39-CB7B153DACAD}" dt="2024-11-26T10:59:48.794" v="834" actId="22"/>
          <ac:spMkLst>
            <pc:docMk/>
            <pc:sldMk cId="2794367450" sldId="286"/>
            <ac:spMk id="3" creationId="{89B9B394-E218-8815-BDEE-9D3C509B4D02}"/>
          </ac:spMkLst>
        </pc:spChg>
        <pc:spChg chg="add del mod">
          <ac:chgData name="Jiří Zelenka" userId="df58f0fcc0f80eb2" providerId="LiveId" clId="{0DEDA3C8-6D0F-465E-BF39-CB7B153DACAD}" dt="2024-11-26T11:01:40.301" v="898"/>
          <ac:spMkLst>
            <pc:docMk/>
            <pc:sldMk cId="2794367450" sldId="286"/>
            <ac:spMk id="9" creationId="{CE2735E7-CE94-2E60-4ECB-D586DE845092}"/>
          </ac:spMkLst>
        </pc:spChg>
        <pc:picChg chg="add mod ord">
          <ac:chgData name="Jiří Zelenka" userId="df58f0fcc0f80eb2" providerId="LiveId" clId="{0DEDA3C8-6D0F-465E-BF39-CB7B153DACAD}" dt="2024-11-26T11:03:26.399" v="904" actId="14100"/>
          <ac:picMkLst>
            <pc:docMk/>
            <pc:sldMk cId="2794367450" sldId="286"/>
            <ac:picMk id="8" creationId="{80118A8D-987E-5ABB-E8CB-E50EAE972BC6}"/>
          </ac:picMkLst>
        </pc:picChg>
      </pc:sldChg>
    </pc:docChg>
  </pc:docChgLst>
  <pc:docChgLst>
    <pc:chgData name="Uživatel typu Host" providerId="Windows Live" clId="Web-{6CC78255-02CC-486D-9799-D2D6624806BE}"/>
    <pc:docChg chg="modSld">
      <pc:chgData name="Uživatel typu Host" userId="" providerId="Windows Live" clId="Web-{6CC78255-02CC-486D-9799-D2D6624806BE}" dt="2024-11-25T09:14:02.833" v="1" actId="20577"/>
      <pc:docMkLst>
        <pc:docMk/>
      </pc:docMkLst>
      <pc:sldChg chg="modSp">
        <pc:chgData name="Uživatel typu Host" userId="" providerId="Windows Live" clId="Web-{6CC78255-02CC-486D-9799-D2D6624806BE}" dt="2024-11-25T09:14:02.833" v="1" actId="20577"/>
        <pc:sldMkLst>
          <pc:docMk/>
          <pc:sldMk cId="4287060232" sldId="260"/>
        </pc:sldMkLst>
        <pc:spChg chg="mod">
          <ac:chgData name="Uživatel typu Host" userId="" providerId="Windows Live" clId="Web-{6CC78255-02CC-486D-9799-D2D6624806BE}" dt="2024-11-25T09:14:02.833" v="1" actId="20577"/>
          <ac:spMkLst>
            <pc:docMk/>
            <pc:sldMk cId="4287060232" sldId="260"/>
            <ac:spMk id="3" creationId="{6727F3E9-FD26-C2B8-789C-D06C94AD34BB}"/>
          </ac:spMkLst>
        </pc:spChg>
      </pc:sldChg>
    </pc:docChg>
  </pc:docChgLst>
  <pc:docChgLst>
    <pc:chgData name="Matěj Foukal" userId="ec1f3edf691f6795" providerId="Windows Live" clId="Web-{C04D09E0-5013-404E-9F07-03A66B3AD971}"/>
    <pc:docChg chg="addSld delSld modSld">
      <pc:chgData name="Matěj Foukal" userId="ec1f3edf691f6795" providerId="Windows Live" clId="Web-{C04D09E0-5013-404E-9F07-03A66B3AD971}" dt="2024-11-25T21:13:55.138" v="41"/>
      <pc:docMkLst>
        <pc:docMk/>
      </pc:docMkLst>
      <pc:sldChg chg="addSp delSp modSp add del">
        <pc:chgData name="Matěj Foukal" userId="ec1f3edf691f6795" providerId="Windows Live" clId="Web-{C04D09E0-5013-404E-9F07-03A66B3AD971}" dt="2024-11-25T21:13:55.138" v="41"/>
        <pc:sldMkLst>
          <pc:docMk/>
          <pc:sldMk cId="959329316" sldId="276"/>
        </pc:sldMkLst>
        <pc:spChg chg="del mod">
          <ac:chgData name="Matěj Foukal" userId="ec1f3edf691f6795" providerId="Windows Live" clId="Web-{C04D09E0-5013-404E-9F07-03A66B3AD971}" dt="2024-11-25T21:13:45.481" v="36"/>
          <ac:spMkLst>
            <pc:docMk/>
            <pc:sldMk cId="959329316" sldId="276"/>
            <ac:spMk id="2" creationId="{44212C43-DB12-F0F1-50D0-52F487A78A47}"/>
          </ac:spMkLst>
        </pc:spChg>
        <pc:spChg chg="add del mod">
          <ac:chgData name="Matěj Foukal" userId="ec1f3edf691f6795" providerId="Windows Live" clId="Web-{C04D09E0-5013-404E-9F07-03A66B3AD971}" dt="2024-11-25T21:11:37.181" v="5"/>
          <ac:spMkLst>
            <pc:docMk/>
            <pc:sldMk cId="959329316" sldId="276"/>
            <ac:spMk id="5" creationId="{FFBCA87C-5C3C-96DB-1018-528AA2A7C9C1}"/>
          </ac:spMkLst>
        </pc:spChg>
        <pc:spChg chg="del mod">
          <ac:chgData name="Matěj Foukal" userId="ec1f3edf691f6795" providerId="Windows Live" clId="Web-{C04D09E0-5013-404E-9F07-03A66B3AD971}" dt="2024-11-25T21:13:10.605" v="22"/>
          <ac:spMkLst>
            <pc:docMk/>
            <pc:sldMk cId="959329316" sldId="276"/>
            <ac:spMk id="8" creationId="{10754B95-F5EC-9695-4CCF-62FD203E66DE}"/>
          </ac:spMkLst>
        </pc:spChg>
        <pc:spChg chg="add del mod">
          <ac:chgData name="Matěj Foukal" userId="ec1f3edf691f6795" providerId="Windows Live" clId="Web-{C04D09E0-5013-404E-9F07-03A66B3AD971}" dt="2024-11-25T21:13:24.403" v="28"/>
          <ac:spMkLst>
            <pc:docMk/>
            <pc:sldMk cId="959329316" sldId="276"/>
            <ac:spMk id="10" creationId="{4C4847A1-521B-2B74-0F88-DE2CA37A095C}"/>
          </ac:spMkLst>
        </pc:spChg>
        <pc:spChg chg="add del mod">
          <ac:chgData name="Matěj Foukal" userId="ec1f3edf691f6795" providerId="Windows Live" clId="Web-{C04D09E0-5013-404E-9F07-03A66B3AD971}" dt="2024-11-25T21:13:55.138" v="41"/>
          <ac:spMkLst>
            <pc:docMk/>
            <pc:sldMk cId="959329316" sldId="276"/>
            <ac:spMk id="12" creationId="{0A203245-6B51-85E5-ABC8-EA543FBA2B47}"/>
          </ac:spMkLst>
        </pc:spChg>
        <pc:picChg chg="del">
          <ac:chgData name="Matěj Foukal" userId="ec1f3edf691f6795" providerId="Windows Live" clId="Web-{C04D09E0-5013-404E-9F07-03A66B3AD971}" dt="2024-11-25T21:10:51.304" v="0"/>
          <ac:picMkLst>
            <pc:docMk/>
            <pc:sldMk cId="959329316" sldId="276"/>
            <ac:picMk id="4" creationId="{7D8B6D7B-340D-FAEC-9F92-6D5869EA55F8}"/>
          </ac:picMkLst>
        </pc:picChg>
        <pc:picChg chg="add del mod ord">
          <ac:chgData name="Matěj Foukal" userId="ec1f3edf691f6795" providerId="Windows Live" clId="Web-{C04D09E0-5013-404E-9F07-03A66B3AD971}" dt="2024-11-25T21:13:17.059" v="25"/>
          <ac:picMkLst>
            <pc:docMk/>
            <pc:sldMk cId="959329316" sldId="276"/>
            <ac:picMk id="6" creationId="{DF65E527-C4BA-E86E-CF66-C5FB6A0DE95E}"/>
          </ac:picMkLst>
        </pc:picChg>
        <pc:picChg chg="add mod">
          <ac:chgData name="Matěj Foukal" userId="ec1f3edf691f6795" providerId="Windows Live" clId="Web-{C04D09E0-5013-404E-9F07-03A66B3AD971}" dt="2024-11-25T21:13:53.044" v="40" actId="1076"/>
          <ac:picMkLst>
            <pc:docMk/>
            <pc:sldMk cId="959329316" sldId="276"/>
            <ac:picMk id="7" creationId="{214A0232-DBCA-1C84-07BF-E5751D2111D8}"/>
          </ac:picMkLst>
        </pc:picChg>
      </pc:sldChg>
      <pc:sldChg chg="addSp delSp modSp">
        <pc:chgData name="Matěj Foukal" userId="ec1f3edf691f6795" providerId="Windows Live" clId="Web-{C04D09E0-5013-404E-9F07-03A66B3AD971}" dt="2024-11-25T21:13:37.341" v="33"/>
        <pc:sldMkLst>
          <pc:docMk/>
          <pc:sldMk cId="4050476310" sldId="277"/>
        </pc:sldMkLst>
        <pc:picChg chg="add del mod">
          <ac:chgData name="Matěj Foukal" userId="ec1f3edf691f6795" providerId="Windows Live" clId="Web-{C04D09E0-5013-404E-9F07-03A66B3AD971}" dt="2024-11-25T21:13:37.341" v="33"/>
          <ac:picMkLst>
            <pc:docMk/>
            <pc:sldMk cId="4050476310" sldId="277"/>
            <ac:picMk id="5" creationId="{CD25DE96-32F8-BB58-3646-78A68526A91A}"/>
          </ac:picMkLst>
        </pc:picChg>
      </pc:sldChg>
    </pc:docChg>
  </pc:docChgLst>
  <pc:docChgLst>
    <pc:chgData name="Jiří Zelenka" userId="df58f0fcc0f80eb2" providerId="LiveId" clId="{87F64531-F3AA-4C5B-A219-4595BA46CF51}"/>
    <pc:docChg chg="undo custSel modSld">
      <pc:chgData name="Jiří Zelenka" userId="df58f0fcc0f80eb2" providerId="LiveId" clId="{87F64531-F3AA-4C5B-A219-4595BA46CF51}" dt="2024-11-25T11:55:22.438" v="432" actId="20577"/>
      <pc:docMkLst>
        <pc:docMk/>
      </pc:docMkLst>
      <pc:sldChg chg="addSp delSp modSp mod setBg modNotesTx">
        <pc:chgData name="Jiří Zelenka" userId="df58f0fcc0f80eb2" providerId="LiveId" clId="{87F64531-F3AA-4C5B-A219-4595BA46CF51}" dt="2024-11-25T11:55:22.438" v="432" actId="20577"/>
        <pc:sldMkLst>
          <pc:docMk/>
          <pc:sldMk cId="3967233716" sldId="263"/>
        </pc:sldMkLst>
        <pc:spChg chg="mod">
          <ac:chgData name="Jiří Zelenka" userId="df58f0fcc0f80eb2" providerId="LiveId" clId="{87F64531-F3AA-4C5B-A219-4595BA46CF51}" dt="2024-11-25T11:53:53.126" v="144" actId="20577"/>
          <ac:spMkLst>
            <pc:docMk/>
            <pc:sldMk cId="3967233716" sldId="263"/>
            <ac:spMk id="2" creationId="{BCF3F78A-D62E-A79E-C1A9-B039165C5F6F}"/>
          </ac:spMkLst>
        </pc:spChg>
        <pc:spChg chg="add del mod">
          <ac:chgData name="Jiří Zelenka" userId="df58f0fcc0f80eb2" providerId="LiveId" clId="{87F64531-F3AA-4C5B-A219-4595BA46CF51}" dt="2024-11-25T11:49:41.709" v="24" actId="931"/>
          <ac:spMkLst>
            <pc:docMk/>
            <pc:sldMk cId="3967233716" sldId="263"/>
            <ac:spMk id="3" creationId="{CD5EEC73-68DF-E355-125D-D07277156DE7}"/>
          </ac:spMkLst>
        </pc:spChg>
        <pc:spChg chg="add del">
          <ac:chgData name="Jiří Zelenka" userId="df58f0fcc0f80eb2" providerId="LiveId" clId="{87F64531-F3AA-4C5B-A219-4595BA46CF51}" dt="2024-11-25T11:51:53.169" v="65" actId="26606"/>
          <ac:spMkLst>
            <pc:docMk/>
            <pc:sldMk cId="3967233716" sldId="263"/>
            <ac:spMk id="12" creationId="{D4771268-CB57-404A-9271-370EB28F6090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6" creationId="{3A9A4357-BD1D-4622-A4FE-766E6AB8DE84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7" creationId="{058A14AF-9FB5-4CC7-BA35-E8E85D3EDF0E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8" creationId="{E659831F-0D9A-4C63-9EBB-8435B85A440F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19" creationId="{617A0E4F-EA97-FD13-9F6A-53F77CF6602C}"/>
          </ac:spMkLst>
        </pc:spChg>
        <pc:spChg chg="add del">
          <ac:chgData name="Jiří Zelenka" userId="df58f0fcc0f80eb2" providerId="LiveId" clId="{87F64531-F3AA-4C5B-A219-4595BA46CF51}" dt="2024-11-25T11:51:55.365" v="69" actId="26606"/>
          <ac:spMkLst>
            <pc:docMk/>
            <pc:sldMk cId="3967233716" sldId="263"/>
            <ac:spMk id="20" creationId="{E6995CE5-F890-4ABA-82A2-26507CE8D2A3}"/>
          </ac:spMkLst>
        </pc:spChg>
        <pc:picChg chg="add mod">
          <ac:chgData name="Jiří Zelenka" userId="df58f0fcc0f80eb2" providerId="LiveId" clId="{87F64531-F3AA-4C5B-A219-4595BA46CF51}" dt="2024-11-25T11:49:30.793" v="23"/>
          <ac:picMkLst>
            <pc:docMk/>
            <pc:sldMk cId="3967233716" sldId="263"/>
            <ac:picMk id="5" creationId="{60828D0C-288C-0FAC-0AB3-CF645F812E1C}"/>
          </ac:picMkLst>
        </pc:picChg>
        <pc:picChg chg="add mod">
          <ac:chgData name="Jiří Zelenka" userId="df58f0fcc0f80eb2" providerId="LiveId" clId="{87F64531-F3AA-4C5B-A219-4595BA46CF51}" dt="2024-11-25T11:53:02.802" v="90" actId="1035"/>
          <ac:picMkLst>
            <pc:docMk/>
            <pc:sldMk cId="3967233716" sldId="263"/>
            <ac:picMk id="7" creationId="{F4920EE7-595D-7C74-12DA-FA3B3C56E336}"/>
          </ac:picMkLst>
        </pc:picChg>
        <pc:picChg chg="add del mod">
          <ac:chgData name="Jiří Zelenka" userId="df58f0fcc0f80eb2" providerId="LiveId" clId="{87F64531-F3AA-4C5B-A219-4595BA46CF51}" dt="2024-11-25T11:51:18.177" v="56" actId="478"/>
          <ac:picMkLst>
            <pc:docMk/>
            <pc:sldMk cId="3967233716" sldId="263"/>
            <ac:picMk id="9" creationId="{D1A2CA9A-9716-31CA-5837-170CE8D15E52}"/>
          </ac:picMkLst>
        </pc:picChg>
        <pc:picChg chg="add del mod">
          <ac:chgData name="Jiří Zelenka" userId="df58f0fcc0f80eb2" providerId="LiveId" clId="{87F64531-F3AA-4C5B-A219-4595BA46CF51}" dt="2024-11-25T11:51:16.805" v="55" actId="478"/>
          <ac:picMkLst>
            <pc:docMk/>
            <pc:sldMk cId="3967233716" sldId="263"/>
            <ac:picMk id="11" creationId="{E12B0952-9650-56F0-B62F-61CAF0053006}"/>
          </ac:picMkLst>
        </pc:picChg>
        <pc:cxnChg chg="add del">
          <ac:chgData name="Jiří Zelenka" userId="df58f0fcc0f80eb2" providerId="LiveId" clId="{87F64531-F3AA-4C5B-A219-4595BA46CF51}" dt="2024-11-25T11:51:54.277" v="67" actId="26606"/>
          <ac:cxnSpMkLst>
            <pc:docMk/>
            <pc:sldMk cId="3967233716" sldId="263"/>
            <ac:cxnSpMk id="14" creationId="{33193FD5-6A49-7562-EA76-F15D42E15804}"/>
          </ac:cxnSpMkLst>
        </pc:cxnChg>
        <pc:cxnChg chg="add">
          <ac:chgData name="Jiří Zelenka" userId="df58f0fcc0f80eb2" providerId="LiveId" clId="{87F64531-F3AA-4C5B-A219-4595BA46CF51}" dt="2024-11-25T11:51:55.369" v="70" actId="26606"/>
          <ac:cxnSpMkLst>
            <pc:docMk/>
            <pc:sldMk cId="3967233716" sldId="263"/>
            <ac:cxnSpMk id="22" creationId="{33193FD5-6A49-7562-EA76-F15D42E1580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1F36-5B80-4F82-BDCD-64AC3EB04396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188A-5818-458B-AEF8-2877DC00902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389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one deployment diagram and explain it shortly, show who worked on it (2mins)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Go </a:t>
            </a:r>
            <a:r>
              <a:rPr lang="cs-CZ" err="1"/>
              <a:t>section</a:t>
            </a:r>
            <a:r>
              <a:rPr lang="cs-CZ"/>
              <a:t> by </a:t>
            </a:r>
            <a:r>
              <a:rPr lang="cs-CZ" err="1"/>
              <a:t>section</a:t>
            </a:r>
            <a:r>
              <a:rPr lang="cs-CZ"/>
              <a:t>, </a:t>
            </a:r>
            <a:r>
              <a:rPr lang="cs-CZ" err="1"/>
              <a:t>from</a:t>
            </a:r>
            <a:r>
              <a:rPr lang="cs-CZ"/>
              <a:t> top to </a:t>
            </a:r>
            <a:r>
              <a:rPr lang="cs-CZ" err="1"/>
              <a:t>bottom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At </a:t>
            </a:r>
            <a:r>
              <a:rPr lang="cs-CZ" err="1"/>
              <a:t>the</a:t>
            </a:r>
            <a:r>
              <a:rPr lang="cs-CZ"/>
              <a:t> end </a:t>
            </a:r>
            <a:r>
              <a:rPr lang="cs-CZ" err="1"/>
              <a:t>say</a:t>
            </a:r>
            <a:r>
              <a:rPr lang="cs-CZ"/>
              <a:t> </a:t>
            </a:r>
            <a:r>
              <a:rPr lang="cs-CZ" err="1"/>
              <a:t>that</a:t>
            </a:r>
            <a:r>
              <a:rPr lang="cs-CZ"/>
              <a:t> I made </a:t>
            </a:r>
            <a:r>
              <a:rPr lang="cs-CZ" err="1"/>
              <a:t>it</a:t>
            </a:r>
            <a:r>
              <a:rPr lang="cs-CZ"/>
              <a:t> and </a:t>
            </a:r>
            <a:r>
              <a:rPr lang="cs-CZ" err="1"/>
              <a:t>then</a:t>
            </a:r>
            <a:r>
              <a:rPr lang="cs-CZ"/>
              <a:t> </a:t>
            </a:r>
            <a:r>
              <a:rPr lang="cs-CZ" err="1"/>
              <a:t>we</a:t>
            </a:r>
            <a:r>
              <a:rPr lang="cs-CZ"/>
              <a:t> </a:t>
            </a:r>
            <a:r>
              <a:rPr lang="cs-CZ" err="1"/>
              <a:t>checked</a:t>
            </a:r>
            <a:r>
              <a:rPr lang="cs-CZ"/>
              <a:t> </a:t>
            </a:r>
            <a:r>
              <a:rPr lang="cs-CZ" err="1"/>
              <a:t>it</a:t>
            </a:r>
            <a:r>
              <a:rPr lang="cs-CZ"/>
              <a:t> </a:t>
            </a:r>
            <a:r>
              <a:rPr lang="cs-CZ" err="1"/>
              <a:t>all</a:t>
            </a:r>
            <a:r>
              <a:rPr lang="cs-CZ"/>
              <a:t> </a:t>
            </a:r>
            <a:r>
              <a:rPr lang="cs-CZ" err="1"/>
              <a:t>together</a:t>
            </a:r>
            <a:r>
              <a:rPr lang="cs-CZ"/>
              <a:t> to make </a:t>
            </a:r>
            <a:r>
              <a:rPr lang="cs-CZ" err="1"/>
              <a:t>sure</a:t>
            </a:r>
            <a:r>
              <a:rPr lang="cs-CZ"/>
              <a:t> </a:t>
            </a:r>
            <a:r>
              <a:rPr lang="cs-CZ" err="1"/>
              <a:t>everyone</a:t>
            </a:r>
            <a:r>
              <a:rPr lang="cs-CZ"/>
              <a:t> agrese and </a:t>
            </a:r>
            <a:r>
              <a:rPr lang="cs-CZ" err="1"/>
              <a:t>is</a:t>
            </a:r>
            <a:r>
              <a:rPr lang="cs-CZ"/>
              <a:t> on </a:t>
            </a:r>
            <a:r>
              <a:rPr lang="cs-CZ" err="1"/>
              <a:t>the</a:t>
            </a:r>
            <a:r>
              <a:rPr lang="cs-CZ"/>
              <a:t> </a:t>
            </a:r>
            <a:r>
              <a:rPr lang="cs-CZ" err="1"/>
              <a:t>same</a:t>
            </a:r>
            <a:r>
              <a:rPr lang="cs-CZ"/>
              <a:t> </a:t>
            </a:r>
            <a:r>
              <a:rPr lang="cs-CZ" err="1"/>
              <a:t>page</a:t>
            </a:r>
            <a:r>
              <a:rPr lang="cs-CZ"/>
              <a:t> </a:t>
            </a:r>
            <a:r>
              <a:rPr lang="cs-CZ" err="1"/>
              <a:t>about</a:t>
            </a:r>
            <a:r>
              <a:rPr lang="cs-CZ"/>
              <a:t> </a:t>
            </a:r>
            <a:r>
              <a:rPr lang="cs-CZ" err="1"/>
              <a:t>the</a:t>
            </a:r>
            <a:r>
              <a:rPr lang="cs-CZ"/>
              <a:t> structure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188A-5818-458B-AEF8-2877DC00902C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326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one deployment diagram and explain it shortly, show who worked on it (2mins)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Go </a:t>
            </a:r>
            <a:r>
              <a:rPr lang="cs-CZ" err="1"/>
              <a:t>section</a:t>
            </a:r>
            <a:r>
              <a:rPr lang="cs-CZ"/>
              <a:t> by </a:t>
            </a:r>
            <a:r>
              <a:rPr lang="cs-CZ" err="1"/>
              <a:t>section</a:t>
            </a:r>
            <a:r>
              <a:rPr lang="cs-CZ"/>
              <a:t>, </a:t>
            </a:r>
            <a:r>
              <a:rPr lang="cs-CZ" err="1"/>
              <a:t>from</a:t>
            </a:r>
            <a:r>
              <a:rPr lang="cs-CZ"/>
              <a:t> top to </a:t>
            </a:r>
            <a:r>
              <a:rPr lang="cs-CZ" err="1"/>
              <a:t>bottom</a:t>
            </a:r>
            <a:endParaRPr lang="cs-CZ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cs-CZ"/>
              <a:t>At </a:t>
            </a:r>
            <a:r>
              <a:rPr lang="cs-CZ" err="1"/>
              <a:t>the</a:t>
            </a:r>
            <a:r>
              <a:rPr lang="cs-CZ"/>
              <a:t> end </a:t>
            </a:r>
            <a:r>
              <a:rPr lang="cs-CZ" err="1"/>
              <a:t>say</a:t>
            </a:r>
            <a:r>
              <a:rPr lang="cs-CZ"/>
              <a:t> </a:t>
            </a:r>
            <a:r>
              <a:rPr lang="cs-CZ" err="1"/>
              <a:t>that</a:t>
            </a:r>
            <a:r>
              <a:rPr lang="cs-CZ"/>
              <a:t> I made </a:t>
            </a:r>
            <a:r>
              <a:rPr lang="cs-CZ" err="1"/>
              <a:t>it</a:t>
            </a:r>
            <a:r>
              <a:rPr lang="cs-CZ"/>
              <a:t> and </a:t>
            </a:r>
            <a:r>
              <a:rPr lang="cs-CZ" err="1"/>
              <a:t>then</a:t>
            </a:r>
            <a:r>
              <a:rPr lang="cs-CZ"/>
              <a:t> </a:t>
            </a:r>
            <a:r>
              <a:rPr lang="cs-CZ" err="1"/>
              <a:t>we</a:t>
            </a:r>
            <a:r>
              <a:rPr lang="cs-CZ"/>
              <a:t> </a:t>
            </a:r>
            <a:r>
              <a:rPr lang="cs-CZ" err="1"/>
              <a:t>checked</a:t>
            </a:r>
            <a:r>
              <a:rPr lang="cs-CZ"/>
              <a:t> </a:t>
            </a:r>
            <a:r>
              <a:rPr lang="cs-CZ" err="1"/>
              <a:t>it</a:t>
            </a:r>
            <a:r>
              <a:rPr lang="cs-CZ"/>
              <a:t> </a:t>
            </a:r>
            <a:r>
              <a:rPr lang="cs-CZ" err="1"/>
              <a:t>all</a:t>
            </a:r>
            <a:r>
              <a:rPr lang="cs-CZ"/>
              <a:t> </a:t>
            </a:r>
            <a:r>
              <a:rPr lang="cs-CZ" err="1"/>
              <a:t>together</a:t>
            </a:r>
            <a:r>
              <a:rPr lang="cs-CZ"/>
              <a:t> to make </a:t>
            </a:r>
            <a:r>
              <a:rPr lang="cs-CZ" err="1"/>
              <a:t>sure</a:t>
            </a:r>
            <a:r>
              <a:rPr lang="cs-CZ"/>
              <a:t> </a:t>
            </a:r>
            <a:r>
              <a:rPr lang="cs-CZ" err="1"/>
              <a:t>everyone</a:t>
            </a:r>
            <a:r>
              <a:rPr lang="cs-CZ"/>
              <a:t> agrese and </a:t>
            </a:r>
            <a:r>
              <a:rPr lang="cs-CZ" err="1"/>
              <a:t>is</a:t>
            </a:r>
            <a:r>
              <a:rPr lang="cs-CZ"/>
              <a:t> on </a:t>
            </a:r>
            <a:r>
              <a:rPr lang="cs-CZ" err="1"/>
              <a:t>the</a:t>
            </a:r>
            <a:r>
              <a:rPr lang="cs-CZ"/>
              <a:t> </a:t>
            </a:r>
            <a:r>
              <a:rPr lang="cs-CZ" err="1"/>
              <a:t>same</a:t>
            </a:r>
            <a:r>
              <a:rPr lang="cs-CZ"/>
              <a:t> </a:t>
            </a:r>
            <a:r>
              <a:rPr lang="cs-CZ" err="1"/>
              <a:t>page</a:t>
            </a:r>
            <a:r>
              <a:rPr lang="cs-CZ"/>
              <a:t> </a:t>
            </a:r>
            <a:r>
              <a:rPr lang="cs-CZ" err="1"/>
              <a:t>about</a:t>
            </a:r>
            <a:r>
              <a:rPr lang="cs-CZ"/>
              <a:t> </a:t>
            </a:r>
            <a:r>
              <a:rPr lang="cs-CZ" err="1"/>
              <a:t>the</a:t>
            </a:r>
            <a:r>
              <a:rPr lang="cs-CZ"/>
              <a:t> </a:t>
            </a:r>
            <a:r>
              <a:rPr lang="cs-CZ" err="1"/>
              <a:t>structure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3188A-5818-458B-AEF8-2877DC00902C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72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2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D6DC-6895-30CD-6FC6-DA77A765E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/>
              <a:t>SIS - </a:t>
            </a:r>
            <a:r>
              <a:rPr lang="cs-CZ" b="1" err="1"/>
              <a:t>Scheduling</a:t>
            </a:r>
            <a:r>
              <a:rPr lang="cs-CZ" b="1"/>
              <a:t> Module</a:t>
            </a:r>
            <a:br>
              <a:rPr lang="en-US"/>
            </a:br>
            <a:r>
              <a:rPr lang="cs-CZ" sz="2800"/>
              <a:t>(NSWI130)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73F9E-28A4-D0E5-874D-CB359B71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cs-CZ" sz="1200"/>
              <a:t>Matěj Foukal</a:t>
            </a:r>
          </a:p>
          <a:p>
            <a:r>
              <a:rPr lang="cs-CZ" sz="1200"/>
              <a:t>Pavel Kubát</a:t>
            </a:r>
          </a:p>
          <a:p>
            <a:r>
              <a:rPr lang="cs-CZ" sz="1200"/>
              <a:t>Dominik </a:t>
            </a:r>
            <a:r>
              <a:rPr lang="cs-CZ" sz="1200" err="1"/>
              <a:t>Mészáros</a:t>
            </a:r>
            <a:endParaRPr lang="cs-CZ" sz="1200"/>
          </a:p>
          <a:p>
            <a:r>
              <a:rPr lang="cs-CZ" sz="1200"/>
              <a:t>Ladislav Nagy</a:t>
            </a:r>
          </a:p>
          <a:p>
            <a:r>
              <a:rPr lang="cs-CZ" sz="1200"/>
              <a:t>Jiří Zelenka</a:t>
            </a:r>
          </a:p>
          <a:p>
            <a:r>
              <a:rPr lang="cs-CZ" sz="1200"/>
              <a:t>Martin Znamenáček</a:t>
            </a:r>
          </a:p>
        </p:txBody>
      </p:sp>
    </p:spTree>
    <p:extLst>
      <p:ext uri="{BB962C8B-B14F-4D97-AF65-F5344CB8AC3E}">
        <p14:creationId xmlns:p14="http://schemas.microsoft.com/office/powerpoint/2010/main" val="28001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4317BD-BB01-5DEA-766D-C3B8DA00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err="1">
                <a:ea typeface="+mj-lt"/>
                <a:cs typeface="+mj-lt"/>
              </a:rPr>
              <a:t>Notifications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890C83-B701-7C39-363E-EE3C4AA1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Notify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committee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chief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right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to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- email (I)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Notify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start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creating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- email (I)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Notify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edited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by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committee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  - email (I)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Notify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are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assigned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as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lecturer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exercise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  - email (I)</a:t>
            </a:r>
          </a:p>
        </p:txBody>
      </p:sp>
    </p:spTree>
    <p:extLst>
      <p:ext uri="{BB962C8B-B14F-4D97-AF65-F5344CB8AC3E}">
        <p14:creationId xmlns:p14="http://schemas.microsoft.com/office/powerpoint/2010/main" val="413362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Architectural Best Practices">
            <a:extLst>
              <a:ext uri="{FF2B5EF4-FFF2-40B4-BE49-F238E27FC236}">
                <a16:creationId xmlns:a16="http://schemas.microsoft.com/office/drawing/2014/main" id="{214A0232-DBCA-1C84-07BF-E5751D21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82" y="-2507"/>
            <a:ext cx="4844943" cy="68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2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A15A527-BCF7-C39E-C441-149E0FC38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9368" y="722874"/>
            <a:ext cx="6024929" cy="5563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48FAE2-8698-0C0E-3A34-0FF240D4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Architecture – L1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303E-288C-652B-FD3A-A8A59300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865470" cy="338265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cs-CZ" b="1">
                <a:ea typeface="+mn-lt"/>
                <a:cs typeface="+mn-lt"/>
              </a:rPr>
              <a:t>SIS</a:t>
            </a:r>
            <a:r>
              <a:rPr lang="cs-CZ">
                <a:ea typeface="+mn-lt"/>
                <a:cs typeface="+mn-lt"/>
              </a:rPr>
              <a:t>: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cs-CZ" err="1">
                <a:ea typeface="+mn-lt"/>
                <a:cs typeface="+mn-lt"/>
              </a:rPr>
              <a:t>Provides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necessary</a:t>
            </a:r>
            <a:r>
              <a:rPr lang="cs-CZ">
                <a:ea typeface="+mn-lt"/>
                <a:cs typeface="+mn-lt"/>
              </a:rPr>
              <a:t> data (</a:t>
            </a:r>
            <a:r>
              <a:rPr lang="cs-CZ" err="1">
                <a:ea typeface="+mn-lt"/>
                <a:cs typeface="+mn-lt"/>
              </a:rPr>
              <a:t>rooms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emails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plans</a:t>
            </a:r>
            <a:r>
              <a:rPr lang="cs-CZ">
                <a:ea typeface="+mn-lt"/>
                <a:cs typeface="+mn-lt"/>
              </a:rPr>
              <a:t>).</a:t>
            </a:r>
            <a:endParaRPr lang="cs-CZ"/>
          </a:p>
          <a:p>
            <a:r>
              <a:rPr lang="cs-CZ" b="1" err="1">
                <a:ea typeface="+mn-lt"/>
                <a:cs typeface="+mn-lt"/>
              </a:rPr>
              <a:t>Stakeholders</a:t>
            </a:r>
            <a:r>
              <a:rPr lang="cs-CZ" b="1">
                <a:ea typeface="+mn-lt"/>
                <a:cs typeface="+mn-lt"/>
              </a:rPr>
              <a:t>:</a:t>
            </a:r>
            <a:endParaRPr lang="cs-CZ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cs-CZ" b="1" err="1">
                <a:ea typeface="+mn-lt"/>
                <a:cs typeface="+mn-lt"/>
              </a:rPr>
              <a:t>Teacher</a:t>
            </a:r>
            <a:r>
              <a:rPr lang="cs-CZ">
                <a:ea typeface="+mn-lt"/>
                <a:cs typeface="+mn-lt"/>
              </a:rPr>
              <a:t>: </a:t>
            </a:r>
            <a:r>
              <a:rPr lang="cs-CZ" err="1">
                <a:ea typeface="+mn-lt"/>
                <a:cs typeface="+mn-lt"/>
              </a:rPr>
              <a:t>Views</a:t>
            </a:r>
            <a:r>
              <a:rPr lang="cs-CZ">
                <a:ea typeface="+mn-lt"/>
                <a:cs typeface="+mn-lt"/>
              </a:rPr>
              <a:t>/</a:t>
            </a:r>
            <a:r>
              <a:rPr lang="cs-CZ" err="1">
                <a:ea typeface="+mn-lt"/>
                <a:cs typeface="+mn-lt"/>
              </a:rPr>
              <a:t>manages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schedules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creates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subjects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assigns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themselves</a:t>
            </a:r>
            <a:r>
              <a:rPr lang="cs-CZ">
                <a:ea typeface="+mn-lt"/>
                <a:cs typeface="+mn-lt"/>
              </a:rPr>
              <a:t> to </a:t>
            </a:r>
            <a:r>
              <a:rPr lang="cs-CZ" err="1">
                <a:ea typeface="+mn-lt"/>
                <a:cs typeface="+mn-lt"/>
              </a:rPr>
              <a:t>subejcts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sets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schedule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preferences</a:t>
            </a:r>
            <a:r>
              <a:rPr lang="cs-CZ">
                <a:ea typeface="+mn-lt"/>
                <a:cs typeface="+mn-lt"/>
              </a:rPr>
              <a:t>.</a:t>
            </a:r>
            <a:endParaRPr lang="cs-CZ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cs-CZ" b="1">
                <a:ea typeface="+mn-lt"/>
                <a:cs typeface="+mn-lt"/>
              </a:rPr>
              <a:t>Student</a:t>
            </a:r>
            <a:r>
              <a:rPr lang="cs-CZ">
                <a:ea typeface="+mn-lt"/>
                <a:cs typeface="+mn-lt"/>
              </a:rPr>
              <a:t>: </a:t>
            </a:r>
            <a:r>
              <a:rPr lang="cs-CZ" err="1">
                <a:ea typeface="+mn-lt"/>
                <a:cs typeface="+mn-lt"/>
              </a:rPr>
              <a:t>Views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detailed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schedules</a:t>
            </a:r>
            <a:r>
              <a:rPr lang="cs-CZ">
                <a:ea typeface="+mn-lt"/>
                <a:cs typeface="+mn-lt"/>
              </a:rPr>
              <a:t>, </a:t>
            </a:r>
            <a:r>
              <a:rPr lang="cs-CZ" err="1">
                <a:ea typeface="+mn-lt"/>
                <a:cs typeface="+mn-lt"/>
              </a:rPr>
              <a:t>receives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updates</a:t>
            </a:r>
            <a:r>
              <a:rPr lang="cs-CZ">
                <a:ea typeface="+mn-lt"/>
                <a:cs typeface="+mn-lt"/>
              </a:rPr>
              <a:t>.</a:t>
            </a:r>
            <a:endParaRPr lang="cs-CZ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cs-CZ" b="1" err="1">
                <a:ea typeface="+mn-lt"/>
                <a:cs typeface="+mn-lt"/>
              </a:rPr>
              <a:t>Scheduling</a:t>
            </a:r>
            <a:r>
              <a:rPr lang="cs-CZ" b="1">
                <a:ea typeface="+mn-lt"/>
                <a:cs typeface="+mn-lt"/>
              </a:rPr>
              <a:t> </a:t>
            </a:r>
            <a:r>
              <a:rPr lang="cs-CZ" b="1" err="1">
                <a:ea typeface="+mn-lt"/>
                <a:cs typeface="+mn-lt"/>
              </a:rPr>
              <a:t>Committee</a:t>
            </a:r>
            <a:r>
              <a:rPr lang="cs-CZ">
                <a:ea typeface="+mn-lt"/>
                <a:cs typeface="+mn-lt"/>
              </a:rPr>
              <a:t>: </a:t>
            </a:r>
            <a:r>
              <a:rPr lang="cs-CZ" err="1">
                <a:ea typeface="+mn-lt"/>
                <a:cs typeface="+mn-lt"/>
              </a:rPr>
              <a:t>Generates</a:t>
            </a:r>
            <a:r>
              <a:rPr lang="cs-CZ">
                <a:ea typeface="+mn-lt"/>
                <a:cs typeface="+mn-lt"/>
              </a:rPr>
              <a:t> and </a:t>
            </a:r>
            <a:r>
              <a:rPr lang="cs-CZ" err="1">
                <a:ea typeface="+mn-lt"/>
                <a:cs typeface="+mn-lt"/>
              </a:rPr>
              <a:t>validates</a:t>
            </a:r>
            <a:r>
              <a:rPr lang="cs-CZ">
                <a:ea typeface="+mn-lt"/>
                <a:cs typeface="+mn-lt"/>
              </a:rPr>
              <a:t> </a:t>
            </a:r>
            <a:r>
              <a:rPr lang="cs-CZ" err="1">
                <a:ea typeface="+mn-lt"/>
                <a:cs typeface="+mn-lt"/>
              </a:rPr>
              <a:t>schedules</a:t>
            </a:r>
            <a:r>
              <a:rPr lang="cs-CZ">
                <a:ea typeface="+mn-lt"/>
                <a:cs typeface="+mn-lt"/>
              </a:rPr>
              <a:t>.</a:t>
            </a:r>
            <a:endParaRPr lang="cs-CZ"/>
          </a:p>
          <a:p>
            <a:r>
              <a:rPr lang="cs-CZ" b="1" err="1"/>
              <a:t>Scheduling</a:t>
            </a:r>
            <a:r>
              <a:rPr lang="cs-CZ" b="1"/>
              <a:t> </a:t>
            </a:r>
            <a:r>
              <a:rPr lang="cs-CZ" b="1" err="1"/>
              <a:t>System</a:t>
            </a:r>
            <a:r>
              <a:rPr lang="cs-CZ" b="1"/>
              <a:t>:</a:t>
            </a:r>
            <a:endParaRPr lang="cs-CZ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cs-CZ" sz="1600" err="1"/>
              <a:t>Allows</a:t>
            </a:r>
            <a:r>
              <a:rPr lang="cs-CZ" sz="1600"/>
              <a:t> to </a:t>
            </a:r>
            <a:r>
              <a:rPr lang="cs-CZ" sz="1600" err="1"/>
              <a:t>edit</a:t>
            </a:r>
            <a:r>
              <a:rPr lang="cs-CZ" sz="1600"/>
              <a:t>, </a:t>
            </a:r>
            <a:r>
              <a:rPr lang="cs-CZ" sz="1600" err="1"/>
              <a:t>generate</a:t>
            </a:r>
            <a:r>
              <a:rPr lang="cs-CZ" sz="1600"/>
              <a:t>, </a:t>
            </a:r>
            <a:r>
              <a:rPr lang="cs-CZ" sz="1600" err="1"/>
              <a:t>visualize</a:t>
            </a:r>
            <a:r>
              <a:rPr lang="cs-CZ" sz="1600"/>
              <a:t> </a:t>
            </a:r>
            <a:r>
              <a:rPr lang="cs-CZ" sz="1600" err="1"/>
              <a:t>schedules</a:t>
            </a:r>
            <a:r>
              <a:rPr lang="cs-CZ" sz="1600"/>
              <a:t>.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cs-CZ" sz="1600" err="1"/>
              <a:t>Interfaces</a:t>
            </a:r>
            <a:r>
              <a:rPr lang="cs-CZ" sz="1600"/>
              <a:t> </a:t>
            </a:r>
            <a:r>
              <a:rPr lang="cs-CZ" sz="1600" err="1"/>
              <a:t>with</a:t>
            </a:r>
            <a:r>
              <a:rPr lang="cs-CZ" sz="1600"/>
              <a:t> </a:t>
            </a:r>
            <a:r>
              <a:rPr lang="cs-CZ" sz="1600" b="1"/>
              <a:t>SIS</a:t>
            </a:r>
            <a:r>
              <a:rPr lang="cs-CZ" sz="1600"/>
              <a:t> </a:t>
            </a:r>
            <a:r>
              <a:rPr lang="cs-CZ" sz="1600" err="1"/>
              <a:t>for</a:t>
            </a:r>
            <a:r>
              <a:rPr lang="cs-CZ" sz="1600"/>
              <a:t> data </a:t>
            </a:r>
            <a:r>
              <a:rPr lang="cs-CZ" sz="1600" err="1"/>
              <a:t>integration</a:t>
            </a:r>
            <a:r>
              <a:rPr lang="cs-CZ" sz="1600"/>
              <a:t>.</a:t>
            </a:r>
            <a:endParaRPr lang="cs-CZ"/>
          </a:p>
          <a:p>
            <a:endParaRPr lang="cs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F7A00-A21C-22EA-8E69-F601DD66BA9F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Jirka, Matej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B8E3C01-806E-A6D3-8DF5-2484FAC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41" y="1942791"/>
            <a:ext cx="8138160" cy="4621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6B047-9CD3-700F-A48D-8266543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</a:t>
            </a:r>
            <a:r>
              <a:rPr lang="cs-CZ" err="1"/>
              <a:t>Architecture</a:t>
            </a:r>
            <a:r>
              <a:rPr lang="cs-CZ"/>
              <a:t> –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3E9-FD26-C2B8-789C-D06C94A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51968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cs-CZ" sz="1700" b="1" err="1">
                <a:latin typeface="Grandview Display"/>
                <a:cs typeface="Arial"/>
              </a:rPr>
              <a:t>Stakeholders</a:t>
            </a:r>
            <a:r>
              <a:rPr lang="cs-CZ" sz="1700" b="1">
                <a:latin typeface="Grandview Display"/>
                <a:cs typeface="Arial"/>
              </a:rPr>
              <a:t>:</a:t>
            </a:r>
            <a:endParaRPr lang="cs-CZ" sz="1700">
              <a:latin typeface="Grandview Display"/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Interact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with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their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respective</a:t>
            </a:r>
            <a:r>
              <a:rPr lang="cs-CZ" sz="1500">
                <a:cs typeface="Arial"/>
              </a:rPr>
              <a:t> </a:t>
            </a:r>
            <a:r>
              <a:rPr lang="cs-CZ" sz="1500" b="1" err="1">
                <a:cs typeface="Arial"/>
              </a:rPr>
              <a:t>dashboards</a:t>
            </a:r>
            <a:endParaRPr lang="cs-CZ" sz="15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Receive</a:t>
            </a:r>
            <a:r>
              <a:rPr lang="cs-CZ" sz="1500">
                <a:cs typeface="Arial"/>
              </a:rPr>
              <a:t> </a:t>
            </a:r>
            <a:r>
              <a:rPr lang="cs-CZ" sz="1500" b="1" err="1">
                <a:cs typeface="Arial"/>
              </a:rPr>
              <a:t>external</a:t>
            </a:r>
            <a:r>
              <a:rPr lang="cs-CZ" sz="1500" b="1">
                <a:cs typeface="Arial"/>
              </a:rPr>
              <a:t> </a:t>
            </a:r>
            <a:r>
              <a:rPr lang="cs-CZ" sz="1500" b="1" err="1">
                <a:cs typeface="Arial"/>
              </a:rPr>
              <a:t>notifications</a:t>
            </a:r>
            <a:endParaRPr lang="cs-CZ" sz="150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7366B-E37D-1446-438B-3984475C04DB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Martin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6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B8E3C01-806E-A6D3-8DF5-2484FAC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41" y="1942791"/>
            <a:ext cx="8138160" cy="4621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6B047-9CD3-700F-A48D-8266543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</a:t>
            </a:r>
            <a:r>
              <a:rPr lang="cs-CZ" err="1"/>
              <a:t>Architecture</a:t>
            </a:r>
            <a:r>
              <a:rPr lang="cs-CZ"/>
              <a:t> –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3E9-FD26-C2B8-789C-D06C94A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51968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cs-CZ" sz="1700" b="1" err="1">
                <a:latin typeface="Grandview Display"/>
                <a:cs typeface="Arial"/>
              </a:rPr>
              <a:t>Dashboards</a:t>
            </a:r>
            <a:r>
              <a:rPr lang="cs-CZ" sz="1700" b="1">
                <a:latin typeface="Grandview Display"/>
                <a:cs typeface="Arial"/>
              </a:rPr>
              <a:t>:</a:t>
            </a:r>
            <a:endParaRPr lang="cs-CZ" sz="1700">
              <a:latin typeface="Grandview Display"/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>
                <a:cs typeface="Arial"/>
              </a:rPr>
              <a:t>Forward </a:t>
            </a:r>
            <a:r>
              <a:rPr lang="cs-CZ" sz="1500" err="1">
                <a:cs typeface="Arial"/>
              </a:rPr>
              <a:t>requests</a:t>
            </a:r>
            <a:r>
              <a:rPr lang="cs-CZ" sz="1500">
                <a:cs typeface="Arial"/>
              </a:rPr>
              <a:t> to </a:t>
            </a:r>
            <a:r>
              <a:rPr lang="cs-CZ" sz="1500" err="1">
                <a:cs typeface="Arial"/>
              </a:rPr>
              <a:t>the</a:t>
            </a:r>
            <a:r>
              <a:rPr lang="cs-CZ" sz="1500">
                <a:cs typeface="Arial"/>
              </a:rPr>
              <a:t> </a:t>
            </a:r>
            <a:r>
              <a:rPr lang="cs-CZ" sz="1500" b="1" err="1">
                <a:cs typeface="Arial"/>
              </a:rPr>
              <a:t>Portal</a:t>
            </a:r>
            <a:endParaRPr lang="cs-CZ" sz="15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Receive</a:t>
            </a:r>
            <a:r>
              <a:rPr lang="cs-CZ" sz="1500">
                <a:cs typeface="Arial"/>
              </a:rPr>
              <a:t> and show </a:t>
            </a:r>
            <a:r>
              <a:rPr lang="cs-CZ" sz="1500" err="1">
                <a:cs typeface="Arial"/>
              </a:rPr>
              <a:t>errors</a:t>
            </a:r>
            <a:r>
              <a:rPr lang="cs-CZ" sz="1500">
                <a:cs typeface="Arial"/>
              </a:rPr>
              <a:t> in </a:t>
            </a:r>
            <a:r>
              <a:rPr lang="cs-CZ" sz="1500" err="1">
                <a:cs typeface="Arial"/>
              </a:rPr>
              <a:t>the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request</a:t>
            </a:r>
            <a:endParaRPr lang="cs-CZ" sz="150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Receive</a:t>
            </a:r>
            <a:r>
              <a:rPr lang="cs-CZ" sz="1500">
                <a:cs typeface="Arial"/>
              </a:rPr>
              <a:t> and show </a:t>
            </a:r>
            <a:r>
              <a:rPr lang="cs-CZ" sz="1500" err="1">
                <a:cs typeface="Arial"/>
              </a:rPr>
              <a:t>updated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information</a:t>
            </a:r>
            <a:endParaRPr lang="cs-CZ" sz="150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4C2C1-7E42-2238-3512-3A5427505411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Martin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B8E3C01-806E-A6D3-8DF5-2484FAC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41" y="1942791"/>
            <a:ext cx="8138160" cy="4621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6B047-9CD3-700F-A48D-8266543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</a:t>
            </a:r>
            <a:r>
              <a:rPr lang="cs-CZ" err="1"/>
              <a:t>Architecture</a:t>
            </a:r>
            <a:r>
              <a:rPr lang="cs-CZ"/>
              <a:t> –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3E9-FD26-C2B8-789C-D06C94A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519680" cy="33826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cs-CZ" sz="1700" b="1" err="1">
                <a:latin typeface="Grandview Display"/>
                <a:cs typeface="Arial"/>
              </a:rPr>
              <a:t>Portal</a:t>
            </a:r>
            <a:r>
              <a:rPr lang="cs-CZ" sz="1700" b="1">
                <a:latin typeface="Grandview Display"/>
                <a:cs typeface="Arial"/>
              </a:rPr>
              <a:t>:</a:t>
            </a:r>
            <a:endParaRPr lang="cs-CZ" sz="1700">
              <a:latin typeface="Grandview Display"/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Receives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requests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from</a:t>
            </a:r>
            <a:r>
              <a:rPr lang="cs-CZ" sz="1500">
                <a:cs typeface="Arial"/>
              </a:rPr>
              <a:t> </a:t>
            </a:r>
            <a:r>
              <a:rPr lang="cs-CZ" sz="1500" b="1" err="1">
                <a:cs typeface="Arial"/>
              </a:rPr>
              <a:t>dashboards</a:t>
            </a:r>
            <a:r>
              <a:rPr lang="cs-CZ" sz="1500" b="1">
                <a:cs typeface="Arial"/>
              </a:rPr>
              <a:t> </a:t>
            </a:r>
            <a:r>
              <a:rPr lang="cs-CZ" sz="1500">
                <a:cs typeface="Arial"/>
              </a:rPr>
              <a:t>and </a:t>
            </a:r>
            <a:r>
              <a:rPr lang="cs-CZ" sz="1500" err="1">
                <a:cs typeface="Arial"/>
              </a:rPr>
              <a:t>forwards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them</a:t>
            </a:r>
            <a:r>
              <a:rPr lang="cs-CZ" sz="1500">
                <a:cs typeface="Arial"/>
              </a:rPr>
              <a:t> to a </a:t>
            </a:r>
            <a:r>
              <a:rPr lang="cs-CZ" sz="1500" err="1">
                <a:cs typeface="Arial"/>
              </a:rPr>
              <a:t>service</a:t>
            </a:r>
            <a:r>
              <a:rPr lang="cs-CZ" sz="1500">
                <a:cs typeface="Arial"/>
              </a:rPr>
              <a:t>: </a:t>
            </a:r>
            <a:r>
              <a:rPr lang="cs-CZ" sz="1500" b="1" err="1">
                <a:cs typeface="Arial"/>
              </a:rPr>
              <a:t>External</a:t>
            </a:r>
            <a:r>
              <a:rPr lang="cs-CZ" sz="1500" b="1">
                <a:cs typeface="Arial"/>
              </a:rPr>
              <a:t> </a:t>
            </a:r>
            <a:r>
              <a:rPr lang="cs-CZ" sz="1500" b="1" err="1">
                <a:cs typeface="Arial"/>
              </a:rPr>
              <a:t>Notifier</a:t>
            </a:r>
            <a:r>
              <a:rPr lang="cs-CZ" sz="1500" b="1">
                <a:cs typeface="Arial"/>
              </a:rPr>
              <a:t> </a:t>
            </a:r>
            <a:r>
              <a:rPr lang="cs-CZ" sz="1500" err="1">
                <a:cs typeface="Arial"/>
              </a:rPr>
              <a:t>or</a:t>
            </a:r>
            <a:r>
              <a:rPr lang="cs-CZ" sz="1500">
                <a:cs typeface="Arial"/>
              </a:rPr>
              <a:t> </a:t>
            </a:r>
            <a:r>
              <a:rPr lang="cs-CZ" sz="1500" b="1" err="1">
                <a:cs typeface="Arial"/>
              </a:rPr>
              <a:t>Core</a:t>
            </a:r>
            <a:r>
              <a:rPr lang="cs-CZ" sz="1500">
                <a:cs typeface="Arial"/>
              </a:rPr>
              <a:t>.</a:t>
            </a: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Sends</a:t>
            </a:r>
            <a:r>
              <a:rPr lang="cs-CZ" sz="1500">
                <a:cs typeface="Arial"/>
              </a:rPr>
              <a:t> any </a:t>
            </a:r>
            <a:r>
              <a:rPr lang="cs-CZ" sz="1500" err="1">
                <a:cs typeface="Arial"/>
              </a:rPr>
              <a:t>errors</a:t>
            </a:r>
            <a:r>
              <a:rPr lang="cs-CZ" sz="1500">
                <a:cs typeface="Arial"/>
              </a:rPr>
              <a:t> in </a:t>
            </a:r>
            <a:r>
              <a:rPr lang="cs-CZ" sz="1500" err="1">
                <a:cs typeface="Arial"/>
              </a:rPr>
              <a:t>request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back</a:t>
            </a:r>
            <a:r>
              <a:rPr lang="cs-CZ" sz="1500">
                <a:cs typeface="Arial"/>
              </a:rPr>
              <a:t> to </a:t>
            </a:r>
            <a:r>
              <a:rPr lang="cs-CZ" sz="1500" err="1">
                <a:cs typeface="Arial"/>
              </a:rPr>
              <a:t>the</a:t>
            </a:r>
            <a:r>
              <a:rPr lang="cs-CZ" sz="1500">
                <a:cs typeface="Arial"/>
              </a:rPr>
              <a:t> </a:t>
            </a:r>
            <a:r>
              <a:rPr lang="cs-CZ" sz="1500" b="1" err="1">
                <a:cs typeface="Arial"/>
              </a:rPr>
              <a:t>Dasboard</a:t>
            </a:r>
            <a:endParaRPr lang="cs-CZ" sz="15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Sends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results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back</a:t>
            </a:r>
            <a:r>
              <a:rPr lang="cs-CZ" sz="1500">
                <a:cs typeface="Arial"/>
              </a:rPr>
              <a:t> to </a:t>
            </a:r>
            <a:r>
              <a:rPr lang="cs-CZ" sz="1500" err="1">
                <a:cs typeface="Arial"/>
              </a:rPr>
              <a:t>the</a:t>
            </a:r>
            <a:r>
              <a:rPr lang="cs-CZ" sz="1500">
                <a:cs typeface="Arial"/>
              </a:rPr>
              <a:t> </a:t>
            </a:r>
            <a:r>
              <a:rPr lang="cs-CZ" sz="1500" b="1">
                <a:cs typeface="Arial"/>
              </a:rPr>
              <a:t>Dashboard</a:t>
            </a: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Help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against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attacks</a:t>
            </a:r>
            <a:endParaRPr lang="cs-CZ" sz="150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endParaRPr lang="cs-CZ" sz="150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endParaRPr lang="cs-CZ" sz="150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endParaRPr lang="cs-CZ" sz="150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84127-DD9C-08DC-2EB4-24004FDC6F7C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Martin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2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B8E3C01-806E-A6D3-8DF5-2484FAC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41" y="1942791"/>
            <a:ext cx="8138160" cy="4621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6B047-9CD3-700F-A48D-8266543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</a:t>
            </a:r>
            <a:r>
              <a:rPr lang="cs-CZ" err="1"/>
              <a:t>Architecture</a:t>
            </a:r>
            <a:r>
              <a:rPr lang="cs-CZ"/>
              <a:t> –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3E9-FD26-C2B8-789C-D06C94A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51968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cs-CZ" sz="1700" b="1" err="1">
                <a:latin typeface="Grandview Display"/>
                <a:cs typeface="Arial"/>
              </a:rPr>
              <a:t>External</a:t>
            </a:r>
            <a:r>
              <a:rPr lang="cs-CZ" sz="1700" b="1">
                <a:latin typeface="Grandview Display"/>
                <a:cs typeface="Arial"/>
              </a:rPr>
              <a:t> </a:t>
            </a:r>
            <a:r>
              <a:rPr lang="cs-CZ" sz="1700" b="1" err="1">
                <a:latin typeface="Grandview Display"/>
                <a:cs typeface="Arial"/>
              </a:rPr>
              <a:t>Notifier</a:t>
            </a:r>
            <a:r>
              <a:rPr lang="cs-CZ" sz="1700" b="1">
                <a:latin typeface="Grandview Display"/>
                <a:cs typeface="Arial"/>
              </a:rPr>
              <a:t>:</a:t>
            </a:r>
            <a:endParaRPr lang="cs-CZ" sz="1700">
              <a:latin typeface="Grandview Display"/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Collects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credentials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from</a:t>
            </a:r>
            <a:r>
              <a:rPr lang="cs-CZ" sz="1500">
                <a:cs typeface="Arial"/>
              </a:rPr>
              <a:t> </a:t>
            </a:r>
            <a:r>
              <a:rPr lang="cs-CZ" sz="1500" b="1">
                <a:cs typeface="Arial"/>
              </a:rPr>
              <a:t>SIS</a:t>
            </a:r>
            <a:endParaRPr lang="cs-CZ" sz="1500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500" err="1">
                <a:cs typeface="Arial"/>
              </a:rPr>
              <a:t>Sends</a:t>
            </a:r>
            <a:r>
              <a:rPr lang="cs-CZ" sz="1500">
                <a:cs typeface="Arial"/>
              </a:rPr>
              <a:t> </a:t>
            </a:r>
            <a:r>
              <a:rPr lang="cs-CZ" sz="1500" err="1">
                <a:cs typeface="Arial"/>
              </a:rPr>
              <a:t>notifications</a:t>
            </a:r>
            <a:r>
              <a:rPr lang="cs-CZ" sz="1500">
                <a:cs typeface="Arial"/>
              </a:rPr>
              <a:t> to </a:t>
            </a:r>
            <a:r>
              <a:rPr lang="cs-CZ" sz="1500" b="1" err="1">
                <a:cs typeface="Arial"/>
              </a:rPr>
              <a:t>Stakeholders</a:t>
            </a:r>
            <a:endParaRPr lang="cs-CZ" b="1" err="1"/>
          </a:p>
          <a:p>
            <a:pPr marL="493395" lvl="1" indent="-285750">
              <a:buFont typeface="Courier New,monospace"/>
              <a:buChar char="o"/>
            </a:pPr>
            <a:endParaRPr lang="cs-CZ" sz="15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endParaRPr lang="cs-CZ" sz="1500" b="1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91B0E-5C99-36A8-F5C6-1EF9956E38C9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Martin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B8E3C01-806E-A6D3-8DF5-2484FAC2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141" y="1942791"/>
            <a:ext cx="8138160" cy="4621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6B047-9CD3-700F-A48D-82665435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C4 </a:t>
            </a:r>
            <a:r>
              <a:rPr lang="cs-CZ" err="1"/>
              <a:t>Architecture</a:t>
            </a:r>
            <a:r>
              <a:rPr lang="cs-CZ"/>
              <a:t> – 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F3E9-FD26-C2B8-789C-D06C94AD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519680" cy="338265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85750">
              <a:buFont typeface="Arial,Sans-Serif"/>
              <a:buChar char="•"/>
            </a:pPr>
            <a:r>
              <a:rPr lang="cs-CZ" sz="1600" b="1" err="1">
                <a:cs typeface="Arial"/>
              </a:rPr>
              <a:t>Core</a:t>
            </a:r>
            <a:endParaRPr lang="cs-CZ" sz="1600" err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400" err="1">
                <a:cs typeface="Arial"/>
              </a:rPr>
              <a:t>Receives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backend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request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from</a:t>
            </a:r>
            <a:r>
              <a:rPr lang="cs-CZ" sz="1400">
                <a:cs typeface="Arial"/>
              </a:rPr>
              <a:t> </a:t>
            </a:r>
            <a:r>
              <a:rPr lang="cs-CZ" sz="1400" b="1" err="1">
                <a:cs typeface="Arial"/>
              </a:rPr>
              <a:t>Portal</a:t>
            </a:r>
            <a:endParaRPr lang="cs-CZ" sz="14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400" err="1">
                <a:cs typeface="Arial"/>
              </a:rPr>
              <a:t>Does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all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backend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processing</a:t>
            </a:r>
            <a:r>
              <a:rPr lang="cs-CZ" sz="1400">
                <a:cs typeface="Arial"/>
              </a:rPr>
              <a:t> (</a:t>
            </a:r>
            <a:r>
              <a:rPr lang="cs-CZ" sz="1400" err="1">
                <a:cs typeface="Arial"/>
              </a:rPr>
              <a:t>algorithms</a:t>
            </a:r>
            <a:r>
              <a:rPr lang="cs-CZ" sz="1400">
                <a:cs typeface="Arial"/>
              </a:rPr>
              <a:t>, </a:t>
            </a:r>
            <a:r>
              <a:rPr lang="cs-CZ" sz="1400" err="1">
                <a:cs typeface="Arial"/>
              </a:rPr>
              <a:t>reading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from</a:t>
            </a:r>
            <a:r>
              <a:rPr lang="cs-CZ" sz="1400">
                <a:cs typeface="Arial"/>
              </a:rPr>
              <a:t> </a:t>
            </a:r>
            <a:r>
              <a:rPr lang="cs-CZ" sz="1400" b="1">
                <a:cs typeface="Arial"/>
              </a:rPr>
              <a:t>DB</a:t>
            </a:r>
            <a:r>
              <a:rPr lang="cs-CZ" sz="1400">
                <a:cs typeface="Arial"/>
              </a:rPr>
              <a:t>, </a:t>
            </a:r>
            <a:r>
              <a:rPr lang="cs-CZ" sz="1400" b="1">
                <a:cs typeface="Arial"/>
              </a:rPr>
              <a:t>SIS</a:t>
            </a:r>
            <a:r>
              <a:rPr lang="cs-CZ" sz="1400">
                <a:cs typeface="Arial"/>
              </a:rPr>
              <a:t>)</a:t>
            </a:r>
            <a:endParaRPr lang="cs-CZ" sz="14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400" err="1">
                <a:cs typeface="Arial"/>
              </a:rPr>
              <a:t>Outputs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backend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result</a:t>
            </a:r>
            <a:r>
              <a:rPr lang="cs-CZ" sz="1400">
                <a:cs typeface="Arial"/>
              </a:rPr>
              <a:t> to </a:t>
            </a:r>
            <a:r>
              <a:rPr lang="cs-CZ" sz="1400" b="1" err="1">
                <a:cs typeface="Arial"/>
              </a:rPr>
              <a:t>Portal</a:t>
            </a:r>
            <a:endParaRPr lang="cs-CZ" sz="1400" err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400" err="1">
                <a:cs typeface="Arial"/>
              </a:rPr>
              <a:t>Logs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operations</a:t>
            </a:r>
            <a:r>
              <a:rPr lang="cs-CZ" sz="1400">
                <a:cs typeface="Arial"/>
              </a:rPr>
              <a:t> to </a:t>
            </a:r>
            <a:r>
              <a:rPr lang="cs-CZ" sz="1400" err="1">
                <a:cs typeface="Arial"/>
              </a:rPr>
              <a:t>the</a:t>
            </a:r>
            <a:r>
              <a:rPr lang="cs-CZ" sz="1400">
                <a:cs typeface="Arial"/>
              </a:rPr>
              <a:t> </a:t>
            </a:r>
            <a:r>
              <a:rPr lang="cs-CZ" sz="1400" b="1" err="1">
                <a:cs typeface="Arial"/>
              </a:rPr>
              <a:t>Logger</a:t>
            </a:r>
            <a:endParaRPr lang="cs-CZ" sz="14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endParaRPr lang="cs-CZ" sz="1400" b="1">
              <a:cs typeface="Arial"/>
            </a:endParaRPr>
          </a:p>
          <a:p>
            <a:pPr indent="-285750">
              <a:buFont typeface="Arial,Sans-Serif"/>
              <a:buChar char="•"/>
            </a:pPr>
            <a:r>
              <a:rPr lang="cs-CZ" sz="1600" b="1" err="1">
                <a:cs typeface="Arial"/>
              </a:rPr>
              <a:t>Logger</a:t>
            </a:r>
            <a:endParaRPr lang="cs-CZ" sz="1600" b="1">
              <a:cs typeface="Arial"/>
            </a:endParaRPr>
          </a:p>
          <a:p>
            <a:pPr marL="493395" lvl="1" indent="-285750">
              <a:buFont typeface="Courier New,monospace"/>
              <a:buChar char="o"/>
            </a:pPr>
            <a:r>
              <a:rPr lang="cs-CZ" sz="1400" err="1">
                <a:cs typeface="Arial"/>
              </a:rPr>
              <a:t>Stores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the</a:t>
            </a:r>
            <a:r>
              <a:rPr lang="cs-CZ" sz="1400">
                <a:cs typeface="Arial"/>
              </a:rPr>
              <a:t> log</a:t>
            </a:r>
          </a:p>
          <a:p>
            <a:pPr marL="493395" lvl="1" indent="-285750">
              <a:buFont typeface="Courier New,monospace"/>
              <a:buChar char="o"/>
            </a:pPr>
            <a:r>
              <a:rPr lang="cs-CZ" sz="1400" err="1">
                <a:cs typeface="Arial"/>
              </a:rPr>
              <a:t>Saves</a:t>
            </a:r>
            <a:r>
              <a:rPr lang="cs-CZ" sz="1400">
                <a:cs typeface="Arial"/>
              </a:rPr>
              <a:t> </a:t>
            </a:r>
            <a:r>
              <a:rPr lang="cs-CZ" sz="1400" err="1">
                <a:cs typeface="Arial"/>
              </a:rPr>
              <a:t>the</a:t>
            </a:r>
            <a:r>
              <a:rPr lang="cs-CZ" sz="1400">
                <a:cs typeface="Arial"/>
              </a:rPr>
              <a:t> log to </a:t>
            </a:r>
            <a:r>
              <a:rPr lang="cs-CZ" sz="1400" b="1">
                <a:cs typeface="Arial"/>
              </a:rPr>
              <a:t>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AFC8B-AD5D-BC09-AA9B-962DC6DB5DFD}"/>
              </a:ext>
            </a:extLst>
          </p:cNvPr>
          <p:cNvSpPr txBox="1"/>
          <p:nvPr/>
        </p:nvSpPr>
        <p:spPr>
          <a:xfrm>
            <a:off x="10525760" y="5928360"/>
            <a:ext cx="1493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Martin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1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CFE7-03A6-00DB-34B3-210FA09B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Most Interesting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9384-0C0D-1984-122D-8B1A68E4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Core: </a:t>
            </a:r>
            <a:r>
              <a:rPr lang="sk-SK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handles all the business logic</a:t>
            </a:r>
          </a:p>
          <a:p>
            <a:pPr lvl="1"/>
            <a:r>
              <a:rPr lang="sk-SK">
                <a:solidFill>
                  <a:srgbClr val="000000"/>
                </a:solidFill>
                <a:latin typeface="Calibri" panose="020F0502020204030204" pitchFamily="34" charset="0"/>
              </a:rPr>
              <a:t>Is divided into 3 groups</a:t>
            </a:r>
            <a:endParaRPr lang="sk-SK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636B0-3F70-7330-2D9A-46D1C6A9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9" y="3050999"/>
            <a:ext cx="7620000" cy="36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5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4CE1-84A8-FCB1-A90C-51EC2D42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01583"/>
            <a:ext cx="10363200" cy="1187570"/>
          </a:xfrm>
        </p:spPr>
        <p:txBody>
          <a:bodyPr/>
          <a:lstStyle/>
          <a:p>
            <a:r>
              <a:rPr lang="cs-CZ"/>
              <a:t>Group: Scheduling Controller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2696-CA67-DBEE-7FE0-6C30E3AB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9F20-B5AC-44D8-BF6D-CB1510AE8B82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CA09E-78D0-2042-2986-8D775320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529C-6948-2B6E-390F-89E9DE7B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F69B3C-AF85-3948-E283-599ED3CDF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49" y="1567543"/>
            <a:ext cx="9802177" cy="465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CB29-3600-C905-F028-D18CBFCC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Feature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1347-7020-7C97-9925-06225A0B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80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2B1B-1F38-A3E6-8932-A99A873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Group: Rule Engine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E56248-DD86-101E-5222-94CCB6137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28" y="2307841"/>
            <a:ext cx="11018572" cy="387189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BC5C-28D1-C055-7E51-3184089B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F981-83AC-42D7-8154-B160AD844EF5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6E73-8440-3544-655E-2E6B90B8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7356-486C-0694-C470-24A56409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1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BBF2-CFE2-CBEE-406E-F88BD67A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387009" cy="815009"/>
          </a:xfrm>
        </p:spPr>
        <p:txBody>
          <a:bodyPr>
            <a:normAutofit fontScale="90000"/>
          </a:bodyPr>
          <a:lstStyle/>
          <a:p>
            <a:r>
              <a:rPr lang="cs-CZ"/>
              <a:t>Group: Data Processor</a:t>
            </a:r>
            <a:br>
              <a:rPr lang="cs-CZ"/>
            </a:br>
            <a:r>
              <a:rPr lang="cs-CZ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118A8D-987E-5ABB-E8CB-E50EAE972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8528" y="257106"/>
            <a:ext cx="5139968" cy="63437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4AEB-3542-5C1B-AA94-D64C8E70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485A-6039-4C9D-B2DF-019FAA7F868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342E-0A40-7150-47CB-7A024D72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4274-D488-FAD5-22C0-5C3936FB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7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2FA32E-6E40-06FB-6823-21277504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err="1"/>
              <a:t>Wake</a:t>
            </a:r>
            <a:r>
              <a:rPr lang="cs-CZ"/>
              <a:t> up meme</a:t>
            </a:r>
          </a:p>
        </p:txBody>
      </p:sp>
      <p:pic>
        <p:nvPicPr>
          <p:cNvPr id="4" name="Obrázek 3" descr="Group Project Meme">
            <a:extLst>
              <a:ext uri="{FF2B5EF4-FFF2-40B4-BE49-F238E27FC236}">
                <a16:creationId xmlns:a16="http://schemas.microsoft.com/office/drawing/2014/main" id="{82A05EF9-485C-99BB-DC37-5EA87A4D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53" y="1343783"/>
            <a:ext cx="5670394" cy="4947301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29DF8FE9-27C3-878D-45A3-9490CFA51902}"/>
              </a:ext>
            </a:extLst>
          </p:cNvPr>
          <p:cNvSpPr txBox="1"/>
          <p:nvPr/>
        </p:nvSpPr>
        <p:spPr>
          <a:xfrm>
            <a:off x="4734560" y="628904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solidFill>
                  <a:schemeClr val="bg2"/>
                </a:solidFill>
              </a:rPr>
              <a:t>https://cms-assets.tutsplus.com/cdn-cgi/image/width=850/uploads/users/2533/posts/42015/image-upload/Group_Work.jpg</a:t>
            </a:r>
          </a:p>
        </p:txBody>
      </p:sp>
    </p:spTree>
    <p:extLst>
      <p:ext uri="{BB962C8B-B14F-4D97-AF65-F5344CB8AC3E}">
        <p14:creationId xmlns:p14="http://schemas.microsoft.com/office/powerpoint/2010/main" val="405047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F78A-D62E-A79E-C1A9-B039165C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2"/>
            <a:ext cx="3234466" cy="28369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err="1"/>
              <a:t>Dynamic</a:t>
            </a:r>
            <a:r>
              <a:rPr lang="cs-CZ"/>
              <a:t> Diagram – </a:t>
            </a:r>
            <a:r>
              <a:rPr lang="cs-CZ" err="1"/>
              <a:t>Validating</a:t>
            </a:r>
            <a:br>
              <a:rPr lang="cs-CZ"/>
            </a:br>
            <a:r>
              <a:rPr lang="cs-CZ" err="1"/>
              <a:t>Schedules</a:t>
            </a:r>
          </a:p>
          <a:p>
            <a:endParaRPr lang="en-US"/>
          </a:p>
        </p:txBody>
      </p:sp>
      <p:pic>
        <p:nvPicPr>
          <p:cNvPr id="4" name="Obrázek 3" descr="Obsah obrázku text, snímek obrazovky, diagram, Písmo&#10;&#10;Popis se vygeneroval automaticky.">
            <a:extLst>
              <a:ext uri="{FF2B5EF4-FFF2-40B4-BE49-F238E27FC236}">
                <a16:creationId xmlns:a16="http://schemas.microsoft.com/office/drawing/2014/main" id="{8105C726-0FBF-BE6D-112B-87ECCEEB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2"/>
          <a:stretch/>
        </p:blipFill>
        <p:spPr>
          <a:xfrm>
            <a:off x="3365497" y="851314"/>
            <a:ext cx="8380402" cy="515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35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F78A-D62E-A79E-C1A9-B039165C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2"/>
            <a:ext cx="3234466" cy="28369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err="1"/>
              <a:t>Production</a:t>
            </a:r>
            <a:r>
              <a:rPr lang="cs-CZ"/>
              <a:t> </a:t>
            </a:r>
            <a:r>
              <a:rPr lang="en-US"/>
              <a:t>Deployment Diagram</a:t>
            </a:r>
          </a:p>
        </p:txBody>
      </p:sp>
      <p:pic>
        <p:nvPicPr>
          <p:cNvPr id="7" name="Zástupný obsah 6" descr="Obsah obrázku text, diagram, snímek obrazovky, Paralelní&#10;&#10;Popis byl vytvořen automaticky">
            <a:extLst>
              <a:ext uri="{FF2B5EF4-FFF2-40B4-BE49-F238E27FC236}">
                <a16:creationId xmlns:a16="http://schemas.microsoft.com/office/drawing/2014/main" id="{F4920EE7-595D-7C74-12DA-FA3B3C56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6" b="1"/>
          <a:stretch/>
        </p:blipFill>
        <p:spPr>
          <a:xfrm>
            <a:off x="4475877" y="284441"/>
            <a:ext cx="6948537" cy="62902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6723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6E7F67-FBB2-0715-0336-190DE447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for your attention!</a:t>
            </a:r>
          </a:p>
        </p:txBody>
      </p:sp>
      <p:pic>
        <p:nvPicPr>
          <p:cNvPr id="2" name="Obrázek 1" descr="Terry A. Davis - TempleOS Photos : Terry A. Davis : Free Download ...">
            <a:extLst>
              <a:ext uri="{FF2B5EF4-FFF2-40B4-BE49-F238E27FC236}">
                <a16:creationId xmlns:a16="http://schemas.microsoft.com/office/drawing/2014/main" id="{03A776D3-8100-D3DC-0ADD-75331BEF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66" r="12466"/>
          <a:stretch/>
        </p:blipFill>
        <p:spPr>
          <a:xfrm>
            <a:off x="617641" y="1157204"/>
            <a:ext cx="5183141" cy="517840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3151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69BD12-65A8-05B6-CD81-88E6E30A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Teacher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71170A-F963-341A-83F8-593259894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Calibri"/>
                <a:ea typeface="Calibri"/>
                <a:cs typeface="Calibri"/>
              </a:rPr>
              <a:t>View schedule - Pavel</a:t>
            </a:r>
          </a:p>
          <a:p>
            <a:r>
              <a:rPr lang="en-US" sz="1800">
                <a:latin typeface="Calibri"/>
                <a:ea typeface="Calibri"/>
                <a:cs typeface="Calibri"/>
              </a:rPr>
              <a:t> Adjust preferences - Dominik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DA9C5EC-6020-1895-07EA-979C9C44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B8BC-99D1-402B-A4BF-5331F0A8FD7F}" type="datetime1">
              <a:t>11/26/2024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93F2945-8FA2-5B8A-F5EB-AC1F11E4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14C1FC-4F6C-2CF6-8298-F35E5D5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66EA3E-95E3-9EC3-B631-F0E1151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Scheduling</a:t>
            </a:r>
            <a:r>
              <a:rPr lang="cs-CZ"/>
              <a:t> comittee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AE2AE8-7C1F-8695-2B65-3752F964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Calibri"/>
                <a:ea typeface="Calibri"/>
                <a:cs typeface="Calibri"/>
              </a:rPr>
              <a:t>Schedule validation - Matěj</a:t>
            </a:r>
          </a:p>
          <a:p>
            <a:r>
              <a:rPr lang="en-US" sz="1800">
                <a:latin typeface="Calibri"/>
                <a:ea typeface="Calibri"/>
                <a:cs typeface="Calibri"/>
              </a:rPr>
              <a:t>Subject creation – Ladislav</a:t>
            </a:r>
          </a:p>
          <a:p>
            <a:r>
              <a:rPr lang="en-US" sz="1800">
                <a:latin typeface="Calibri"/>
                <a:ea typeface="Calibri"/>
                <a:cs typeface="Calibri"/>
              </a:rPr>
              <a:t>Auto-generated scheduling - Martin</a:t>
            </a:r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7AB610-E3F5-AE8B-7857-F47728FA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4F29-218D-4F1E-9518-5A0A99FAA9DC}" type="datetime1">
              <a:t>11/26/2024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B85FA2-0691-DFA1-FE43-980E5313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EA406A-1FC2-91CD-2A7C-CDD8732D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3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F78D81-D2F6-4CEC-8B09-EA353B8F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Student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19CFB9-137F-5321-9CAF-0C0DC013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Calibri"/>
                <a:ea typeface="Calibri"/>
                <a:cs typeface="Calibri"/>
              </a:rPr>
              <a:t>Student view schedule - Jiří</a:t>
            </a:r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C633335-F5F8-E076-BC44-F7893F15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B029-FFC0-4E14-97A0-FF843B9CE15C}" type="datetime1">
              <a:t>11/26/2024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2B1382A-4707-4D5F-D201-6B9A2753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5C5216-A9C9-600B-ECAE-417DAA52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919C-096B-C7CE-361E-C0998804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Responsibilities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998C-CA6C-3BE9-2798-05448B7C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In total we identified around 100 responsibilities</a:t>
            </a: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We identified whether they belong to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P = presentation layer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B = </a:t>
            </a:r>
            <a:r>
              <a:rPr lang="en-US" err="1">
                <a:solidFill>
                  <a:srgbClr val="000000"/>
                </a:solidFill>
                <a:latin typeface="Calibri"/>
                <a:cs typeface="Calibri"/>
              </a:rPr>
              <a:t>bussiness</a:t>
            </a: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 layer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I = infrastructure layer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Here are some responsibilities we identified for the Subject creation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180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26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CE38E-9E5B-5363-6CE8-763A4D3E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Use </a:t>
            </a:r>
            <a:r>
              <a:rPr lang="cs-CZ" err="1"/>
              <a:t>cases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317941-97C8-E8DF-7EED-7C19C9A6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endParaRPr lang="cs-CZ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edits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endParaRPr lang="cs-CZ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committee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study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plans</a:t>
            </a:r>
            <a:endParaRPr lang="cs-CZ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Scheduling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committee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edits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hand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created</a:t>
            </a:r>
            <a:endParaRPr lang="cs-CZ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15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4317BD-BB01-5DEA-766D-C3B8DA00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a typeface="+mj-lt"/>
                <a:cs typeface="+mj-lt"/>
              </a:rPr>
              <a:t>List </a:t>
            </a:r>
            <a:r>
              <a:rPr lang="cs-CZ" err="1">
                <a:ea typeface="+mj-lt"/>
                <a:cs typeface="+mj-lt"/>
              </a:rPr>
              <a:t>of</a:t>
            </a:r>
            <a:r>
              <a:rPr lang="cs-CZ">
                <a:ea typeface="+mj-lt"/>
                <a:cs typeface="+mj-lt"/>
              </a:rPr>
              <a:t> </a:t>
            </a:r>
            <a:r>
              <a:rPr lang="cs-CZ" err="1">
                <a:ea typeface="+mj-lt"/>
                <a:cs typeface="+mj-lt"/>
              </a:rPr>
              <a:t>Created</a:t>
            </a:r>
            <a:r>
              <a:rPr lang="cs-CZ">
                <a:ea typeface="+mj-lt"/>
                <a:cs typeface="+mj-lt"/>
              </a:rPr>
              <a:t> </a:t>
            </a:r>
            <a:r>
              <a:rPr lang="cs-CZ" err="1">
                <a:ea typeface="+mj-lt"/>
                <a:cs typeface="+mj-lt"/>
              </a:rPr>
              <a:t>Subjects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890C83-B701-7C39-363E-EE3C4AA1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database. (I)</a:t>
            </a: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Filter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committee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members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loaded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;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those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created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themselves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should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loaded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(B)</a:t>
            </a:r>
          </a:p>
          <a:p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Display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received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(P)</a:t>
            </a:r>
          </a:p>
          <a:p>
            <a:endParaRPr lang="cs-CZ">
              <a:ea typeface="+mn-lt"/>
              <a:cs typeface="+mn-lt"/>
            </a:endParaRP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982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4317BD-BB01-5DEA-766D-C3B8DA00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>
                <a:ea typeface="+mj-lt"/>
                <a:cs typeface="+mj-lt"/>
              </a:rPr>
              <a:t>Subject</a:t>
            </a:r>
            <a:r>
              <a:rPr lang="cs-CZ">
                <a:ea typeface="+mj-lt"/>
                <a:cs typeface="+mj-lt"/>
              </a:rPr>
              <a:t> </a:t>
            </a:r>
            <a:r>
              <a:rPr lang="cs-CZ" err="1">
                <a:ea typeface="+mj-lt"/>
                <a:cs typeface="+mj-lt"/>
              </a:rPr>
              <a:t>Generation</a:t>
            </a:r>
            <a:r>
              <a:rPr lang="cs-CZ">
                <a:ea typeface="+mj-lt"/>
                <a:cs typeface="+mj-lt"/>
              </a:rPr>
              <a:t> </a:t>
            </a:r>
            <a:r>
              <a:rPr lang="cs-CZ" err="1">
                <a:ea typeface="+mj-lt"/>
                <a:cs typeface="+mj-lt"/>
              </a:rPr>
              <a:t>from</a:t>
            </a:r>
            <a:r>
              <a:rPr lang="cs-CZ">
                <a:ea typeface="+mj-lt"/>
                <a:cs typeface="+mj-lt"/>
              </a:rPr>
              <a:t> Study </a:t>
            </a:r>
            <a:r>
              <a:rPr lang="cs-CZ" err="1">
                <a:ea typeface="+mj-lt"/>
                <a:cs typeface="+mj-lt"/>
              </a:rPr>
              <a:t>Plan</a:t>
            </a:r>
            <a:endParaRPr lang="cs-CZ" err="1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890C83-B701-7C39-363E-EE3C4AA10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2399761"/>
            <a:ext cx="10515600" cy="3386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necessary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data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study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plan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(I)</a:t>
            </a:r>
            <a:endParaRPr lang="cs-CZ"/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students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in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specialization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to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determine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many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lectures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exercises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are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needed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(B)</a:t>
            </a:r>
            <a:endParaRPr lang="cs-CZ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appropriate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name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credits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format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(2/2, 2/1, 0/2,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etc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.), and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on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exercises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their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teachers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(B)</a:t>
            </a:r>
            <a:endParaRPr lang="cs-CZ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Save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newly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generated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subjects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cs-CZ" err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lang="cs-CZ">
                <a:solidFill>
                  <a:srgbClr val="000000"/>
                </a:solidFill>
                <a:latin typeface="Calibri"/>
                <a:cs typeface="Calibri"/>
              </a:rPr>
              <a:t> database (I)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54810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DashVTI</vt:lpstr>
      <vt:lpstr>SIS - Scheduling Module (NSWI130)</vt:lpstr>
      <vt:lpstr>Feature Overview</vt:lpstr>
      <vt:lpstr>Teacher</vt:lpstr>
      <vt:lpstr>Scheduling comittee</vt:lpstr>
      <vt:lpstr>Student</vt:lpstr>
      <vt:lpstr>Responsibilities Overview</vt:lpstr>
      <vt:lpstr>Use cases</vt:lpstr>
      <vt:lpstr>List of Created Subjects</vt:lpstr>
      <vt:lpstr>Subject Generation from Study Plan</vt:lpstr>
      <vt:lpstr>Notifications</vt:lpstr>
      <vt:lpstr>PowerPoint Presentation</vt:lpstr>
      <vt:lpstr>C4 Architecture – L1</vt:lpstr>
      <vt:lpstr>C4 Architecture – L2</vt:lpstr>
      <vt:lpstr>C4 Architecture – L2</vt:lpstr>
      <vt:lpstr>C4 Architecture – L2</vt:lpstr>
      <vt:lpstr>C4 Architecture – L2</vt:lpstr>
      <vt:lpstr>C4 Architecture – L2</vt:lpstr>
      <vt:lpstr>Most Interesting Container</vt:lpstr>
      <vt:lpstr>Group: Scheduling Controller</vt:lpstr>
      <vt:lpstr>Group: Rule Engine</vt:lpstr>
      <vt:lpstr>Group: Data Processor  </vt:lpstr>
      <vt:lpstr>Wake up meme</vt:lpstr>
      <vt:lpstr>Dynamic Diagram – Validating Schedules </vt:lpstr>
      <vt:lpstr>Production Deployment Diagram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Zelenka</dc:creator>
  <cp:revision>1</cp:revision>
  <dcterms:created xsi:type="dcterms:W3CDTF">2024-11-19T15:02:41Z</dcterms:created>
  <dcterms:modified xsi:type="dcterms:W3CDTF">2024-11-26T11:08:39Z</dcterms:modified>
</cp:coreProperties>
</file>