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7D825-9AD9-4D2B-A34F-7A0F0371E74F}" v="2" dt="2024-12-10T15:04:4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  <pc:spChg chg="mod">
          <ac:chgData name="Martin Znamenáček" userId="33331470d373d797" providerId="Windows Live" clId="Web-{0C96E2EA-5096-4B4A-988B-F298539B8DAA}" dt="2024-11-25T23:07:39.695" v="492" actId="20577"/>
          <ac:spMkLst>
            <pc:docMk/>
            <pc:sldMk cId="297826942" sldId="259"/>
            <ac:spMk id="3" creationId="{D488303E-288C-652B-FD3A-A8A593001CE1}"/>
          </ac:spMkLst>
        </pc:spChg>
        <pc:spChg chg="add del mod">
          <ac:chgData name="Martin Znamenáček" userId="33331470d373d797" providerId="Windows Live" clId="Web-{0C96E2EA-5096-4B4A-988B-F298539B8DAA}" dt="2024-11-25T23:10:41.983" v="526"/>
          <ac:spMkLst>
            <pc:docMk/>
            <pc:sldMk cId="297826942" sldId="259"/>
            <ac:spMk id="5" creationId="{08DB4DB8-CFA1-D481-112C-527076FA1C26}"/>
          </ac:spMkLst>
        </pc:spChg>
        <pc:spChg chg="add mod">
          <ac:chgData name="Martin Znamenáček" userId="33331470d373d797" providerId="Windows Live" clId="Web-{0C96E2EA-5096-4B4A-988B-F298539B8DAA}" dt="2024-11-25T23:10:56.577" v="533" actId="20577"/>
          <ac:spMkLst>
            <pc:docMk/>
            <pc:sldMk cId="297826942" sldId="259"/>
            <ac:spMk id="7" creationId="{7F5F7A00-A21C-22EA-8E69-F601DD66BA9F}"/>
          </ac:spMkLst>
        </pc:spChg>
        <pc:picChg chg="add mod ord">
          <ac:chgData name="Martin Znamenáček" userId="33331470d373d797" providerId="Windows Live" clId="Web-{0C96E2EA-5096-4B4A-988B-F298539B8DAA}" dt="2024-11-25T23:11:05.733" v="534" actId="1076"/>
          <ac:picMkLst>
            <pc:docMk/>
            <pc:sldMk cId="297826942" sldId="259"/>
            <ac:picMk id="4" creationId="{4A15A527-BCF7-C39E-C441-149E0FC387CB}"/>
          </ac:picMkLst>
        </pc:picChg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  <pc:spChg chg="mod">
          <ac:chgData name="Martin Znamenáček" userId="33331470d373d797" providerId="Windows Live" clId="Web-{0C96E2EA-5096-4B4A-988B-F298539B8DAA}" dt="2024-11-25T22:53:38.262" v="308" actId="1076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Martin Znamenáček" userId="33331470d373d797" providerId="Windows Live" clId="Web-{0C96E2EA-5096-4B4A-988B-F298539B8DAA}" dt="2024-11-26T00:33:12.715" v="995" actId="20577"/>
          <ac:spMkLst>
            <pc:docMk/>
            <pc:sldMk cId="4287060232" sldId="260"/>
            <ac:spMk id="3" creationId="{6727F3E9-FD26-C2B8-789C-D06C94AD34BB}"/>
          </ac:spMkLst>
        </pc:spChg>
        <pc:spChg chg="add mod">
          <ac:chgData name="Martin Znamenáček" userId="33331470d373d797" providerId="Windows Live" clId="Web-{0C96E2EA-5096-4B4A-988B-F298539B8DAA}" dt="2024-11-25T23:10:07.544" v="511" actId="20577"/>
          <ac:spMkLst>
            <pc:docMk/>
            <pc:sldMk cId="4287060232" sldId="260"/>
            <ac:spMk id="10" creationId="{9BA7366B-E37D-1446-438B-3984475C04DB}"/>
          </ac:spMkLst>
        </pc:spChg>
        <pc:picChg chg="del mod">
          <ac:chgData name="Martin Znamenáček" userId="33331470d373d797" providerId="Windows Live" clId="Web-{0C96E2EA-5096-4B4A-988B-F298539B8DAA}" dt="2024-11-25T22:36:13.006" v="1"/>
          <ac:picMkLst>
            <pc:docMk/>
            <pc:sldMk cId="4287060232" sldId="260"/>
            <ac:picMk id="4" creationId="{4A15A527-BCF7-C39E-C441-149E0FC387CB}"/>
          </ac:picMkLst>
        </pc:picChg>
        <pc:picChg chg="add del mod">
          <ac:chgData name="Martin Znamenáček" userId="33331470d373d797" providerId="Windows Live" clId="Web-{0C96E2EA-5096-4B4A-988B-F298539B8DAA}" dt="2024-11-25T22:46:19.513" v="193"/>
          <ac:picMkLst>
            <pc:docMk/>
            <pc:sldMk cId="4287060232" sldId="260"/>
            <ac:picMk id="5" creationId="{C8B76FED-B844-3DEA-3B99-ACB72C9E9BFA}"/>
          </ac:picMkLst>
        </pc:picChg>
        <pc:picChg chg="add del mod">
          <ac:chgData name="Martin Znamenáček" userId="33331470d373d797" providerId="Windows Live" clId="Web-{0C96E2EA-5096-4B4A-988B-F298539B8DAA}" dt="2024-11-25T22:46:40.373" v="196"/>
          <ac:picMkLst>
            <pc:docMk/>
            <pc:sldMk cId="4287060232" sldId="260"/>
            <ac:picMk id="6" creationId="{7B2DE8C2-4583-5A39-7BC2-437C184F7BE5}"/>
          </ac:picMkLst>
        </pc:picChg>
        <pc:picChg chg="add del mod">
          <ac:chgData name="Martin Znamenáček" userId="33331470d373d797" providerId="Windows Live" clId="Web-{0C96E2EA-5096-4B4A-988B-F298539B8DAA}" dt="2024-11-25T22:47:39.875" v="201"/>
          <ac:picMkLst>
            <pc:docMk/>
            <pc:sldMk cId="4287060232" sldId="260"/>
            <ac:picMk id="7" creationId="{2BBE6F33-4F34-D3ED-DA4E-463C6A34EA00}"/>
          </ac:picMkLst>
        </pc:picChg>
        <pc:picChg chg="add del mod ord">
          <ac:chgData name="Martin Znamenáček" userId="33331470d373d797" providerId="Windows Live" clId="Web-{0C96E2EA-5096-4B4A-988B-F298539B8DAA}" dt="2024-11-25T22:54:25.966" v="315" actId="1076"/>
          <ac:picMkLst>
            <pc:docMk/>
            <pc:sldMk cId="4287060232" sldId="260"/>
            <ac:picMk id="8" creationId="{AB8E3C01-806E-A6D3-8DF5-2484FAC21324}"/>
          </ac:picMkLst>
        </pc:picChg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  <pc:spChg chg="mod">
          <ac:chgData name="Martin Znamenáček" userId="33331470d373d797" providerId="Windows Live" clId="Web-{0C96E2EA-5096-4B4A-988B-F298539B8DAA}" dt="2024-11-26T00:33:20.215" v="997" actId="20577"/>
          <ac:spMkLst>
            <pc:docMk/>
            <pc:sldMk cId="1682889938" sldId="278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3.841" v="512"/>
          <ac:spMkLst>
            <pc:docMk/>
            <pc:sldMk cId="1682889938" sldId="278"/>
            <ac:spMk id="5" creationId="{32F4C2C1-7E42-2238-3512-3A5427505411}"/>
          </ac:spMkLst>
        </pc:spChg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  <pc:spChg chg="mod">
          <ac:chgData name="Martin Znamenáček" userId="33331470d373d797" providerId="Windows Live" clId="Web-{0C96E2EA-5096-4B4A-988B-F298539B8DAA}" dt="2024-11-26T00:35:39.048" v="1007" actId="20577"/>
          <ac:spMkLst>
            <pc:docMk/>
            <pc:sldMk cId="1956524294" sldId="279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5.794" v="513"/>
          <ac:spMkLst>
            <pc:docMk/>
            <pc:sldMk cId="1956524294" sldId="279"/>
            <ac:spMk id="5" creationId="{8E484127-DD9C-08DC-2EB4-24004FDC6F7C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  <pc:spChg chg="mod">
          <ac:chgData name="Martin Znamenáček" userId="33331470d373d797" providerId="Windows Live" clId="Web-{0C96E2EA-5096-4B4A-988B-F298539B8DAA}" dt="2024-11-26T00:22:48.584" v="886" actId="20577"/>
          <ac:spMkLst>
            <pc:docMk/>
            <pc:sldMk cId="2356481182" sldId="280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9.123" v="514"/>
          <ac:spMkLst>
            <pc:docMk/>
            <pc:sldMk cId="2356481182" sldId="280"/>
            <ac:spMk id="5" creationId="{99B91B0E-5C99-36A8-F5C6-1EF9956E38C9}"/>
          </ac:spMkLst>
        </pc:spChg>
        <pc:spChg chg="add del">
          <ac:chgData name="Martin Znamenáček" userId="33331470d373d797" providerId="Windows Live" clId="Web-{0C96E2EA-5096-4B4A-988B-F298539B8DAA}" dt="2024-11-26T00:21:54.098" v="871"/>
          <ac:spMkLst>
            <pc:docMk/>
            <pc:sldMk cId="2356481182" sldId="280"/>
            <ac:spMk id="6" creationId="{EEE6524D-580F-F0F5-3E5A-3BF567BF3730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  <pc:spChg chg="add del mod">
          <ac:chgData name="Martin Znamenáček" userId="33331470d373d797" providerId="Windows Live" clId="Web-{0C96E2EA-5096-4B4A-988B-F298539B8DAA}" dt="2024-11-26T00:30:29.241" v="991" actId="20577"/>
          <ac:spMkLst>
            <pc:docMk/>
            <pc:sldMk cId="1065019830" sldId="281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22.857" v="515"/>
          <ac:spMkLst>
            <pc:docMk/>
            <pc:sldMk cId="1065019830" sldId="281"/>
            <ac:spMk id="5" creationId="{475AFC8B-AD5D-BC09-AA9B-962DC6DB5DFD}"/>
          </ac:spMkLst>
        </pc:spChg>
        <pc:spChg chg="add del mod">
          <ac:chgData name="Martin Znamenáček" userId="33331470d373d797" providerId="Windows Live" clId="Web-{0C96E2EA-5096-4B4A-988B-F298539B8DAA}" dt="2024-11-26T00:23:30.195" v="922"/>
          <ac:spMkLst>
            <pc:docMk/>
            <pc:sldMk cId="1065019830" sldId="281"/>
            <ac:spMk id="6" creationId="{E5809C2C-4FB7-3EA5-DF59-A2405F594FA1}"/>
          </ac:spMkLst>
        </pc:spChg>
      </pc:sldChg>
    </pc:docChg>
  </pc:docChgLst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  <pc:spChg chg="mod">
          <ac:chgData name="Pavel Kubát" userId="cb58ac4f4d8ed8ae" providerId="Windows Live" clId="Web-{511E4F77-6934-46F3-8DF3-41DCA9EE5E6C}" dt="2024-11-25T22:22:31.260" v="134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  <pc:spChg chg="mod">
          <ac:chgData name="Pavel Kubát" userId="cb58ac4f4d8ed8ae" providerId="Windows Live" clId="Web-{511E4F77-6934-46F3-8DF3-41DCA9EE5E6C}" dt="2024-11-25T22:21:07.429" v="87" actId="20577"/>
          <ac:spMkLst>
            <pc:docMk/>
            <pc:sldMk cId="3777467812" sldId="278"/>
            <ac:spMk id="2" creationId="{AEEB80FC-EAC7-A589-76F8-436EAEDA4483}"/>
          </ac:spMkLst>
        </pc:spChg>
      </pc:sld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  <pc:spChg chg="del mod">
          <ac:chgData name="Matěj Foukal" userId="ec1f3edf691f6795" providerId="Windows Live" clId="Web-{C04D09E0-5013-404E-9F07-03A66B3AD971}" dt="2024-11-25T21:13:45.481" v="36"/>
          <ac:spMkLst>
            <pc:docMk/>
            <pc:sldMk cId="959329316" sldId="276"/>
            <ac:spMk id="2" creationId="{44212C43-DB12-F0F1-50D0-52F487A78A47}"/>
          </ac:spMkLst>
        </pc:spChg>
        <pc:spChg chg="add del mod">
          <ac:chgData name="Matěj Foukal" userId="ec1f3edf691f6795" providerId="Windows Live" clId="Web-{C04D09E0-5013-404E-9F07-03A66B3AD971}" dt="2024-11-25T21:11:37.181" v="5"/>
          <ac:spMkLst>
            <pc:docMk/>
            <pc:sldMk cId="959329316" sldId="276"/>
            <ac:spMk id="5" creationId="{FFBCA87C-5C3C-96DB-1018-528AA2A7C9C1}"/>
          </ac:spMkLst>
        </pc:spChg>
        <pc:spChg chg="del mod">
          <ac:chgData name="Matěj Foukal" userId="ec1f3edf691f6795" providerId="Windows Live" clId="Web-{C04D09E0-5013-404E-9F07-03A66B3AD971}" dt="2024-11-25T21:13:10.605" v="22"/>
          <ac:spMkLst>
            <pc:docMk/>
            <pc:sldMk cId="959329316" sldId="276"/>
            <ac:spMk id="8" creationId="{10754B95-F5EC-9695-4CCF-62FD203E66DE}"/>
          </ac:spMkLst>
        </pc:spChg>
        <pc:spChg chg="add del mod">
          <ac:chgData name="Matěj Foukal" userId="ec1f3edf691f6795" providerId="Windows Live" clId="Web-{C04D09E0-5013-404E-9F07-03A66B3AD971}" dt="2024-11-25T21:13:24.403" v="28"/>
          <ac:spMkLst>
            <pc:docMk/>
            <pc:sldMk cId="959329316" sldId="276"/>
            <ac:spMk id="10" creationId="{4C4847A1-521B-2B74-0F88-DE2CA37A095C}"/>
          </ac:spMkLst>
        </pc:spChg>
        <pc:spChg chg="add del mod">
          <ac:chgData name="Matěj Foukal" userId="ec1f3edf691f6795" providerId="Windows Live" clId="Web-{C04D09E0-5013-404E-9F07-03A66B3AD971}" dt="2024-11-25T21:13:55.138" v="41"/>
          <ac:spMkLst>
            <pc:docMk/>
            <pc:sldMk cId="959329316" sldId="276"/>
            <ac:spMk id="12" creationId="{0A203245-6B51-85E5-ABC8-EA543FBA2B47}"/>
          </ac:spMkLst>
        </pc:spChg>
        <pc:picChg chg="del">
          <ac:chgData name="Matěj Foukal" userId="ec1f3edf691f6795" providerId="Windows Live" clId="Web-{C04D09E0-5013-404E-9F07-03A66B3AD971}" dt="2024-11-25T21:10:51.304" v="0"/>
          <ac:picMkLst>
            <pc:docMk/>
            <pc:sldMk cId="959329316" sldId="276"/>
            <ac:picMk id="4" creationId="{7D8B6D7B-340D-FAEC-9F92-6D5869EA55F8}"/>
          </ac:picMkLst>
        </pc:picChg>
        <pc:picChg chg="add del mod ord">
          <ac:chgData name="Matěj Foukal" userId="ec1f3edf691f6795" providerId="Windows Live" clId="Web-{C04D09E0-5013-404E-9F07-03A66B3AD971}" dt="2024-11-25T21:13:17.059" v="25"/>
          <ac:picMkLst>
            <pc:docMk/>
            <pc:sldMk cId="959329316" sldId="276"/>
            <ac:picMk id="6" creationId="{DF65E527-C4BA-E86E-CF66-C5FB6A0DE95E}"/>
          </ac:picMkLst>
        </pc:picChg>
        <pc:picChg chg="add mod">
          <ac:chgData name="Matěj Foukal" userId="ec1f3edf691f6795" providerId="Windows Live" clId="Web-{C04D09E0-5013-404E-9F07-03A66B3AD971}" dt="2024-11-25T21:13:53.044" v="40" actId="1076"/>
          <ac:picMkLst>
            <pc:docMk/>
            <pc:sldMk cId="959329316" sldId="276"/>
            <ac:picMk id="7" creationId="{214A0232-DBCA-1C84-07BF-E5751D2111D8}"/>
          </ac:picMkLst>
        </pc:picChg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  <pc:picChg chg="add del mod">
          <ac:chgData name="Matěj Foukal" userId="ec1f3edf691f6795" providerId="Windows Live" clId="Web-{C04D09E0-5013-404E-9F07-03A66B3AD971}" dt="2024-11-25T21:13:37.341" v="33"/>
          <ac:picMkLst>
            <pc:docMk/>
            <pc:sldMk cId="4050476310" sldId="277"/>
            <ac:picMk id="5" creationId="{CD25DE96-32F8-BB58-3646-78A68526A91A}"/>
          </ac:picMkLst>
        </pc:picChg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  <pc:spChg chg="mod">
          <ac:chgData name="Jiří Zelenka" userId="df58f0fcc0f80eb2" providerId="LiveId" clId="{87F64531-F3AA-4C5B-A219-4595BA46CF51}" dt="2024-11-25T11:53:53.126" v="144" actId="20577"/>
          <ac:spMkLst>
            <pc:docMk/>
            <pc:sldMk cId="3967233716" sldId="263"/>
            <ac:spMk id="2" creationId="{BCF3F78A-D62E-A79E-C1A9-B039165C5F6F}"/>
          </ac:spMkLst>
        </pc:spChg>
        <pc:spChg chg="add del mod">
          <ac:chgData name="Jiří Zelenka" userId="df58f0fcc0f80eb2" providerId="LiveId" clId="{87F64531-F3AA-4C5B-A219-4595BA46CF51}" dt="2024-11-25T11:49:41.709" v="24" actId="931"/>
          <ac:spMkLst>
            <pc:docMk/>
            <pc:sldMk cId="3967233716" sldId="263"/>
            <ac:spMk id="3" creationId="{CD5EEC73-68DF-E355-125D-D07277156DE7}"/>
          </ac:spMkLst>
        </pc:spChg>
        <pc:spChg chg="add del">
          <ac:chgData name="Jiří Zelenka" userId="df58f0fcc0f80eb2" providerId="LiveId" clId="{87F64531-F3AA-4C5B-A219-4595BA46CF51}" dt="2024-11-25T11:51:53.169" v="65" actId="26606"/>
          <ac:spMkLst>
            <pc:docMk/>
            <pc:sldMk cId="3967233716" sldId="263"/>
            <ac:spMk id="12" creationId="{D4771268-CB57-404A-9271-370EB28F6090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6" creationId="{3A9A4357-BD1D-4622-A4FE-766E6AB8DE84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7" creationId="{058A14AF-9FB5-4CC7-BA35-E8E85D3EDF0E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8" creationId="{E659831F-0D9A-4C63-9EBB-8435B85A440F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9" creationId="{617A0E4F-EA97-FD13-9F6A-53F77CF6602C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20" creationId="{E6995CE5-F890-4ABA-82A2-26507CE8D2A3}"/>
          </ac:spMkLst>
        </pc:spChg>
        <pc:picChg chg="add mod">
          <ac:chgData name="Jiří Zelenka" userId="df58f0fcc0f80eb2" providerId="LiveId" clId="{87F64531-F3AA-4C5B-A219-4595BA46CF51}" dt="2024-11-25T11:49:30.793" v="23"/>
          <ac:picMkLst>
            <pc:docMk/>
            <pc:sldMk cId="3967233716" sldId="263"/>
            <ac:picMk id="5" creationId="{60828D0C-288C-0FAC-0AB3-CF645F812E1C}"/>
          </ac:picMkLst>
        </pc:picChg>
        <pc:picChg chg="add mod">
          <ac:chgData name="Jiří Zelenka" userId="df58f0fcc0f80eb2" providerId="LiveId" clId="{87F64531-F3AA-4C5B-A219-4595BA46CF51}" dt="2024-11-25T11:53:02.802" v="90" actId="1035"/>
          <ac:picMkLst>
            <pc:docMk/>
            <pc:sldMk cId="3967233716" sldId="263"/>
            <ac:picMk id="7" creationId="{F4920EE7-595D-7C74-12DA-FA3B3C56E336}"/>
          </ac:picMkLst>
        </pc:picChg>
        <pc:picChg chg="add del mod">
          <ac:chgData name="Jiří Zelenka" userId="df58f0fcc0f80eb2" providerId="LiveId" clId="{87F64531-F3AA-4C5B-A219-4595BA46CF51}" dt="2024-11-25T11:51:18.177" v="56" actId="478"/>
          <ac:picMkLst>
            <pc:docMk/>
            <pc:sldMk cId="3967233716" sldId="263"/>
            <ac:picMk id="9" creationId="{D1A2CA9A-9716-31CA-5837-170CE8D15E52}"/>
          </ac:picMkLst>
        </pc:picChg>
        <pc:picChg chg="add del mod">
          <ac:chgData name="Jiří Zelenka" userId="df58f0fcc0f80eb2" providerId="LiveId" clId="{87F64531-F3AA-4C5B-A219-4595BA46CF51}" dt="2024-11-25T11:51:16.805" v="55" actId="478"/>
          <ac:picMkLst>
            <pc:docMk/>
            <pc:sldMk cId="3967233716" sldId="263"/>
            <ac:picMk id="11" creationId="{E12B0952-9650-56F0-B62F-61CAF0053006}"/>
          </ac:picMkLst>
        </pc:picChg>
        <pc:cxnChg chg="add del">
          <ac:chgData name="Jiří Zelenka" userId="df58f0fcc0f80eb2" providerId="LiveId" clId="{87F64531-F3AA-4C5B-A219-4595BA46CF51}" dt="2024-11-25T11:51:54.277" v="67" actId="26606"/>
          <ac:cxnSpMkLst>
            <pc:docMk/>
            <pc:sldMk cId="3967233716" sldId="263"/>
            <ac:cxnSpMk id="14" creationId="{33193FD5-6A49-7562-EA76-F15D42E15804}"/>
          </ac:cxnSpMkLst>
        </pc:cxnChg>
        <pc:cxnChg chg="add">
          <ac:chgData name="Jiří Zelenka" userId="df58f0fcc0f80eb2" providerId="LiveId" clId="{87F64531-F3AA-4C5B-A219-4595BA46CF51}" dt="2024-11-25T11:51:55.369" v="70" actId="26606"/>
          <ac:cxnSpMkLst>
            <pc:docMk/>
            <pc:sldMk cId="3967233716" sldId="263"/>
            <ac:cxnSpMk id="22" creationId="{33193FD5-6A49-7562-EA76-F15D42E15804}"/>
          </ac:cxnSpMkLst>
        </pc:cxnChg>
      </pc:sldChg>
    </pc:docChg>
  </pc:docChgLst>
  <pc:docChgLst>
    <pc:chgData name="Matěj Foukal" userId="ec1f3edf691f6795" providerId="Windows Live" clId="Web-{AA5EA451-8079-48CA-8C8F-7124EE364501}"/>
    <pc:docChg chg="delSld modSld">
      <pc:chgData name="Matěj Foukal" userId="ec1f3edf691f6795" providerId="Windows Live" clId="Web-{AA5EA451-8079-48CA-8C8F-7124EE364501}" dt="2024-11-26T11:05:50.733" v="19" actId="1076"/>
      <pc:docMkLst>
        <pc:docMk/>
      </pc:docMkLst>
      <pc:sldChg chg="modSp">
        <pc:chgData name="Matěj Foukal" userId="ec1f3edf691f6795" providerId="Windows Live" clId="Web-{AA5EA451-8079-48CA-8C8F-7124EE364501}" dt="2024-11-26T11:05:50.733" v="19" actId="1076"/>
        <pc:sldMkLst>
          <pc:docMk/>
          <pc:sldMk cId="3192235045" sldId="265"/>
        </pc:sldMkLst>
        <pc:spChg chg="mod">
          <ac:chgData name="Matěj Foukal" userId="ec1f3edf691f6795" providerId="Windows Live" clId="Web-{AA5EA451-8079-48CA-8C8F-7124EE364501}" dt="2024-11-26T11:05:46.498" v="18" actId="20577"/>
          <ac:spMkLst>
            <pc:docMk/>
            <pc:sldMk cId="3192235045" sldId="265"/>
            <ac:spMk id="2" creationId="{BCF3F78A-D62E-A79E-C1A9-B039165C5F6F}"/>
          </ac:spMkLst>
        </pc:spChg>
        <pc:picChg chg="mod">
          <ac:chgData name="Matěj Foukal" userId="ec1f3edf691f6795" providerId="Windows Live" clId="Web-{AA5EA451-8079-48CA-8C8F-7124EE364501}" dt="2024-11-26T11:05:50.733" v="19" actId="1076"/>
          <ac:picMkLst>
            <pc:docMk/>
            <pc:sldMk cId="3192235045" sldId="265"/>
            <ac:picMk id="4" creationId="{8105C726-0FBF-BE6D-112B-87ECCEEB8FA6}"/>
          </ac:picMkLst>
        </pc:picChg>
      </pc:sldChg>
      <pc:sldChg chg="del">
        <pc:chgData name="Matěj Foukal" userId="ec1f3edf691f6795" providerId="Windows Live" clId="Web-{AA5EA451-8079-48CA-8C8F-7124EE364501}" dt="2024-11-26T10:59:38.333" v="0"/>
        <pc:sldMkLst>
          <pc:docMk/>
          <pc:sldMk cId="3524135438" sldId="271"/>
        </pc:sldMkLst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2" creationId="{8C4CCB29-3600-C905-F028-D18CBFCC3C88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3" creationId="{A8A01347-7020-7C97-9925-06225A0B8597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2" creationId="{D51C919C-096B-C7CE-361E-C0998804E13E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3" creationId="{D825998C-CA6C-3BE9-2798-05448B7CC072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2" creationId="{4748FAE2-8698-0C0E-3A34-0FF240D402DF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3" creationId="{D488303E-288C-652B-FD3A-A8A593001CE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2" creationId="{4826B047-9CD3-700F-A48D-826654355DDB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3" creationId="{6727F3E9-FD26-C2B8-789C-D06C94AD34BB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2" creationId="{A7B6CFE7-03A6-00DB-34B3-210FA09B163C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3" creationId="{13889384-0C0D-1984-122D-8B1A68E41E03}"/>
          </ac:spMkLst>
        </pc:sp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67233716" sldId="263"/>
            <ac:spMk id="2" creationId="{BCF3F78A-D62E-A79E-C1A9-B039165C5F6F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3967233716" sldId="263"/>
            <ac:picMk id="7" creationId="{F4920EE7-595D-7C74-12DA-FA3B3C56E336}"/>
          </ac:picMkLst>
        </pc:pic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967233716" sldId="263"/>
            <ac:cxnSpMk id="22" creationId="{33193FD5-6A49-7562-EA76-F15D42E15804}"/>
          </ac:cxnSpMkLst>
        </pc:cxn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9" creationId="{362D44EE-C852-4460-B8B5-C4F2BC20510C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1" creationId="{658970D8-8D1D-4B5C-894B-E871CC86543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3" creationId="{F227E5B6-9132-43CA-B503-37A18562ADF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5" creationId="{03C2051E-A88D-48E5-BACF-AAED1789272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7" creationId="{7821A508-2985-4905-874A-527429BAABFA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9" creationId="{D2929CB1-0E3C-4B2D-ADC5-0154FB33BA44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21" creationId="{5F2F0C84-BE8C-4DC2-A6D3-30349A801D5C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  <pc:picChg chg="add del mod">
          <ac:chgData name="Matěj Foukal" userId="ec1f3edf691f6795" providerId="Windows Live" clId="Web-{D6B47B1B-5F3D-4390-891D-DEC0C82BF11B}" dt="2024-11-25T21:01:29.850" v="1"/>
          <ac:picMkLst>
            <pc:docMk/>
            <pc:sldMk cId="1231510720" sldId="264"/>
            <ac:picMk id="5" creationId="{04CDAC5D-B271-302B-9EE1-3A258328D0D6}"/>
          </ac:picMkLst>
        </pc:picChg>
        <pc:picChg chg="add del mod">
          <ac:chgData name="Matěj Foukal" userId="ec1f3edf691f6795" providerId="Windows Live" clId="Web-{D6B47B1B-5F3D-4390-891D-DEC0C82BF11B}" dt="2024-11-25T21:02:13.585" v="17"/>
          <ac:picMkLst>
            <pc:docMk/>
            <pc:sldMk cId="1231510720" sldId="264"/>
            <ac:picMk id="6" creationId="{21F062B6-854D-AE94-A3D5-9B76F9CFA60C}"/>
          </ac:picMkLst>
        </pc:picChg>
        <pc:picChg chg="add del mod">
          <ac:chgData name="Matěj Foukal" userId="ec1f3edf691f6795" providerId="Windows Live" clId="Web-{D6B47B1B-5F3D-4390-891D-DEC0C82BF11B}" dt="2024-11-25T21:03:13.165" v="24"/>
          <ac:picMkLst>
            <pc:docMk/>
            <pc:sldMk cId="1231510720" sldId="264"/>
            <ac:picMk id="7" creationId="{87849E41-B73D-4AE3-4DB9-39071E505E7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192235045" sldId="265"/>
            <ac:spMk id="2" creationId="{BCF3F78A-D62E-A79E-C1A9-B039165C5F6F}"/>
          </ac:spMkLst>
        </pc:sp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192235045" sldId="265"/>
            <ac:cxnSpMk id="22" creationId="{33193FD5-6A49-7562-EA76-F15D42E15804}"/>
          </ac:cxnSpMkLst>
        </pc:cxnChg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2" creationId="{F9DCE38E-9E5B-5363-6CE8-763A4D3E1590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3" creationId="{FE317941-97C8-E8DF-7EED-7C19C9A6F6A6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959329316" sldId="276"/>
            <ac:spMk id="2" creationId="{44212C43-DB12-F0F1-50D0-52F487A78A47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959329316" sldId="276"/>
            <ac:picMk id="4" creationId="{7D8B6D7B-340D-FAEC-9F92-6D5869EA55F8}"/>
          </ac:picMkLst>
        </pc:pic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050476310" sldId="277"/>
            <ac:spMk id="2" creationId="{BC2FA32E-6E40-06FB-6823-212775041441}"/>
          </ac:spMkLst>
        </pc:spChg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  <pc:picChg chg="mod">
          <ac:chgData name="Matěj Foukal" userId="ec1f3edf691f6795" providerId="Windows Live" clId="Web-{9BA66848-4A8A-4BCE-9EB0-14D7E5B6EB46}" dt="2024-11-26T09:03:36.200" v="46" actId="1076"/>
          <ac:picMkLst>
            <pc:docMk/>
            <pc:sldMk cId="3967233716" sldId="263"/>
            <ac:picMk id="7" creationId="{F4920EE7-595D-7C74-12DA-FA3B3C56E336}"/>
          </ac:picMkLst>
        </pc:picChg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spChg chg="del mod">
          <ac:chgData name="Matěj Foukal" userId="ec1f3edf691f6795" providerId="Windows Live" clId="Web-{9BA66848-4A8A-4BCE-9EB0-14D7E5B6EB46}" dt="2024-11-26T09:06:10" v="50"/>
          <ac:spMkLst>
            <pc:docMk/>
            <pc:sldMk cId="1231510720" sldId="264"/>
            <ac:spMk id="3" creationId="{75E52C88-5E0B-5EFF-D6EF-D62FB33C6DF5}"/>
          </ac:spMkLst>
        </pc:spChg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  <pc:spChg chg="mod">
          <ac:chgData name="Matěj Foukal" userId="ec1f3edf691f6795" providerId="Windows Live" clId="Web-{9BA66848-4A8A-4BCE-9EB0-14D7E5B6EB46}" dt="2024-11-26T09:02:24.287" v="36" actId="20577"/>
          <ac:spMkLst>
            <pc:docMk/>
            <pc:sldMk cId="1733626072" sldId="282"/>
            <ac:spMk id="2" creationId="{BCF3F78A-D62E-A79E-C1A9-B039165C5F6F}"/>
          </ac:spMkLst>
        </pc:spChg>
        <pc:picChg chg="del">
          <ac:chgData name="Matěj Foukal" userId="ec1f3edf691f6795" providerId="Windows Live" clId="Web-{9BA66848-4A8A-4BCE-9EB0-14D7E5B6EB46}" dt="2024-11-26T09:00:38.878" v="3"/>
          <ac:picMkLst>
            <pc:docMk/>
            <pc:sldMk cId="1733626072" sldId="282"/>
            <ac:picMk id="4" creationId="{8105C726-0FBF-BE6D-112B-87ECCEEB8FA6}"/>
          </ac:picMkLst>
        </pc:picChg>
        <pc:picChg chg="add del mod ord">
          <ac:chgData name="Matěj Foukal" userId="ec1f3edf691f6795" providerId="Windows Live" clId="Web-{9BA66848-4A8A-4BCE-9EB0-14D7E5B6EB46}" dt="2024-11-26T09:01:50.802" v="22"/>
          <ac:picMkLst>
            <pc:docMk/>
            <pc:sldMk cId="1733626072" sldId="282"/>
            <ac:picMk id="5" creationId="{A189AA3C-604F-7B52-992F-1076CBA167E8}"/>
          </ac:picMkLst>
        </pc:picChg>
        <pc:picChg chg="add mod ord">
          <ac:chgData name="Matěj Foukal" userId="ec1f3edf691f6795" providerId="Windows Live" clId="Web-{9BA66848-4A8A-4BCE-9EB0-14D7E5B6EB46}" dt="2024-11-26T09:02:32.913" v="38" actId="1076"/>
          <ac:picMkLst>
            <pc:docMk/>
            <pc:sldMk cId="1733626072" sldId="282"/>
            <ac:picMk id="7" creationId="{893812E6-BA13-9019-119E-F17624D0583D}"/>
          </ac:picMkLst>
        </pc:picChg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  <pc:picChg chg="mod ord">
          <ac:chgData name="Matěj Foukal" userId="ec1f3edf691f6795" providerId="Windows Live" clId="Web-{9BA66848-4A8A-4BCE-9EB0-14D7E5B6EB46}" dt="2024-11-26T09:01:42.051" v="21" actId="14100"/>
          <ac:picMkLst>
            <pc:docMk/>
            <pc:sldMk cId="1273820814" sldId="283"/>
            <ac:picMk id="5" creationId="{A189AA3C-604F-7B52-992F-1076CBA167E8}"/>
          </ac:picMkLst>
        </pc:picChg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  <pc:spChg chg="mod">
          <ac:chgData name="Ladislav Nagy" userId="b8f981e2ccf60262" providerId="Windows Live" clId="Web-{E1326F10-A011-4774-A3AC-2E580B7EBD58}" dt="2024-11-25T22:35:05.620" v="38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  <pc:spChg chg="mod">
          <ac:chgData name="Ladislav Nagy" userId="b8f981e2ccf60262" providerId="Windows Live" clId="Web-{E1326F10-A011-4774-A3AC-2E580B7EBD58}" dt="2024-11-25T22:35:16.417" v="40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25.194" v="6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  <pc:spChg chg="mod">
          <ac:chgData name="Ladislav Nagy" userId="b8f981e2ccf60262" providerId="Windows Live" clId="Web-{E1326F10-A011-4774-A3AC-2E580B7EBD58}" dt="2024-11-25T22:32:27.645" v="0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E1326F10-A011-4774-A3AC-2E580B7EBD58}" dt="2024-11-25T22:32:57.787" v="4"/>
          <ac:spMkLst>
            <pc:docMk/>
            <pc:sldMk cId="393156591" sldId="269"/>
            <ac:spMk id="3" creationId="{FE317941-97C8-E8DF-7EED-7C19C9A6F6A6}"/>
          </ac:spMkLst>
        </pc:spChg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  <pc:spChg chg="mod">
          <ac:chgData name="Ladislav Nagy" userId="b8f981e2ccf60262" providerId="Windows Live" clId="Web-{E1326F10-A011-4774-A3AC-2E580B7EBD58}" dt="2024-11-25T22:37:31.110" v="48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5.522" v="8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  <pc:spChg chg="mod">
          <ac:chgData name="Ladislav Nagy" userId="b8f981e2ccf60262" providerId="Windows Live" clId="Web-{E1326F10-A011-4774-A3AC-2E580B7EBD58}" dt="2024-11-25T22:37:36.892" v="50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8.788" v="10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  <pc:spChg chg="mod">
          <ac:chgData name="Ladislav Nagy" userId="b8f981e2ccf60262" providerId="Windows Live" clId="Web-{E1326F10-A011-4774-A3AC-2E580B7EBD58}" dt="2024-11-25T22:37:42.501" v="52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8:30.894" v="57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  <pc:spChg chg="mod">
          <ac:chgData name="Ladislav Nagy" userId="b8f981e2ccf60262" providerId="Windows Live" clId="Web-{E1326F10-A011-4774-A3AC-2E580B7EBD58}" dt="2024-11-25T22:37:46.439" v="53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6:43.061" v="46" actId="20577"/>
          <ac:spMkLst>
            <pc:docMk/>
            <pc:sldMk cId="4133623028" sldId="275"/>
            <ac:spMk id="3" creationId="{DF890C83-B701-7C39-363E-EE3C4AA10EB8}"/>
          </ac:spMkLst>
        </pc:spChg>
      </pc:sldChg>
    </pc:docChg>
  </pc:docChgLst>
  <pc:docChgLst>
    <pc:chgData name="Pavel Kubát" userId="cb58ac4f4d8ed8ae" providerId="Windows Live" clId="Web-{D918BDE8-D029-44FE-A222-E31BA3A9E85E}"/>
    <pc:docChg chg="addSld modSld">
      <pc:chgData name="Pavel Kubát" userId="cb58ac4f4d8ed8ae" providerId="Windows Live" clId="Web-{D918BDE8-D029-44FE-A222-E31BA3A9E85E}" dt="2024-11-26T11:07:00.959" v="98" actId="20577"/>
      <pc:docMkLst>
        <pc:docMk/>
      </pc:docMkLst>
      <pc:sldChg chg="modSp">
        <pc:chgData name="Pavel Kubát" userId="cb58ac4f4d8ed8ae" providerId="Windows Live" clId="Web-{D918BDE8-D029-44FE-A222-E31BA3A9E85E}" dt="2024-11-26T11:06:51.177" v="89" actId="20577"/>
        <pc:sldMkLst>
          <pc:docMk/>
          <pc:sldMk cId="1781808586" sldId="257"/>
        </pc:sldMkLst>
        <pc:spChg chg="mod">
          <ac:chgData name="Pavel Kubát" userId="cb58ac4f4d8ed8ae" providerId="Windows Live" clId="Web-{D918BDE8-D029-44FE-A222-E31BA3A9E85E}" dt="2024-11-26T11:06:51.177" v="89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">
        <pc:chgData name="Pavel Kubát" userId="cb58ac4f4d8ed8ae" providerId="Windows Live" clId="Web-{D918BDE8-D029-44FE-A222-E31BA3A9E85E}" dt="2024-11-26T11:05:09.138" v="26" actId="20577"/>
        <pc:sldMkLst>
          <pc:docMk/>
          <pc:sldMk cId="3972246135" sldId="287"/>
        </pc:sldMkLst>
        <pc:spChg chg="mod">
          <ac:chgData name="Pavel Kubát" userId="cb58ac4f4d8ed8ae" providerId="Windows Live" clId="Web-{D918BDE8-D029-44FE-A222-E31BA3A9E85E}" dt="2024-11-26T11:04:46.996" v="8" actId="20577"/>
          <ac:spMkLst>
            <pc:docMk/>
            <pc:sldMk cId="3972246135" sldId="287"/>
            <ac:spMk id="2" creationId="{9969BD12-65A8-05B6-CD81-88E6E30ADB5D}"/>
          </ac:spMkLst>
        </pc:spChg>
        <pc:spChg chg="mod">
          <ac:chgData name="Pavel Kubát" userId="cb58ac4f4d8ed8ae" providerId="Windows Live" clId="Web-{D918BDE8-D029-44FE-A222-E31BA3A9E85E}" dt="2024-11-26T11:05:09.138" v="26" actId="20577"/>
          <ac:spMkLst>
            <pc:docMk/>
            <pc:sldMk cId="3972246135" sldId="287"/>
            <ac:spMk id="3" creationId="{9A71170A-F963-341A-83F8-593259894C04}"/>
          </ac:spMkLst>
        </pc:spChg>
      </pc:sldChg>
      <pc:sldChg chg="modSp new">
        <pc:chgData name="Pavel Kubát" userId="cb58ac4f4d8ed8ae" providerId="Windows Live" clId="Web-{D918BDE8-D029-44FE-A222-E31BA3A9E85E}" dt="2024-11-26T11:06:31.832" v="83" actId="20577"/>
        <pc:sldMkLst>
          <pc:docMk/>
          <pc:sldMk cId="575435518" sldId="288"/>
        </pc:sldMkLst>
        <pc:spChg chg="mod">
          <ac:chgData name="Pavel Kubát" userId="cb58ac4f4d8ed8ae" providerId="Windows Live" clId="Web-{D918BDE8-D029-44FE-A222-E31BA3A9E85E}" dt="2024-11-26T11:06:31.832" v="83" actId="20577"/>
          <ac:spMkLst>
            <pc:docMk/>
            <pc:sldMk cId="575435518" sldId="288"/>
            <ac:spMk id="2" creationId="{9066EA3E-95E3-9EC3-B631-F0E1151EA71B}"/>
          </ac:spMkLst>
        </pc:spChg>
        <pc:spChg chg="mod">
          <ac:chgData name="Pavel Kubát" userId="cb58ac4f4d8ed8ae" providerId="Windows Live" clId="Web-{D918BDE8-D029-44FE-A222-E31BA3A9E85E}" dt="2024-11-26T11:05:44.797" v="31" actId="20577"/>
          <ac:spMkLst>
            <pc:docMk/>
            <pc:sldMk cId="575435518" sldId="288"/>
            <ac:spMk id="3" creationId="{FDAE2AE8-7C1F-8695-2B65-3752F964A8D2}"/>
          </ac:spMkLst>
        </pc:spChg>
      </pc:sldChg>
      <pc:sldChg chg="modSp new">
        <pc:chgData name="Pavel Kubát" userId="cb58ac4f4d8ed8ae" providerId="Windows Live" clId="Web-{D918BDE8-D029-44FE-A222-E31BA3A9E85E}" dt="2024-11-26T11:07:00.959" v="98" actId="20577"/>
        <pc:sldMkLst>
          <pc:docMk/>
          <pc:sldMk cId="1973249726" sldId="289"/>
        </pc:sldMkLst>
        <pc:spChg chg="mod">
          <ac:chgData name="Pavel Kubát" userId="cb58ac4f4d8ed8ae" providerId="Windows Live" clId="Web-{D918BDE8-D029-44FE-A222-E31BA3A9E85E}" dt="2024-11-26T11:06:58.240" v="96" actId="20577"/>
          <ac:spMkLst>
            <pc:docMk/>
            <pc:sldMk cId="1973249726" sldId="289"/>
            <ac:spMk id="2" creationId="{4FF78D81-D2F6-4CEC-8B09-EA353B8F56A1}"/>
          </ac:spMkLst>
        </pc:spChg>
        <pc:spChg chg="mod">
          <ac:chgData name="Pavel Kubát" userId="cb58ac4f4d8ed8ae" providerId="Windows Live" clId="Web-{D918BDE8-D029-44FE-A222-E31BA3A9E85E}" dt="2024-11-26T11:07:00.959" v="98" actId="20577"/>
          <ac:spMkLst>
            <pc:docMk/>
            <pc:sldMk cId="1973249726" sldId="289"/>
            <ac:spMk id="3" creationId="{8419CFB9-137F-5321-9CAF-0C0DC013D0D2}"/>
          </ac:spMkLst>
        </pc:spChg>
      </pc:sldChg>
    </pc:docChg>
  </pc:docChgLst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  <pc:spChg chg="add del mo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" creationId="{D249FC60-0E1C-3FA7-CDA2-7A47B64B30C7}"/>
          </ac:spMkLst>
        </pc:spChg>
        <pc:spChg chg="add del">
          <ac:chgData name="Uživatel typu Host" userId="" providerId="Windows Live" clId="Web-{31BAD6C0-C353-4650-B105-D3A775045F02}" dt="2024-11-25T12:32:18.653" v="14"/>
          <ac:spMkLst>
            <pc:docMk/>
            <pc:sldMk cId="3548834691" sldId="262"/>
            <ac:spMk id="3" creationId="{33E2789F-33DE-F715-358A-23113803527A}"/>
          </ac:spMkLst>
        </pc:spChg>
        <pc:spChg chg="add del mod">
          <ac:chgData name="Uživatel typu Host" userId="" providerId="Windows Live" clId="Web-{31BAD6C0-C353-4650-B105-D3A775045F02}" dt="2024-11-25T12:30:26.634" v="5"/>
          <ac:spMkLst>
            <pc:docMk/>
            <pc:sldMk cId="3548834691" sldId="262"/>
            <ac:spMk id="6" creationId="{4BB8C57E-F8AC-5883-4FF5-25B81D1E2367}"/>
          </ac:spMkLst>
        </pc:spChg>
        <pc:spChg chg="add del mod">
          <ac:chgData name="Uživatel typu Host" userId="" providerId="Windows Live" clId="Web-{31BAD6C0-C353-4650-B105-D3A775045F02}" dt="2024-11-25T12:30:26.634" v="4"/>
          <ac:spMkLst>
            <pc:docMk/>
            <pc:sldMk cId="3548834691" sldId="262"/>
            <ac:spMk id="8" creationId="{2B84E74D-F8F3-96C8-DE9B-2473388F339C}"/>
          </ac:spMkLst>
        </pc:spChg>
        <pc:spChg chg="add del mod">
          <ac:chgData name="Uživatel typu Host" userId="" providerId="Windows Live" clId="Web-{31BAD6C0-C353-4650-B105-D3A775045F02}" dt="2024-11-25T12:32:27.247" v="16"/>
          <ac:spMkLst>
            <pc:docMk/>
            <pc:sldMk cId="3548834691" sldId="262"/>
            <ac:spMk id="12" creationId="{731EA1B4-5627-4F1A-CC4B-8E627ACF7E26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7" creationId="{84ECDE7A-6944-466D-8FFE-149A29BA6BAE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9" creationId="{B3420082-9415-44EC-802E-C77D71D59C57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1" creationId="{55A52C45-1FCB-4636-A80F-2849B8226C01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3" creationId="{768EB4DD-3704-43AD-92B3-C4E0C6EA92CB}"/>
          </ac:spMkLst>
        </pc:spChg>
        <pc:picChg chg="add del mod">
          <ac:chgData name="Uživatel typu Host" userId="" providerId="Windows Live" clId="Web-{31BAD6C0-C353-4650-B105-D3A775045F02}" dt="2024-11-25T12:30:29.213" v="7"/>
          <ac:picMkLst>
            <pc:docMk/>
            <pc:sldMk cId="3548834691" sldId="262"/>
            <ac:picMk id="4" creationId="{FAB79A26-C545-5EB9-AFB8-E1F62BC55801}"/>
          </ac:picMkLst>
        </pc:picChg>
        <pc:picChg chg="add del mod">
          <ac:chgData name="Uživatel typu Host" userId="" providerId="Windows Live" clId="Web-{31BAD6C0-C353-4650-B105-D3A775045F02}" dt="2024-11-25T12:30:34.666" v="9"/>
          <ac:picMkLst>
            <pc:docMk/>
            <pc:sldMk cId="3548834691" sldId="262"/>
            <ac:picMk id="9" creationId="{C0F24903-E221-DCBA-1EBE-06DFC3088AF4}"/>
          </ac:picMkLst>
        </pc:picChg>
        <pc:picChg chg="add mod">
          <ac:chgData name="Uživatel typu Host" userId="" providerId="Windows Live" clId="Web-{31BAD6C0-C353-4650-B105-D3A775045F02}" dt="2024-11-25T12:32:31.732" v="17" actId="1076"/>
          <ac:picMkLst>
            <pc:docMk/>
            <pc:sldMk cId="3548834691" sldId="262"/>
            <ac:picMk id="10" creationId="{FC3917FD-B901-2707-0D3C-A9BEA0A7FED4}"/>
          </ac:picMkLst>
        </pc:picChg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  <pc:spChg chg="mod">
          <ac:chgData name="Uživatel typu Host" userId="" providerId="Windows Live" clId="Web-{31BAD6C0-C353-4650-B105-D3A775045F02}" dt="2024-11-25T12:33:22.514" v="30" actId="20577"/>
          <ac:spMkLst>
            <pc:docMk/>
            <pc:sldMk cId="3192235045" sldId="265"/>
            <ac:spMk id="2" creationId="{BCF3F78A-D62E-A79E-C1A9-B039165C5F6F}"/>
          </ac:spMkLst>
        </pc:spChg>
        <pc:spChg chg="add del mod">
          <ac:chgData name="Uživatel typu Host" userId="" providerId="Windows Live" clId="Web-{31BAD6C0-C353-4650-B105-D3A775045F02}" dt="2024-11-25T12:33:01.904" v="25"/>
          <ac:spMkLst>
            <pc:docMk/>
            <pc:sldMk cId="3192235045" sldId="265"/>
            <ac:spMk id="6" creationId="{37667388-7AEB-0A03-4C7F-AE9EFFF51348}"/>
          </ac:spMkLst>
        </pc:spChg>
        <pc:picChg chg="add mod">
          <ac:chgData name="Uživatel typu Host" userId="" providerId="Windows Live" clId="Web-{31BAD6C0-C353-4650-B105-D3A775045F02}" dt="2024-11-25T12:33:42.874" v="36" actId="1076"/>
          <ac:picMkLst>
            <pc:docMk/>
            <pc:sldMk cId="3192235045" sldId="265"/>
            <ac:picMk id="4" creationId="{8105C726-0FBF-BE6D-112B-87ECCEEB8FA6}"/>
          </ac:picMkLst>
        </pc:picChg>
        <pc:picChg chg="del">
          <ac:chgData name="Uživatel typu Host" userId="" providerId="Windows Live" clId="Web-{31BAD6C0-C353-4650-B105-D3A775045F02}" dt="2024-11-25T12:32:55.357" v="23"/>
          <ac:picMkLst>
            <pc:docMk/>
            <pc:sldMk cId="3192235045" sldId="265"/>
            <ac:picMk id="7" creationId="{F4920EE7-595D-7C74-12DA-FA3B3C56E336}"/>
          </ac:picMkLst>
        </pc:picChg>
      </pc:sldChg>
    </pc:docChg>
  </pc:docChgLst>
  <pc:docChgLst>
    <pc:chgData name="Jiří Zelenka" userId="df58f0fcc0f80eb2" providerId="LiveId" clId="{A1E7D825-9AD9-4D2B-A34F-7A0F0371E74F}"/>
    <pc:docChg chg="custSel addSld delSld modSld">
      <pc:chgData name="Jiří Zelenka" userId="df58f0fcc0f80eb2" providerId="LiveId" clId="{A1E7D825-9AD9-4D2B-A34F-7A0F0371E74F}" dt="2024-12-10T15:06:22.962" v="345" actId="14100"/>
      <pc:docMkLst>
        <pc:docMk/>
      </pc:docMkLst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781808586" sldId="25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621262893" sldId="25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97826942" sldId="25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287060232" sldId="26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613450863" sldId="26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67233716" sldId="263"/>
        </pc:sldMkLst>
      </pc:sldChg>
      <pc:sldChg chg="addSp modSp new mod">
        <pc:chgData name="Jiří Zelenka" userId="df58f0fcc0f80eb2" providerId="LiveId" clId="{A1E7D825-9AD9-4D2B-A34F-7A0F0371E74F}" dt="2024-12-10T15:03:00.711" v="147" actId="1076"/>
        <pc:sldMkLst>
          <pc:docMk/>
          <pc:sldMk cId="2446898946" sldId="265"/>
        </pc:sldMkLst>
        <pc:spChg chg="mod">
          <ac:chgData name="Jiří Zelenka" userId="df58f0fcc0f80eb2" providerId="LiveId" clId="{A1E7D825-9AD9-4D2B-A34F-7A0F0371E74F}" dt="2024-12-10T15:00:39.470" v="51" actId="20577"/>
          <ac:spMkLst>
            <pc:docMk/>
            <pc:sldMk cId="2446898946" sldId="265"/>
            <ac:spMk id="2" creationId="{EB496DA2-EDA1-0E11-2013-7D6677C14477}"/>
          </ac:spMkLst>
        </pc:spChg>
        <pc:spChg chg="mod">
          <ac:chgData name="Jiří Zelenka" userId="df58f0fcc0f80eb2" providerId="LiveId" clId="{A1E7D825-9AD9-4D2B-A34F-7A0F0371E74F}" dt="2024-12-10T15:01:39.704" v="138" actId="20577"/>
          <ac:spMkLst>
            <pc:docMk/>
            <pc:sldMk cId="2446898946" sldId="265"/>
            <ac:spMk id="3" creationId="{30365487-D49E-2FC7-6232-A3DB81750BBD}"/>
          </ac:spMkLst>
        </pc:spChg>
        <pc:spChg chg="add mod">
          <ac:chgData name="Jiří Zelenka" userId="df58f0fcc0f80eb2" providerId="LiveId" clId="{A1E7D825-9AD9-4D2B-A34F-7A0F0371E74F}" dt="2024-12-10T15:03:00.711" v="147" actId="1076"/>
          <ac:spMkLst>
            <pc:docMk/>
            <pc:sldMk cId="2446898946" sldId="265"/>
            <ac:spMk id="7" creationId="{496CB602-DA2B-419E-1376-88C3E505A2AA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192235045" sldId="265"/>
        </pc:sldMkLst>
      </pc:sldChg>
      <pc:sldChg chg="modSp new mod">
        <pc:chgData name="Jiří Zelenka" userId="df58f0fcc0f80eb2" providerId="LiveId" clId="{A1E7D825-9AD9-4D2B-A34F-7A0F0371E74F}" dt="2024-12-10T15:03:57.355" v="210" actId="20577"/>
        <pc:sldMkLst>
          <pc:docMk/>
          <pc:sldMk cId="1325151755" sldId="266"/>
        </pc:sldMkLst>
        <pc:spChg chg="mod">
          <ac:chgData name="Jiří Zelenka" userId="df58f0fcc0f80eb2" providerId="LiveId" clId="{A1E7D825-9AD9-4D2B-A34F-7A0F0371E74F}" dt="2024-12-10T15:03:38.116" v="199" actId="20577"/>
          <ac:spMkLst>
            <pc:docMk/>
            <pc:sldMk cId="1325151755" sldId="266"/>
            <ac:spMk id="2" creationId="{97189034-E6EE-FAF9-4ABF-946179D298C3}"/>
          </ac:spMkLst>
        </pc:spChg>
        <pc:spChg chg="mod">
          <ac:chgData name="Jiří Zelenka" userId="df58f0fcc0f80eb2" providerId="LiveId" clId="{A1E7D825-9AD9-4D2B-A34F-7A0F0371E74F}" dt="2024-12-10T15:03:57.355" v="210" actId="20577"/>
          <ac:spMkLst>
            <pc:docMk/>
            <pc:sldMk cId="1325151755" sldId="266"/>
            <ac:spMk id="3" creationId="{A96CE193-C4A3-E298-2B4A-8363E55C5F55}"/>
          </ac:spMkLst>
        </pc:spChg>
      </pc:sldChg>
      <pc:sldChg chg="addSp modSp new mod">
        <pc:chgData name="Jiří Zelenka" userId="df58f0fcc0f80eb2" providerId="LiveId" clId="{A1E7D825-9AD9-4D2B-A34F-7A0F0371E74F}" dt="2024-12-10T15:04:54.448" v="270" actId="1076"/>
        <pc:sldMkLst>
          <pc:docMk/>
          <pc:sldMk cId="3161377603" sldId="267"/>
        </pc:sldMkLst>
        <pc:spChg chg="mod">
          <ac:chgData name="Jiří Zelenka" userId="df58f0fcc0f80eb2" providerId="LiveId" clId="{A1E7D825-9AD9-4D2B-A34F-7A0F0371E74F}" dt="2024-12-10T15:04:34.756" v="255" actId="20577"/>
          <ac:spMkLst>
            <pc:docMk/>
            <pc:sldMk cId="3161377603" sldId="267"/>
            <ac:spMk id="2" creationId="{81E03990-7C90-BD65-6553-CB1AB42C6ED1}"/>
          </ac:spMkLst>
        </pc:spChg>
        <pc:spChg chg="add mod">
          <ac:chgData name="Jiří Zelenka" userId="df58f0fcc0f80eb2" providerId="LiveId" clId="{A1E7D825-9AD9-4D2B-A34F-7A0F0371E74F}" dt="2024-12-10T15:04:54.448" v="270" actId="1076"/>
          <ac:spMkLst>
            <pc:docMk/>
            <pc:sldMk cId="3161377603" sldId="267"/>
            <ac:spMk id="7" creationId="{4AA79AA9-365D-A744-1BD7-E0128F675E04}"/>
          </ac:spMkLst>
        </pc:spChg>
      </pc:sldChg>
      <pc:sldChg chg="modSp add mod">
        <pc:chgData name="Jiří Zelenka" userId="df58f0fcc0f80eb2" providerId="LiveId" clId="{A1E7D825-9AD9-4D2B-A34F-7A0F0371E74F}" dt="2024-12-10T15:05:17.799" v="289" actId="20577"/>
        <pc:sldMkLst>
          <pc:docMk/>
          <pc:sldMk cId="3818350764" sldId="268"/>
        </pc:sldMkLst>
        <pc:spChg chg="mod">
          <ac:chgData name="Jiří Zelenka" userId="df58f0fcc0f80eb2" providerId="LiveId" clId="{A1E7D825-9AD9-4D2B-A34F-7A0F0371E74F}" dt="2024-12-10T15:05:17.799" v="289" actId="20577"/>
          <ac:spMkLst>
            <pc:docMk/>
            <pc:sldMk cId="3818350764" sldId="268"/>
            <ac:spMk id="7" creationId="{77B3793B-3F45-6767-129B-2BFF26AAFBD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3156591" sldId="269"/>
        </pc:sldMkLst>
      </pc:sldChg>
      <pc:sldChg chg="modSp add mod">
        <pc:chgData name="Jiří Zelenka" userId="df58f0fcc0f80eb2" providerId="LiveId" clId="{A1E7D825-9AD9-4D2B-A34F-7A0F0371E74F}" dt="2024-12-10T15:05:35.178" v="293" actId="14100"/>
        <pc:sldMkLst>
          <pc:docMk/>
          <pc:sldMk cId="1387526517" sldId="269"/>
        </pc:sldMkLst>
        <pc:spChg chg="mod">
          <ac:chgData name="Jiří Zelenka" userId="df58f0fcc0f80eb2" providerId="LiveId" clId="{A1E7D825-9AD9-4D2B-A34F-7A0F0371E74F}" dt="2024-12-10T15:05:35.178" v="293" actId="14100"/>
          <ac:spMkLst>
            <pc:docMk/>
            <pc:sldMk cId="1387526517" sldId="269"/>
            <ac:spMk id="7" creationId="{51E145B3-5CB2-4A27-A049-0D28E52B984F}"/>
          </ac:spMkLst>
        </pc:spChg>
      </pc:sldChg>
      <pc:sldChg chg="modSp add mod">
        <pc:chgData name="Jiří Zelenka" userId="df58f0fcc0f80eb2" providerId="LiveId" clId="{A1E7D825-9AD9-4D2B-A34F-7A0F0371E74F}" dt="2024-12-10T15:05:50.275" v="309" actId="14100"/>
        <pc:sldMkLst>
          <pc:docMk/>
          <pc:sldMk cId="1107268289" sldId="270"/>
        </pc:sldMkLst>
        <pc:spChg chg="mod">
          <ac:chgData name="Jiří Zelenka" userId="df58f0fcc0f80eb2" providerId="LiveId" clId="{A1E7D825-9AD9-4D2B-A34F-7A0F0371E74F}" dt="2024-12-10T15:05:50.275" v="309" actId="14100"/>
          <ac:spMkLst>
            <pc:docMk/>
            <pc:sldMk cId="1107268289" sldId="270"/>
            <ac:spMk id="7" creationId="{B70ED378-82B2-6C9C-CC2D-66EDB071856C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49822024" sldId="270"/>
        </pc:sldMkLst>
      </pc:sldChg>
      <pc:sldChg chg="modSp add mod">
        <pc:chgData name="Jiří Zelenka" userId="df58f0fcc0f80eb2" providerId="LiveId" clId="{A1E7D825-9AD9-4D2B-A34F-7A0F0371E74F}" dt="2024-12-10T15:06:11.906" v="325" actId="20577"/>
        <pc:sldMkLst>
          <pc:docMk/>
          <pc:sldMk cId="685026519" sldId="271"/>
        </pc:sldMkLst>
        <pc:spChg chg="mod">
          <ac:chgData name="Jiří Zelenka" userId="df58f0fcc0f80eb2" providerId="LiveId" clId="{A1E7D825-9AD9-4D2B-A34F-7A0F0371E74F}" dt="2024-12-10T15:06:11.906" v="325" actId="20577"/>
          <ac:spMkLst>
            <pc:docMk/>
            <pc:sldMk cId="685026519" sldId="271"/>
            <ac:spMk id="7" creationId="{3F5B1EAC-7805-EFCA-79A5-815B853B7638}"/>
          </ac:spMkLst>
        </pc:spChg>
      </pc:sldChg>
      <pc:sldChg chg="modSp add mod">
        <pc:chgData name="Jiří Zelenka" userId="df58f0fcc0f80eb2" providerId="LiveId" clId="{A1E7D825-9AD9-4D2B-A34F-7A0F0371E74F}" dt="2024-12-10T15:06:22.962" v="345" actId="14100"/>
        <pc:sldMkLst>
          <pc:docMk/>
          <pc:sldMk cId="1845123437" sldId="272"/>
        </pc:sldMkLst>
        <pc:spChg chg="mod">
          <ac:chgData name="Jiří Zelenka" userId="df58f0fcc0f80eb2" providerId="LiveId" clId="{A1E7D825-9AD9-4D2B-A34F-7A0F0371E74F}" dt="2024-12-10T15:06:22.962" v="345" actId="14100"/>
          <ac:spMkLst>
            <pc:docMk/>
            <pc:sldMk cId="1845123437" sldId="272"/>
            <ac:spMk id="7" creationId="{110B1554-0BC5-A3B2-471C-E7E12C901A78}"/>
          </ac:spMkLst>
        </pc:spChg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34548107" sldId="27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133623028" sldId="27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959329316" sldId="27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4050476310" sldId="27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682889938" sldId="27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56524294" sldId="279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356481182" sldId="280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065019830" sldId="281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491711268" sldId="284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115653945" sldId="285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2794367450" sldId="286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3972246135" sldId="287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575435518" sldId="288"/>
        </pc:sldMkLst>
      </pc:sldChg>
      <pc:sldChg chg="del">
        <pc:chgData name="Jiří Zelenka" userId="df58f0fcc0f80eb2" providerId="LiveId" clId="{A1E7D825-9AD9-4D2B-A34F-7A0F0371E74F}" dt="2024-12-10T14:59:23.220" v="0" actId="47"/>
        <pc:sldMkLst>
          <pc:docMk/>
          <pc:sldMk cId="1973249726" sldId="289"/>
        </pc:sldMkLst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  <pc:spChg chg="mod">
          <ac:chgData name="Uživatel typu Host" userId="" providerId="Windows Live" clId="Web-{6CC78255-02CC-486D-9799-D2D6624806BE}" dt="2024-11-25T09:14:02.833" v="1" actId="20577"/>
          <ac:spMkLst>
            <pc:docMk/>
            <pc:sldMk cId="4287060232" sldId="260"/>
            <ac:spMk id="3" creationId="{6727F3E9-FD26-C2B8-789C-D06C94AD34BB}"/>
          </ac:spMkLst>
        </pc:spChg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  <pc:spChg chg="mod">
          <ac:chgData name="Daniel Meszaros" userId="1aba072b14a0f5d2" providerId="LiveId" clId="{FED47A89-C768-457A-8E2F-DC14D43A377D}" dt="2024-11-25T17:48:09.596" v="159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Daniel Meszaros" userId="1aba072b14a0f5d2" providerId="LiveId" clId="{FED47A89-C768-457A-8E2F-DC14D43A377D}" dt="2024-11-25T17:48:28.298" v="163" actId="400"/>
          <ac:spMkLst>
            <pc:docMk/>
            <pc:sldMk cId="613450863" sldId="261"/>
            <ac:spMk id="3" creationId="{13889384-0C0D-1984-122D-8B1A68E41E03}"/>
          </ac:spMkLst>
        </pc:spChg>
        <pc:picChg chg="add del">
          <ac:chgData name="Daniel Meszaros" userId="1aba072b14a0f5d2" providerId="LiveId" clId="{FED47A89-C768-457A-8E2F-DC14D43A377D}" dt="2024-11-25T17:36:43.799" v="1" actId="22"/>
          <ac:picMkLst>
            <pc:docMk/>
            <pc:sldMk cId="613450863" sldId="261"/>
            <ac:picMk id="5" creationId="{8C69D758-4962-4444-66B9-141B4C0F4F1B}"/>
          </ac:picMkLst>
        </pc:picChg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  <pc:picChg chg="mod">
          <ac:chgData name="Daniel Meszaros" userId="1aba072b14a0f5d2" providerId="LiveId" clId="{FED47A89-C768-457A-8E2F-DC14D43A377D}" dt="2024-11-25T17:46:39.417" v="139" actId="14100"/>
          <ac:picMkLst>
            <pc:docMk/>
            <pc:sldMk cId="3192235045" sldId="265"/>
            <ac:picMk id="4" creationId="{8105C726-0FBF-BE6D-112B-87ECCEEB8FA6}"/>
          </ac:picMkLst>
        </pc:picChg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  <pc:spChg chg="add mod">
          <ac:chgData name="Daniel Meszaros" userId="1aba072b14a0f5d2" providerId="LiveId" clId="{FED47A89-C768-457A-8E2F-DC14D43A377D}" dt="2024-11-25T17:47:40.974" v="154" actId="1076"/>
          <ac:spMkLst>
            <pc:docMk/>
            <pc:sldMk cId="2135356783" sldId="266"/>
            <ac:spMk id="5" creationId="{D8F7AD6C-7C7C-5C5C-8DA1-AFA53F039815}"/>
          </ac:spMkLst>
        </pc:spChg>
        <pc:picChg chg="add">
          <ac:chgData name="Daniel Meszaros" userId="1aba072b14a0f5d2" providerId="LiveId" clId="{FED47A89-C768-457A-8E2F-DC14D43A377D}" dt="2024-11-25T17:37:12.483" v="3" actId="22"/>
          <ac:picMkLst>
            <pc:docMk/>
            <pc:sldMk cId="2135356783" sldId="266"/>
            <ac:picMk id="3" creationId="{86BEB2D3-F4DA-4C3D-78F9-6E7CCD941F62}"/>
          </ac:picMkLst>
        </pc:picChg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  <pc:spChg chg="add mod">
          <ac:chgData name="Daniel Meszaros" userId="1aba072b14a0f5d2" providerId="LiveId" clId="{FED47A89-C768-457A-8E2F-DC14D43A377D}" dt="2024-11-25T17:47:44.036" v="155" actId="1076"/>
          <ac:spMkLst>
            <pc:docMk/>
            <pc:sldMk cId="2493402060" sldId="267"/>
            <ac:spMk id="4" creationId="{8A96FA70-4B35-2BDF-4EA3-429D39FA8161}"/>
          </ac:spMkLst>
        </pc:spChg>
        <pc:picChg chg="add mod">
          <ac:chgData name="Daniel Meszaros" userId="1aba072b14a0f5d2" providerId="LiveId" clId="{FED47A89-C768-457A-8E2F-DC14D43A377D}" dt="2024-11-25T17:47:29.527" v="145" actId="1076"/>
          <ac:picMkLst>
            <pc:docMk/>
            <pc:sldMk cId="2493402060" sldId="267"/>
            <ac:picMk id="3" creationId="{871EBC4B-18BB-1CC0-D031-E5CA3AFFA8E6}"/>
          </ac:picMkLst>
        </pc:picChg>
      </pc:sldChg>
    </pc:docChg>
  </pc:docChgLst>
  <pc:docChgLst>
    <pc:chgData name="Jiří Zelenka" userId="df58f0fcc0f80eb2" providerId="LiveId" clId="{0DEDA3C8-6D0F-465E-BF39-CB7B153DACAD}"/>
    <pc:docChg chg="undo redo custSel addSld delSld modSld sldOrd">
      <pc:chgData name="Jiří Zelenka" userId="df58f0fcc0f80eb2" providerId="LiveId" clId="{0DEDA3C8-6D0F-465E-BF39-CB7B153DACAD}" dt="2024-11-26T11:08:36.823" v="905" actId="2696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  <pc:spChg chg="mod">
          <ac:chgData name="Jiří Zelenka" userId="df58f0fcc0f80eb2" providerId="LiveId" clId="{0DEDA3C8-6D0F-465E-BF39-CB7B153DACAD}" dt="2024-11-19T15:30:50.608" v="578" actId="20577"/>
          <ac:spMkLst>
            <pc:docMk/>
            <pc:sldMk cId="1781808586" sldId="257"/>
            <ac:spMk id="2" creationId="{8C4CCB29-3600-C905-F028-D18CBFCC3C88}"/>
          </ac:spMkLst>
        </pc:spChg>
        <pc:spChg chg="mod">
          <ac:chgData name="Jiří Zelenka" userId="df58f0fcc0f80eb2" providerId="LiveId" clId="{0DEDA3C8-6D0F-465E-BF39-CB7B153DACAD}" dt="2024-11-19T15:17:30.828" v="222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  <pc:spChg chg="mod">
          <ac:chgData name="Jiří Zelenka" userId="df58f0fcc0f80eb2" providerId="LiveId" clId="{0DEDA3C8-6D0F-465E-BF39-CB7B153DACAD}" dt="2024-11-19T15:16:52.151" v="202" actId="20577"/>
          <ac:spMkLst>
            <pc:docMk/>
            <pc:sldMk cId="3621262893" sldId="258"/>
            <ac:spMk id="2" creationId="{D51C919C-096B-C7CE-361E-C0998804E13E}"/>
          </ac:spMkLst>
        </pc:spChg>
        <pc:spChg chg="mod">
          <ac:chgData name="Jiří Zelenka" userId="df58f0fcc0f80eb2" providerId="LiveId" clId="{0DEDA3C8-6D0F-465E-BF39-CB7B153DACAD}" dt="2024-11-19T15:17:07.209" v="205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  <pc:spChg chg="mod">
          <ac:chgData name="Jiří Zelenka" userId="df58f0fcc0f80eb2" providerId="LiveId" clId="{0DEDA3C8-6D0F-465E-BF39-CB7B153DACAD}" dt="2024-11-19T15:19:48.108" v="261" actId="20577"/>
          <ac:spMkLst>
            <pc:docMk/>
            <pc:sldMk cId="297826942" sldId="259"/>
            <ac:spMk id="2" creationId="{4748FAE2-8698-0C0E-3A34-0FF240D402DF}"/>
          </ac:spMkLst>
        </pc:spChg>
        <pc:spChg chg="mod">
          <ac:chgData name="Jiří Zelenka" userId="df58f0fcc0f80eb2" providerId="LiveId" clId="{0DEDA3C8-6D0F-465E-BF39-CB7B153DACAD}" dt="2024-11-19T15:20:40.586" v="387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  <pc:spChg chg="mod">
          <ac:chgData name="Jiří Zelenka" userId="df58f0fcc0f80eb2" providerId="LiveId" clId="{0DEDA3C8-6D0F-465E-BF39-CB7B153DACAD}" dt="2024-11-19T15:19:54.589" v="265" actId="20577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Jiří Zelenka" userId="df58f0fcc0f80eb2" providerId="LiveId" clId="{0DEDA3C8-6D0F-465E-BF39-CB7B153DACAD}" dt="2024-11-19T15:21:23.560" v="407" actId="20577"/>
          <ac:spMkLst>
            <pc:docMk/>
            <pc:sldMk cId="4287060232" sldId="260"/>
            <ac:spMk id="3" creationId="{6727F3E9-FD26-C2B8-789C-D06C94AD34BB}"/>
          </ac:spMkLst>
        </pc:spChg>
      </pc:sldChg>
      <pc:sldChg chg="addSp modSp new mod ord">
        <pc:chgData name="Jiří Zelenka" userId="df58f0fcc0f80eb2" providerId="LiveId" clId="{0DEDA3C8-6D0F-465E-BF39-CB7B153DACAD}" dt="2024-11-26T10:57:51.784" v="765" actId="1076"/>
        <pc:sldMkLst>
          <pc:docMk/>
          <pc:sldMk cId="613450863" sldId="261"/>
        </pc:sldMkLst>
        <pc:spChg chg="mod">
          <ac:chgData name="Jiří Zelenka" userId="df58f0fcc0f80eb2" providerId="LiveId" clId="{0DEDA3C8-6D0F-465E-BF39-CB7B153DACAD}" dt="2024-11-26T10:56:30.772" v="659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Jiří Zelenka" userId="df58f0fcc0f80eb2" providerId="LiveId" clId="{0DEDA3C8-6D0F-465E-BF39-CB7B153DACAD}" dt="2024-11-26T10:57:06.770" v="759" actId="20577"/>
          <ac:spMkLst>
            <pc:docMk/>
            <pc:sldMk cId="613450863" sldId="261"/>
            <ac:spMk id="3" creationId="{13889384-0C0D-1984-122D-8B1A68E41E03}"/>
          </ac:spMkLst>
        </pc:spChg>
        <pc:picChg chg="add mod">
          <ac:chgData name="Jiří Zelenka" userId="df58f0fcc0f80eb2" providerId="LiveId" clId="{0DEDA3C8-6D0F-465E-BF39-CB7B153DACAD}" dt="2024-11-26T10:57:51.784" v="765" actId="1076"/>
          <ac:picMkLst>
            <pc:docMk/>
            <pc:sldMk cId="613450863" sldId="261"/>
            <ac:picMk id="5" creationId="{8A2636B0-3F70-7330-2D9A-46D1C6A9C4DE}"/>
          </ac:picMkLst>
        </pc:picChg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  <pc:spChg chg="mod">
          <ac:chgData name="Jiří Zelenka" userId="df58f0fcc0f80eb2" providerId="LiveId" clId="{0DEDA3C8-6D0F-465E-BF39-CB7B153DACAD}" dt="2024-11-19T15:23:47.209" v="513" actId="20577"/>
          <ac:spMkLst>
            <pc:docMk/>
            <pc:sldMk cId="3967233716" sldId="263"/>
            <ac:spMk id="2" creationId="{BCF3F78A-D62E-A79E-C1A9-B039165C5F6F}"/>
          </ac:spMkLst>
        </pc:spChg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  <pc:sldChg chg="del">
        <pc:chgData name="Jiří Zelenka" userId="df58f0fcc0f80eb2" providerId="LiveId" clId="{0DEDA3C8-6D0F-465E-BF39-CB7B153DACAD}" dt="2024-11-26T11:08:36.823" v="905" actId="2696"/>
        <pc:sldMkLst>
          <pc:docMk/>
          <pc:sldMk cId="2570008656" sldId="268"/>
        </pc:sldMkLst>
      </pc:sldChg>
      <pc:sldChg chg="addSp modSp del mod">
        <pc:chgData name="Jiří Zelenka" userId="df58f0fcc0f80eb2" providerId="LiveId" clId="{0DEDA3C8-6D0F-465E-BF39-CB7B153DACAD}" dt="2024-11-26T10:59:29.967" v="831" actId="2696"/>
        <pc:sldMkLst>
          <pc:docMk/>
          <pc:sldMk cId="1733626072" sldId="282"/>
        </pc:sldMkLst>
        <pc:spChg chg="add mod">
          <ac:chgData name="Jiří Zelenka" userId="df58f0fcc0f80eb2" providerId="LiveId" clId="{0DEDA3C8-6D0F-465E-BF39-CB7B153DACAD}" dt="2024-11-26T10:38:22.489" v="658" actId="20577"/>
          <ac:spMkLst>
            <pc:docMk/>
            <pc:sldMk cId="1733626072" sldId="282"/>
            <ac:spMk id="4" creationId="{3F0E07CF-BA30-B1F1-F6F8-0F8014F4414F}"/>
          </ac:spMkLst>
        </pc:spChg>
      </pc:sldChg>
      <pc:sldChg chg="addSp modSp del mod">
        <pc:chgData name="Jiří Zelenka" userId="df58f0fcc0f80eb2" providerId="LiveId" clId="{0DEDA3C8-6D0F-465E-BF39-CB7B153DACAD}" dt="2024-11-26T10:59:34.010" v="832" actId="2696"/>
        <pc:sldMkLst>
          <pc:docMk/>
          <pc:sldMk cId="1273820814" sldId="283"/>
        </pc:sldMkLst>
        <pc:spChg chg="add mod">
          <ac:chgData name="Jiří Zelenka" userId="df58f0fcc0f80eb2" providerId="LiveId" clId="{0DEDA3C8-6D0F-465E-BF39-CB7B153DACAD}" dt="2024-11-26T10:38:18.157" v="655" actId="20577"/>
          <ac:spMkLst>
            <pc:docMk/>
            <pc:sldMk cId="1273820814" sldId="283"/>
            <ac:spMk id="4" creationId="{D02B511B-09C4-C3AA-4CE3-C11ABBDBFC08}"/>
          </ac:spMkLst>
        </pc:spChg>
      </pc:sldChg>
      <pc:sldChg chg="addSp delSp modSp new mod">
        <pc:chgData name="Jiří Zelenka" userId="df58f0fcc0f80eb2" providerId="LiveId" clId="{0DEDA3C8-6D0F-465E-BF39-CB7B153DACAD}" dt="2024-11-26T11:03:16.652" v="903" actId="14100"/>
        <pc:sldMkLst>
          <pc:docMk/>
          <pc:sldMk cId="2491711268" sldId="284"/>
        </pc:sldMkLst>
        <pc:spChg chg="mod">
          <ac:chgData name="Jiří Zelenka" userId="df58f0fcc0f80eb2" providerId="LiveId" clId="{0DEDA3C8-6D0F-465E-BF39-CB7B153DACAD}" dt="2024-11-26T10:58:23.470" v="795" actId="20577"/>
          <ac:spMkLst>
            <pc:docMk/>
            <pc:sldMk cId="2491711268" sldId="284"/>
            <ac:spMk id="2" creationId="{46C12B1B-1F38-A3E6-8932-A99A87335AFD}"/>
          </ac:spMkLst>
        </pc:spChg>
        <pc:spChg chg="del">
          <ac:chgData name="Jiří Zelenka" userId="df58f0fcc0f80eb2" providerId="LiveId" clId="{0DEDA3C8-6D0F-465E-BF39-CB7B153DACAD}" dt="2024-11-26T10:58:14.932" v="767" actId="22"/>
          <ac:spMkLst>
            <pc:docMk/>
            <pc:sldMk cId="2491711268" sldId="284"/>
            <ac:spMk id="3" creationId="{17829D14-2D8D-7B20-AAA7-7A5A039D78FE}"/>
          </ac:spMkLst>
        </pc:spChg>
        <pc:picChg chg="add mod ord">
          <ac:chgData name="Jiří Zelenka" userId="df58f0fcc0f80eb2" providerId="LiveId" clId="{0DEDA3C8-6D0F-465E-BF39-CB7B153DACAD}" dt="2024-11-26T11:03:16.652" v="903" actId="14100"/>
          <ac:picMkLst>
            <pc:docMk/>
            <pc:sldMk cId="2491711268" sldId="284"/>
            <ac:picMk id="8" creationId="{D4E56248-DD86-101E-5222-94CCB613717E}"/>
          </ac:picMkLst>
        </pc:picChg>
      </pc:sldChg>
      <pc:sldChg chg="addSp delSp modSp new mod ord">
        <pc:chgData name="Jiří Zelenka" userId="df58f0fcc0f80eb2" providerId="LiveId" clId="{0DEDA3C8-6D0F-465E-BF39-CB7B153DACAD}" dt="2024-11-26T11:03:08.376" v="901" actId="14100"/>
        <pc:sldMkLst>
          <pc:docMk/>
          <pc:sldMk cId="2115653945" sldId="285"/>
        </pc:sldMkLst>
        <pc:spChg chg="mod">
          <ac:chgData name="Jiří Zelenka" userId="df58f0fcc0f80eb2" providerId="LiveId" clId="{0DEDA3C8-6D0F-465E-BF39-CB7B153DACAD}" dt="2024-11-26T11:03:03.966" v="900" actId="1076"/>
          <ac:spMkLst>
            <pc:docMk/>
            <pc:sldMk cId="2115653945" sldId="285"/>
            <ac:spMk id="2" creationId="{CA174CE1-84A8-FCB1-A90C-51EC2D426EA1}"/>
          </ac:spMkLst>
        </pc:spChg>
        <pc:spChg chg="del">
          <ac:chgData name="Jiří Zelenka" userId="df58f0fcc0f80eb2" providerId="LiveId" clId="{0DEDA3C8-6D0F-465E-BF39-CB7B153DACAD}" dt="2024-11-26T10:59:10.225" v="827"/>
          <ac:spMkLst>
            <pc:docMk/>
            <pc:sldMk cId="2115653945" sldId="285"/>
            <ac:spMk id="3" creationId="{181E8A4F-C8CB-CBE4-99E7-5FDDE6681DAE}"/>
          </ac:spMkLst>
        </pc:spChg>
        <pc:picChg chg="add mod">
          <ac:chgData name="Jiří Zelenka" userId="df58f0fcc0f80eb2" providerId="LiveId" clId="{0DEDA3C8-6D0F-465E-BF39-CB7B153DACAD}" dt="2024-11-26T11:03:08.376" v="901" actId="14100"/>
          <ac:picMkLst>
            <pc:docMk/>
            <pc:sldMk cId="2115653945" sldId="285"/>
            <ac:picMk id="7" creationId="{CDF69B3C-AF85-3948-E283-599ED3CDF719}"/>
          </ac:picMkLst>
        </pc:picChg>
      </pc:sldChg>
      <pc:sldChg chg="addSp delSp modSp new mod">
        <pc:chgData name="Jiří Zelenka" userId="df58f0fcc0f80eb2" providerId="LiveId" clId="{0DEDA3C8-6D0F-465E-BF39-CB7B153DACAD}" dt="2024-11-26T11:03:26.399" v="904" actId="14100"/>
        <pc:sldMkLst>
          <pc:docMk/>
          <pc:sldMk cId="2794367450" sldId="286"/>
        </pc:sldMkLst>
        <pc:spChg chg="mod">
          <ac:chgData name="Jiří Zelenka" userId="df58f0fcc0f80eb2" providerId="LiveId" clId="{0DEDA3C8-6D0F-465E-BF39-CB7B153DACAD}" dt="2024-11-26T11:00:37.826" v="890" actId="27636"/>
          <ac:spMkLst>
            <pc:docMk/>
            <pc:sldMk cId="2794367450" sldId="286"/>
            <ac:spMk id="2" creationId="{1AE1BBF2-CFE2-CBEE-406E-F88BD67AB7AD}"/>
          </ac:spMkLst>
        </pc:spChg>
        <pc:spChg chg="del">
          <ac:chgData name="Jiří Zelenka" userId="df58f0fcc0f80eb2" providerId="LiveId" clId="{0DEDA3C8-6D0F-465E-BF39-CB7B153DACAD}" dt="2024-11-26T10:59:48.794" v="834" actId="22"/>
          <ac:spMkLst>
            <pc:docMk/>
            <pc:sldMk cId="2794367450" sldId="286"/>
            <ac:spMk id="3" creationId="{89B9B394-E218-8815-BDEE-9D3C509B4D02}"/>
          </ac:spMkLst>
        </pc:spChg>
        <pc:spChg chg="add del mod">
          <ac:chgData name="Jiří Zelenka" userId="df58f0fcc0f80eb2" providerId="LiveId" clId="{0DEDA3C8-6D0F-465E-BF39-CB7B153DACAD}" dt="2024-11-26T11:01:40.301" v="898"/>
          <ac:spMkLst>
            <pc:docMk/>
            <pc:sldMk cId="2794367450" sldId="286"/>
            <ac:spMk id="9" creationId="{CE2735E7-CE94-2E60-4ECB-D586DE845092}"/>
          </ac:spMkLst>
        </pc:spChg>
        <pc:picChg chg="add mod ord">
          <ac:chgData name="Jiří Zelenka" userId="df58f0fcc0f80eb2" providerId="LiveId" clId="{0DEDA3C8-6D0F-465E-BF39-CB7B153DACAD}" dt="2024-11-26T11:03:26.399" v="904" actId="14100"/>
          <ac:picMkLst>
            <pc:docMk/>
            <pc:sldMk cId="2794367450" sldId="286"/>
            <ac:picMk id="8" creationId="{80118A8D-987E-5ABB-E8CB-E50EAE972BC6}"/>
          </ac:picMkLst>
        </pc:picChg>
      </pc:sld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  <pc:spChg chg="mod">
          <ac:chgData name="Ladislav Nagy" userId="b8f981e2ccf60262" providerId="Windows Live" clId="Web-{89234472-BDEA-4CAD-985D-8441D3BB3FBD}" dt="2024-11-25T19:39:56.985" v="410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add mod">
          <ac:chgData name="Ladislav Nagy" userId="b8f981e2ccf60262" providerId="Windows Live" clId="Web-{89234472-BDEA-4CAD-985D-8441D3BB3FBD}" dt="2024-11-25T19:51:18.446" v="507" actId="1076"/>
          <ac:spMkLst>
            <pc:docMk/>
            <pc:sldMk cId="1231510720" sldId="264"/>
            <ac:spMk id="3" creationId="{75E52C88-5E0B-5EFF-D6EF-D62FB33C6DF5}"/>
          </ac:spMkLst>
        </pc:spChg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9" creationId="{362D44EE-C852-4460-B8B5-C4F2BC20510C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1" creationId="{658970D8-8D1D-4B5C-894B-E871CC86543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3" creationId="{F227E5B6-9132-43CA-B503-37A18562ADF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5" creationId="{03C2051E-A88D-48E5-BACF-AAED1789272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7" creationId="{7821A508-2985-4905-874A-527429BAABFA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9" creationId="{D2929CB1-0E3C-4B2D-ADC5-0154FB33BA44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21" creationId="{5F2F0C84-BE8C-4DC2-A6D3-30349A801D5C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  <pc:spChg chg="mod">
          <ac:chgData name="Ladislav Nagy" userId="b8f981e2ccf60262" providerId="Windows Live" clId="Web-{89234472-BDEA-4CAD-985D-8441D3BB3FBD}" dt="2024-11-25T19:28:23.806" v="67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0:49.670" v="175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  <pc:spChg chg="mod">
          <ac:chgData name="Ladislav Nagy" userId="b8f981e2ccf60262" providerId="Windows Live" clId="Web-{89234472-BDEA-4CAD-985D-8441D3BB3FBD}" dt="2024-11-25T19:31:09.499" v="179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89234472-BDEA-4CAD-985D-8441D3BB3FBD}" dt="2024-11-25T19:33:23.832" v="312" actId="20577"/>
          <ac:spMkLst>
            <pc:docMk/>
            <pc:sldMk cId="393156591" sldId="269"/>
            <ac:spMk id="3" creationId="{FE317941-97C8-E8DF-7EED-7C19C9A6F6A6}"/>
          </ac:spMkLst>
        </pc:spChg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  <pc:spChg chg="mod">
          <ac:chgData name="Ladislav Nagy" userId="b8f981e2ccf60262" providerId="Windows Live" clId="Web-{89234472-BDEA-4CAD-985D-8441D3BB3FBD}" dt="2024-11-25T19:35:25.195" v="340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5:40.836" v="347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  <pc:spChg chg="mod">
          <ac:chgData name="Ladislav Nagy" userId="b8f981e2ccf60262" providerId="Windows Live" clId="Web-{89234472-BDEA-4CAD-985D-8441D3BB3FBD}" dt="2024-11-25T19:35:55.227" v="349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06.040" v="354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  <pc:spChg chg="mod">
          <ac:chgData name="Ladislav Nagy" userId="b8f981e2ccf60262" providerId="Windows Live" clId="Web-{89234472-BDEA-4CAD-985D-8441D3BB3FBD}" dt="2024-11-25T19:36:21.806" v="360" actId="20577"/>
          <ac:spMkLst>
            <pc:docMk/>
            <pc:sldMk cId="3718496977" sldId="272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37.666" v="370" actId="20577"/>
          <ac:spMkLst>
            <pc:docMk/>
            <pc:sldMk cId="3718496977" sldId="272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  <pc:spChg chg="mod">
          <ac:chgData name="Ladislav Nagy" userId="b8f981e2ccf60262" providerId="Windows Live" clId="Web-{89234472-BDEA-4CAD-985D-8441D3BB3FBD}" dt="2024-11-25T19:36:58.120" v="373" actId="20577"/>
          <ac:spMkLst>
            <pc:docMk/>
            <pc:sldMk cId="1142221253" sldId="273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03.651" v="376" actId="20577"/>
          <ac:spMkLst>
            <pc:docMk/>
            <pc:sldMk cId="1142221253" sldId="273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  <pc:spChg chg="mod">
          <ac:chgData name="Ladislav Nagy" userId="b8f981e2ccf60262" providerId="Windows Live" clId="Web-{89234472-BDEA-4CAD-985D-8441D3BB3FBD}" dt="2024-11-25T19:37:19.746" v="379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35.699" v="390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  <pc:spChg chg="mod">
          <ac:chgData name="Ladislav Nagy" userId="b8f981e2ccf60262" providerId="Windows Live" clId="Web-{89234472-BDEA-4CAD-985D-8441D3BB3FBD}" dt="2024-11-25T19:37:58.747" v="395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8:18.841" v="402" actId="20577"/>
          <ac:spMkLst>
            <pc:docMk/>
            <pc:sldMk cId="4133623028" sldId="275"/>
            <ac:spMk id="3" creationId="{DF890C83-B701-7C39-363E-EE3C4AA10EB8}"/>
          </ac:spMkLst>
        </pc:spChg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  <pc:spChg chg="add del mod">
          <ac:chgData name="Ladislav Nagy" userId="b8f981e2ccf60262" providerId="Windows Live" clId="Web-{89234472-BDEA-4CAD-985D-8441D3BB3FBD}" dt="2024-11-25T19:48:36.706" v="495" actId="20577"/>
          <ac:spMkLst>
            <pc:docMk/>
            <pc:sldMk cId="959329316" sldId="276"/>
            <ac:spMk id="2" creationId="{44212C43-DB12-F0F1-50D0-52F487A78A47}"/>
          </ac:spMkLst>
        </pc:spChg>
        <pc:spChg chg="add del">
          <ac:chgData name="Ladislav Nagy" userId="b8f981e2ccf60262" providerId="Windows Live" clId="Web-{89234472-BDEA-4CAD-985D-8441D3BB3FBD}" dt="2024-11-25T19:47:59.798" v="443"/>
          <ac:spMkLst>
            <pc:docMk/>
            <pc:sldMk cId="959329316" sldId="276"/>
            <ac:spMk id="3" creationId="{1246173E-5740-0B8B-F3E1-964E31532252}"/>
          </ac:spMkLst>
        </pc:spChg>
        <pc:spChg chg="add del mod">
          <ac:chgData name="Ladislav Nagy" userId="b8f981e2ccf60262" providerId="Windows Live" clId="Web-{89234472-BDEA-4CAD-985D-8441D3BB3FBD}" dt="2024-11-25T19:47:55.658" v="440"/>
          <ac:spMkLst>
            <pc:docMk/>
            <pc:sldMk cId="959329316" sldId="276"/>
            <ac:spMk id="6" creationId="{3E1E3476-9865-42B9-624A-40759B108684}"/>
          </ac:spMkLst>
        </pc:spChg>
        <pc:spChg chg="add mod">
          <ac:chgData name="Ladislav Nagy" userId="b8f981e2ccf60262" providerId="Windows Live" clId="Web-{89234472-BDEA-4CAD-985D-8441D3BB3FBD}" dt="2024-11-25T19:49:55.912" v="501" actId="20577"/>
          <ac:spMkLst>
            <pc:docMk/>
            <pc:sldMk cId="959329316" sldId="276"/>
            <ac:spMk id="8" creationId="{10754B95-F5EC-9695-4CCF-62FD203E66DE}"/>
          </ac:spMkLst>
        </pc:spChg>
        <pc:spChg chg="add del">
          <ac:chgData name="Ladislav Nagy" userId="b8f981e2ccf60262" providerId="Windows Live" clId="Web-{89234472-BDEA-4CAD-985D-8441D3BB3FBD}" dt="2024-11-25T19:47:05.218" v="421"/>
          <ac:spMkLst>
            <pc:docMk/>
            <pc:sldMk cId="959329316" sldId="276"/>
            <ac:spMk id="9" creationId="{42A4FC2C-047E-45A5-965D-8E1E3BF09BC6}"/>
          </ac:spMkLst>
        </pc:spChg>
        <pc:picChg chg="add del mod ord">
          <ac:chgData name="Ladislav Nagy" userId="b8f981e2ccf60262" providerId="Windows Live" clId="Web-{89234472-BDEA-4CAD-985D-8441D3BB3FBD}" dt="2024-11-25T19:47:59.798" v="443"/>
          <ac:picMkLst>
            <pc:docMk/>
            <pc:sldMk cId="959329316" sldId="276"/>
            <ac:picMk id="4" creationId="{7D8B6D7B-340D-FAEC-9F92-6D5869EA55F8}"/>
          </ac:picMkLst>
        </pc:picChg>
        <pc:picChg chg="add del mod">
          <ac:chgData name="Ladislav Nagy" userId="b8f981e2ccf60262" providerId="Windows Live" clId="Web-{89234472-BDEA-4CAD-985D-8441D3BB3FBD}" dt="2024-11-25T19:47:53.470" v="438"/>
          <ac:picMkLst>
            <pc:docMk/>
            <pc:sldMk cId="959329316" sldId="276"/>
            <ac:picMk id="7" creationId="{8F881E19-6AE3-5F97-511F-9ADB6FCCA592}"/>
          </ac:picMkLst>
        </pc:picChg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  <pc:spChg chg="add del">
          <ac:chgData name="Ladislav Nagy" userId="b8f981e2ccf60262" providerId="Windows Live" clId="Web-{89234472-BDEA-4CAD-985D-8441D3BB3FBD}" dt="2024-11-25T19:47:34.516" v="430"/>
          <ac:spMkLst>
            <pc:docMk/>
            <pc:sldMk cId="2725881028" sldId="277"/>
            <ac:spMk id="2" creationId="{498E9DE9-A22B-3C39-CDFF-74C56F692DE0}"/>
          </ac:spMkLst>
        </pc:spChg>
        <pc:spChg chg="add del">
          <ac:chgData name="Ladislav Nagy" userId="b8f981e2ccf60262" providerId="Windows Live" clId="Web-{89234472-BDEA-4CAD-985D-8441D3BB3FBD}" dt="2024-11-25T19:47:32.563" v="429"/>
          <ac:spMkLst>
            <pc:docMk/>
            <pc:sldMk cId="2725881028" sldId="277"/>
            <ac:spMk id="3" creationId="{BB812DF7-463A-951C-F972-0A949869786B}"/>
          </ac:spMkLst>
        </pc:spChg>
        <pc:picChg chg="add del mod">
          <ac:chgData name="Ladislav Nagy" userId="b8f981e2ccf60262" providerId="Windows Live" clId="Web-{89234472-BDEA-4CAD-985D-8441D3BB3FBD}" dt="2024-11-25T19:47:31.922" v="428"/>
          <ac:picMkLst>
            <pc:docMk/>
            <pc:sldMk cId="2725881028" sldId="277"/>
            <ac:picMk id="4" creationId="{8498BE91-5573-E420-0BA2-6C5C69E21F9B}"/>
          </ac:picMkLst>
        </pc:picChg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  <pc:spChg chg="mod">
          <ac:chgData name="Ladislav Nagy" userId="b8f981e2ccf60262" providerId="Windows Live" clId="Web-{89234472-BDEA-4CAD-985D-8441D3BB3FBD}" dt="2024-11-25T19:53:21.747" v="519" actId="20577"/>
          <ac:spMkLst>
            <pc:docMk/>
            <pc:sldMk cId="4050476310" sldId="277"/>
            <ac:spMk id="2" creationId="{BC2FA32E-6E40-06FB-6823-212775041441}"/>
          </ac:spMkLst>
        </pc:spChg>
        <pc:spChg chg="add mod">
          <ac:chgData name="Ladislav Nagy" userId="b8f981e2ccf60262" providerId="Windows Live" clId="Web-{89234472-BDEA-4CAD-985D-8441D3BB3FBD}" dt="2024-11-25T19:55:26.298" v="529" actId="1076"/>
          <ac:spMkLst>
            <pc:docMk/>
            <pc:sldMk cId="4050476310" sldId="277"/>
            <ac:spMk id="3" creationId="{29DF8FE9-27C3-878D-45A3-9490CFA51902}"/>
          </ac:spMkLst>
        </pc:spChg>
        <pc:spChg chg="del">
          <ac:chgData name="Ladislav Nagy" userId="b8f981e2ccf60262" providerId="Windows Live" clId="Web-{89234472-BDEA-4CAD-985D-8441D3BB3FBD}" dt="2024-11-25T19:52:21.916" v="509"/>
          <ac:spMkLst>
            <pc:docMk/>
            <pc:sldMk cId="4050476310" sldId="277"/>
            <ac:spMk id="3" creationId="{817ED3B6-D6FE-CAC7-840C-07E5BF39B354}"/>
          </ac:spMkLst>
        </pc:spChg>
        <pc:picChg chg="add mod">
          <ac:chgData name="Ladislav Nagy" userId="b8f981e2ccf60262" providerId="Windows Live" clId="Web-{89234472-BDEA-4CAD-985D-8441D3BB3FBD}" dt="2024-11-25T19:54:46.937" v="523" actId="1076"/>
          <ac:picMkLst>
            <pc:docMk/>
            <pc:sldMk cId="4050476310" sldId="277"/>
            <ac:picMk id="4" creationId="{82A05EF9-485C-99BB-DC37-5EA87A4D0C1E}"/>
          </ac:picMkLst>
        </pc:picChg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  <pc:spChg chg="mod">
          <ac:chgData name="Martin Znamenáček" userId="33331470d373d797" providerId="Windows Live" clId="Web-{327C7DE0-5C83-46D1-B8FF-FA61CBA6BB92}" dt="2024-11-25T22:33:33.483" v="1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  <pc:spChg chg="mod">
          <ac:chgData name="Martin Znamenáček" userId="33331470d373d797" providerId="Windows Live" clId="Web-{327C7DE0-5C83-46D1-B8FF-FA61CBA6BB92}" dt="2024-11-25T22:34:13.250" v="9" actId="20577"/>
          <ac:spMkLst>
            <pc:docMk/>
            <pc:sldMk cId="4287060232" sldId="260"/>
            <ac:spMk id="3" creationId="{6727F3E9-FD26-C2B8-789C-D06C94AD34BB}"/>
          </ac:spMkLst>
        </pc:spChg>
        <pc:picChg chg="add mod">
          <ac:chgData name="Martin Znamenáček" userId="33331470d373d797" providerId="Windows Live" clId="Web-{327C7DE0-5C83-46D1-B8FF-FA61CBA6BB92}" dt="2024-11-25T22:34:59.689" v="10"/>
          <ac:picMkLst>
            <pc:docMk/>
            <pc:sldMk cId="4287060232" sldId="260"/>
            <ac:picMk id="4" creationId="{4A15A527-BCF7-C39E-C441-149E0FC387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/>
              <a:t>SIS - </a:t>
            </a:r>
            <a:r>
              <a:rPr lang="cs-CZ" b="1" err="1"/>
              <a:t>Scheduling</a:t>
            </a:r>
            <a:r>
              <a:rPr lang="cs-CZ" b="1"/>
              <a:t> Module</a:t>
            </a:r>
            <a:br>
              <a:rPr lang="en-US"/>
            </a:br>
            <a:r>
              <a:rPr lang="cs-CZ" sz="280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 dirty="0"/>
              <a:t>Matěj Foukal</a:t>
            </a:r>
          </a:p>
          <a:p>
            <a:r>
              <a:rPr lang="cs-CZ" sz="1200" dirty="0"/>
              <a:t>Pavel Kubát</a:t>
            </a:r>
          </a:p>
          <a:p>
            <a:r>
              <a:rPr lang="cs-CZ" sz="1200" dirty="0"/>
              <a:t>Dominik Mészáros</a:t>
            </a:r>
          </a:p>
          <a:p>
            <a:r>
              <a:rPr lang="cs-CZ" sz="1200" dirty="0"/>
              <a:t>Ladislav Nagy</a:t>
            </a:r>
          </a:p>
          <a:p>
            <a:r>
              <a:rPr lang="cs-CZ" sz="1200" dirty="0"/>
              <a:t>Jiří Zelenka</a:t>
            </a:r>
          </a:p>
          <a:p>
            <a:r>
              <a:rPr lang="cs-CZ" sz="1200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6DA2-EDA1-0E11-2013-7D6677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5487-D49E-2FC7-6232-A3DB817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Old Project -&gt; Schedules 2</a:t>
            </a:r>
          </a:p>
          <a:p>
            <a:r>
              <a:rPr lang="cs-CZ" dirty="0"/>
              <a:t>New Project -&gt; Enrollments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67E-9E50-7B78-3E7B-243A613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BA7B-94AE-4930-8112-15497947B4E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7554-81E6-FCEE-43FA-54977E38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95D5-6B0F-DC3E-9A63-B098BE5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6CB602-DA2B-419E-1376-88C3E505A2AA}"/>
              </a:ext>
            </a:extLst>
          </p:cNvPr>
          <p:cNvSpPr txBox="1">
            <a:spLocks/>
          </p:cNvSpPr>
          <p:nvPr/>
        </p:nvSpPr>
        <p:spPr>
          <a:xfrm>
            <a:off x="7077454" y="2158222"/>
            <a:ext cx="5935540" cy="3177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Matěj Foukal</a:t>
            </a:r>
          </a:p>
          <a:p>
            <a:r>
              <a:rPr lang="cs-CZ" dirty="0"/>
              <a:t>Pavel Kubát</a:t>
            </a:r>
          </a:p>
          <a:p>
            <a:r>
              <a:rPr lang="cs-CZ" dirty="0"/>
              <a:t>Dominik Mészáros</a:t>
            </a:r>
          </a:p>
          <a:p>
            <a:r>
              <a:rPr lang="cs-CZ" dirty="0"/>
              <a:t>Ladislav Nagy</a:t>
            </a:r>
          </a:p>
          <a:p>
            <a:r>
              <a:rPr lang="cs-CZ" dirty="0"/>
              <a:t>Jiří Zelenka</a:t>
            </a:r>
          </a:p>
          <a:p>
            <a:r>
              <a:rPr lang="cs-CZ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4468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9034-E6EE-FAF9-4ABF-946179D2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 Quality Requirement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E193-C4A3-E298-2B4A-8363E55C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 n quality requirement scenarios, one per team member, and for each explain: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quality attribute it is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who worked on it (only have it on the slide, do not read it)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and explain the scenario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explain its impact on the architecture (Is there an impact? If no, why? If yes, show the updated part of the architecture and explain)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ABCA-2D96-57D1-F9B0-EB7B9D44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3D44-82E8-4637-8D61-FC7F8A1079A8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B376-34D8-807F-9430-1866DBC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2AF4-F07F-F493-6793-8463EAE3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3990-7C90-BD65-6553-CB1AB42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809E-FA80-65CD-9D41-29A068B1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D13D-44E5-6EA0-D333-8CDDF44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E067-4CEE-6FED-292F-3894329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B294-6E5F-2D54-DEAD-54DB8493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79AA9-365D-A744-1BD7-E0128F675E04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Matěj Foukal</a:t>
            </a:r>
          </a:p>
        </p:txBody>
      </p:sp>
    </p:spTree>
    <p:extLst>
      <p:ext uri="{BB962C8B-B14F-4D97-AF65-F5344CB8AC3E}">
        <p14:creationId xmlns:p14="http://schemas.microsoft.com/office/powerpoint/2010/main" val="31613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3C1A-C2B2-D24D-2B39-DBC13456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E5C-0A75-2362-9203-94E1A29C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D3F2-6B55-3A1B-C943-F7C38CEF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586A-9C65-654A-DBBB-4F9F40EA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98B2-31A2-50DF-8833-73F2DE2E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B2A6-84B8-C64E-B9B7-D0E7116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3793B-3F45-6767-129B-2BFF26AAFBDC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Pavel Kubát</a:t>
            </a:r>
          </a:p>
        </p:txBody>
      </p:sp>
    </p:spTree>
    <p:extLst>
      <p:ext uri="{BB962C8B-B14F-4D97-AF65-F5344CB8AC3E}">
        <p14:creationId xmlns:p14="http://schemas.microsoft.com/office/powerpoint/2010/main" val="38183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6F3-B816-8259-03D9-42F2A78B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54C-4751-8732-B7E7-BBAD946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7364-9275-938C-3E32-507E45D2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A4E7-75BC-82A9-B58F-1A8E5542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F304-7AEC-F754-7FA3-515D4B2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7ED1-58A8-7D00-A23B-25DF518D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45B3-5CB2-4A27-A049-0D28E52B984F}"/>
              </a:ext>
            </a:extLst>
          </p:cNvPr>
          <p:cNvSpPr txBox="1"/>
          <p:nvPr/>
        </p:nvSpPr>
        <p:spPr>
          <a:xfrm>
            <a:off x="9006348" y="63371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Dominik Mészáros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75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F3498-8C05-DA40-EA11-18638F24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E31-FCBD-648B-171F-6F2A1F8F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E952-4EB0-B0E1-9B1B-47E5C04C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FD2-86E8-A15F-0F37-C6B800E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C907-6C0D-13C5-940C-A9DB08D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10D-2FED-2042-6F2C-7EDF9AB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ED378-82B2-6C9C-CC2D-66EDB071856C}"/>
              </a:ext>
            </a:extLst>
          </p:cNvPr>
          <p:cNvSpPr txBox="1"/>
          <p:nvPr/>
        </p:nvSpPr>
        <p:spPr>
          <a:xfrm>
            <a:off x="9468465" y="6337190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Ladislav Nagy</a:t>
            </a:r>
          </a:p>
        </p:txBody>
      </p:sp>
    </p:spTree>
    <p:extLst>
      <p:ext uri="{BB962C8B-B14F-4D97-AF65-F5344CB8AC3E}">
        <p14:creationId xmlns:p14="http://schemas.microsoft.com/office/powerpoint/2010/main" val="11072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8184-976C-116F-7006-223B4101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067-F9C0-786F-4AF2-B6EBAC6F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17CE-ACEB-2466-5EAC-8E351ECE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033E-B176-DAAE-D3CF-6F3D961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7C90-4E33-2CA5-AD24-5CE9E66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8FFA-9781-1622-99D7-D3E944DE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B1EAC-7805-EFCA-79A5-815B853B7638}"/>
              </a:ext>
            </a:extLst>
          </p:cNvPr>
          <p:cNvSpPr txBox="1"/>
          <p:nvPr/>
        </p:nvSpPr>
        <p:spPr>
          <a:xfrm>
            <a:off x="9684774" y="6337190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Jiří Zelenka</a:t>
            </a:r>
          </a:p>
        </p:txBody>
      </p:sp>
    </p:spTree>
    <p:extLst>
      <p:ext uri="{BB962C8B-B14F-4D97-AF65-F5344CB8AC3E}">
        <p14:creationId xmlns:p14="http://schemas.microsoft.com/office/powerpoint/2010/main" val="68502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4A27-6737-9456-06DE-07C58DC63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FD2-4BCE-1073-49FA-2C927A3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D33-C7F4-7953-777B-D1113949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E8D6-8AB2-E05B-8833-B115D5F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08C-7E85-40AC-B31E-0D00EC96515D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8901-0E2F-6FF6-4BCD-9AEA45B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F04F-9A6A-E5DC-30C7-4D5544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1554-0BC5-A3B2-471C-E7E12C901A78}"/>
              </a:ext>
            </a:extLst>
          </p:cNvPr>
          <p:cNvSpPr txBox="1"/>
          <p:nvPr/>
        </p:nvSpPr>
        <p:spPr>
          <a:xfrm>
            <a:off x="9006348" y="63371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18451234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Grandview Display</vt:lpstr>
      <vt:lpstr>DashVTI</vt:lpstr>
      <vt:lpstr>SIS - Scheduling Module (NSWI130)</vt:lpstr>
      <vt:lpstr>Our Projects</vt:lpstr>
      <vt:lpstr>6 Quality Requirement Scenarios</vt:lpstr>
      <vt:lpstr>Scenario</vt:lpstr>
      <vt:lpstr>Scenario</vt:lpstr>
      <vt:lpstr>Scenario</vt:lpstr>
      <vt:lpstr>Scenario</vt:lpstr>
      <vt:lpstr>Scenario</vt:lpstr>
      <vt:lpstr>Scenario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lastModifiedBy>Jiří Zelenka</cp:lastModifiedBy>
  <cp:revision>1</cp:revision>
  <dcterms:created xsi:type="dcterms:W3CDTF">2024-11-19T15:02:41Z</dcterms:created>
  <dcterms:modified xsi:type="dcterms:W3CDTF">2024-12-10T15:06:24Z</dcterms:modified>
</cp:coreProperties>
</file>