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4BF2-7970-B04D-693B-3202AC4B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F6321-6473-08A0-CB1F-BFDDFECD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730C-2638-A7FC-2403-A0F7DF4E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4E86-9A28-8F7A-44FC-8CD781E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EC1D-0D01-04DB-6FC7-E246AAB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1618-FB7C-81A1-D46D-3B14124E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2AC1-A5F2-3B11-8F51-EAF7C28C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CE29-3454-02AA-7247-3402CC29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E04D-1A6A-4765-49E2-EC1C61E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4BC7-5F98-FDAC-E88C-4FDE16F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7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E557-50EA-ACFB-1F0B-D9CCBAB35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8217-800A-465D-255F-282D40EC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8DFA-E3EA-D56B-C3E0-ADFC2EA5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D969-6AFA-D5C5-5DAF-A38291A2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4993-9CF3-E61D-DFEB-9DBFF47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883E-9ADF-BEE5-C405-07F3A2F2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FE3-3654-C2F7-948B-FF65C325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59D7-4A02-52F1-1A12-426D82F2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9E92-5870-FF94-2DBA-E077A1F0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A97E-BE17-EBED-494D-9C14AE4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4D1E-BF92-F8A4-B441-E37D6A51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1D47-A955-077F-E6E9-4F57CA15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104D-DE8E-FAED-6C30-E62C9FE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2661-5803-FE75-4AEF-4A324B0F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63DF-5342-EFE3-AA88-884D780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E07E-AAD6-589F-ECCF-20EB87AA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92CD-E7E6-4BC5-8CF2-D25EC1CC4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0FE6F-5033-C852-CF35-5FEE1302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8534-8189-CAB1-CA7E-640500B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DCC9-2CD2-FF2D-8B7C-6CE6F18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C33D-30A1-BF2D-E407-608EDFBC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125B-7A86-6287-C6B5-873B5351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ADA9-675B-FF3B-D2A6-B8C4B6A6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27C4B-8623-B886-1783-B96AF549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37EF4-DA5A-6316-1E63-DDB16636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A88C-A0EF-EE69-5D6E-7262F8EF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5F7AA-B9E2-42E2-995B-5D6B894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9FF0-6194-BB1D-82BA-5C68DB6A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C0703-46C5-6463-35B0-7F2C564E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6ACC-9117-6660-5C4F-13F260EC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34FA-C944-92DF-2B4B-436D8151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5A3B9-D765-3B6F-F926-D5DE0A7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160F-18DC-737B-2447-38C9CDAE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F735D-2C47-22D2-71D4-9079DE1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7B88-4974-5436-3791-34FCB9E0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335B-4BC2-9C09-EBAC-E3C433B4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E91-8585-6675-E232-2FEB79B6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2807-164C-4B08-2BDE-14AF07BE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DD6CA-CCF2-6008-85BB-1638B738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2D37-AB13-C036-2177-6E7A2BB5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81DC8-DED6-FA4B-F874-C6E6539C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4BD0-0A26-B6B2-773F-7AB3031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F15-C308-EECF-D282-67625B6E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CBC89-D3E6-2DD3-6717-D9E229955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BF46-72D2-58C8-5945-7B0980CC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1F5E-9FAF-D08E-C912-6AEC3EED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4809-E7D0-C8BC-2E03-9E15BA9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A5B8-88EA-3708-D20E-EDF368E6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DB7E-3D67-E470-6CDA-CBCAB312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86F7-5979-AF2B-4427-8A3ED6C5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B602-03BF-4BF2-4FE5-BDA9FD13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0FC1-DD49-DB43-E96C-BE826AD8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2942-8A94-5DD0-8C6A-1EE35FA4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B8A1-6ECF-3B9F-ABCA-55A55DC1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1650"/>
              </a:lnSpc>
            </a:pPr>
            <a:r>
              <a:rPr lang="en-GB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Czech Real Estate Analysis</a:t>
            </a:r>
            <a:endParaRPr lang="en-GB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E719-CBD6-5F1C-E04B-91904881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Author: </a:t>
            </a:r>
            <a:r>
              <a:rPr lang="en-GB" dirty="0"/>
              <a:t>Mat</a:t>
            </a:r>
            <a:r>
              <a:rPr lang="cs-CZ" dirty="0"/>
              <a:t>ěj Foukal</a:t>
            </a:r>
          </a:p>
          <a:p>
            <a:r>
              <a:rPr lang="cs-CZ" dirty="0"/>
              <a:t>Course: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Seminar on Data Mining (NAIL121)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2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8DF1-E1D6-5F1B-BEC9-1934281C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63F6FF1-790C-E63E-6E82-2D7C45B01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4" y="1825625"/>
            <a:ext cx="8749411" cy="4351338"/>
          </a:xfrm>
        </p:spPr>
      </p:pic>
    </p:spTree>
    <p:extLst>
      <p:ext uri="{BB962C8B-B14F-4D97-AF65-F5344CB8AC3E}">
        <p14:creationId xmlns:p14="http://schemas.microsoft.com/office/powerpoint/2010/main" val="211999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FAF-800E-A5F9-32B3-6412031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71CCA0B-8760-CB97-9B3E-2B391A78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7" y="1825625"/>
            <a:ext cx="10271525" cy="4351338"/>
          </a:xfrm>
        </p:spPr>
      </p:pic>
    </p:spTree>
    <p:extLst>
      <p:ext uri="{BB962C8B-B14F-4D97-AF65-F5344CB8AC3E}">
        <p14:creationId xmlns:p14="http://schemas.microsoft.com/office/powerpoint/2010/main" val="411939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A3853-FDA8-4912-B19B-7D76F0B4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F18-2057-785B-7FC2-6FF31802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6521-81DA-BE4B-39A4-EB13522A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3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75D-2F18-BE87-57AC-6E394D7A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</a:t>
            </a:r>
          </a:p>
        </p:txBody>
      </p:sp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01A63AA-D4BA-2ECF-4F8F-26ECC6E91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460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1A1-3021-1DC5-7F97-9DEE8A9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FFBD-0C1B-FD36-60FB-65195F39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A615-B265-24FF-9029-173998FF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7851-CCEA-15BF-EA91-B82C207C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D38-1788-556D-90AF-DFF5721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000" dirty="0"/>
              <a:t>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000" dirty="0"/>
          </a:p>
        </p:txBody>
      </p:sp>
      <p:pic>
        <p:nvPicPr>
          <p:cNvPr id="11" name="Content Placeholder 10" descr="A map of a region with numbers and a red dot&#10;&#10;AI-generated content may be incorrect.">
            <a:extLst>
              <a:ext uri="{FF2B5EF4-FFF2-40B4-BE49-F238E27FC236}">
                <a16:creationId xmlns:a16="http://schemas.microsoft.com/office/drawing/2014/main" id="{D79C6503-7FC1-E525-B95C-95E75260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25" y="1825625"/>
            <a:ext cx="6900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8747-C126-CEB3-76A1-48699E011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8570-4623-235A-87DA-25120B75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white sheet with blue dots and black text&#10;&#10;AI-generated content may be incorrect.">
            <a:extLst>
              <a:ext uri="{FF2B5EF4-FFF2-40B4-BE49-F238E27FC236}">
                <a16:creationId xmlns:a16="http://schemas.microsoft.com/office/drawing/2014/main" id="{DC87EDEA-8320-408C-B200-3B89BE33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81" y="1825625"/>
            <a:ext cx="8828837" cy="4351338"/>
          </a:xfrm>
        </p:spPr>
      </p:pic>
    </p:spTree>
    <p:extLst>
      <p:ext uri="{BB962C8B-B14F-4D97-AF65-F5344CB8AC3E}">
        <p14:creationId xmlns:p14="http://schemas.microsoft.com/office/powerpoint/2010/main" val="29242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E1B9-46AA-7E23-6896-393E2910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B6A0-43B2-E52C-47EE-6F96B9B5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diagram with blue and black lines&#10;&#10;AI-generated content may be incorrect.">
            <a:extLst>
              <a:ext uri="{FF2B5EF4-FFF2-40B4-BE49-F238E27FC236}">
                <a16:creationId xmlns:a16="http://schemas.microsoft.com/office/drawing/2014/main" id="{D544E13B-3F59-77C2-BA82-C73BD781A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" y="1825625"/>
            <a:ext cx="10282963" cy="4351338"/>
          </a:xfrm>
        </p:spPr>
      </p:pic>
    </p:spTree>
    <p:extLst>
      <p:ext uri="{BB962C8B-B14F-4D97-AF65-F5344CB8AC3E}">
        <p14:creationId xmlns:p14="http://schemas.microsoft.com/office/powerpoint/2010/main" val="24171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E4B-3E9E-7047-CBA3-1BD7E48E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map of different colored states&#10;&#10;AI-generated content may be incorrect.">
            <a:extLst>
              <a:ext uri="{FF2B5EF4-FFF2-40B4-BE49-F238E27FC236}">
                <a16:creationId xmlns:a16="http://schemas.microsoft.com/office/drawing/2014/main" id="{8EE99E41-7D49-0C18-8B02-04F08C41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8" y="1825625"/>
            <a:ext cx="6834304" cy="4351338"/>
          </a:xfrm>
        </p:spPr>
      </p:pic>
    </p:spTree>
    <p:extLst>
      <p:ext uri="{BB962C8B-B14F-4D97-AF65-F5344CB8AC3E}">
        <p14:creationId xmlns:p14="http://schemas.microsoft.com/office/powerpoint/2010/main" val="191694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74FD-AB59-1C1A-8D76-6E16F50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093D5F8-48ED-200A-7D7D-C29300B15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95" y="1825625"/>
            <a:ext cx="8774009" cy="4351338"/>
          </a:xfrm>
        </p:spPr>
      </p:pic>
    </p:spTree>
    <p:extLst>
      <p:ext uri="{BB962C8B-B14F-4D97-AF65-F5344CB8AC3E}">
        <p14:creationId xmlns:p14="http://schemas.microsoft.com/office/powerpoint/2010/main" val="7672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4D9A-A7E6-21B1-388D-908FDCEC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had the highest average flat prices in 2023?</a:t>
            </a:r>
            <a:endParaRPr lang="en-GB" sz="2200" dirty="0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9007BA9-4094-0971-E1FE-A2B932A4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97" y="1825625"/>
            <a:ext cx="7300605" cy="4351338"/>
          </a:xfrm>
        </p:spPr>
      </p:pic>
    </p:spTree>
    <p:extLst>
      <p:ext uri="{BB962C8B-B14F-4D97-AF65-F5344CB8AC3E}">
        <p14:creationId xmlns:p14="http://schemas.microsoft.com/office/powerpoint/2010/main" val="7589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</vt:lpstr>
      <vt:lpstr>Consolas</vt:lpstr>
      <vt:lpstr>Office Theme</vt:lpstr>
      <vt:lpstr>Czech Real Estate Analysis</vt:lpstr>
      <vt:lpstr>Objectives</vt:lpstr>
      <vt:lpstr>Data Sources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Q1: Which regions had the highest average flat prices in 2023?</vt:lpstr>
      <vt:lpstr>Findings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Matěj Foukal</dc:creator>
  <cp:lastModifiedBy>Matěj Foukal</cp:lastModifiedBy>
  <cp:revision>3</cp:revision>
  <dcterms:created xsi:type="dcterms:W3CDTF">2025-05-04T20:45:34Z</dcterms:created>
  <dcterms:modified xsi:type="dcterms:W3CDTF">2025-05-04T21:22:23Z</dcterms:modified>
</cp:coreProperties>
</file>