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handoutMasterIdLst>
    <p:handoutMasterId r:id="rId11"/>
  </p:handoutMasterIdLst>
  <p:sldIdLst>
    <p:sldId id="256" r:id="rId2"/>
    <p:sldId id="257" r:id="rId3"/>
    <p:sldId id="259" r:id="rId4"/>
    <p:sldId id="261" r:id="rId5"/>
    <p:sldId id="263" r:id="rId6"/>
    <p:sldId id="264" r:id="rId7"/>
    <p:sldId id="266" r:id="rId8"/>
    <p:sldId id="268" r:id="rId9"/>
    <p:sldId id="269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530DDEA9-5742-44B3-9BBE-FCE1F214FB11}">
          <p14:sldIdLst>
            <p14:sldId id="256"/>
            <p14:sldId id="257"/>
            <p14:sldId id="259"/>
            <p14:sldId id="261"/>
            <p14:sldId id="263"/>
            <p14:sldId id="264"/>
            <p14:sldId id="266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38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550C9-BF6A-43DC-9F30-D92FD23040B5}" type="datetimeFigureOut">
              <a:rPr lang="ru-RU" smtClean="0"/>
              <a:t>30.10.2019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B87E6-674A-4F98-9D86-DFCD91CA0D0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0771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7723-C933-4299-81A7-E00102CF31DB}" type="datetimeFigureOut">
              <a:rPr lang="ru-RU" smtClean="0"/>
              <a:t>30.10.2019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C9E3-65B6-4C06-9C9C-C66979BB9BE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8534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7723-C933-4299-81A7-E00102CF31DB}" type="datetimeFigureOut">
              <a:rPr lang="ru-RU" smtClean="0"/>
              <a:t>30.10.2019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C9E3-65B6-4C06-9C9C-C66979BB9BE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4797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7723-C933-4299-81A7-E00102CF31DB}" type="datetimeFigureOut">
              <a:rPr lang="ru-RU" smtClean="0"/>
              <a:t>30.10.2019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C9E3-65B6-4C06-9C9C-C66979BB9BE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2763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7723-C933-4299-81A7-E00102CF31DB}" type="datetimeFigureOut">
              <a:rPr lang="ru-RU" smtClean="0"/>
              <a:t>30.10.2019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C9E3-65B6-4C06-9C9C-C66979BB9BE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0925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7723-C933-4299-81A7-E00102CF31DB}" type="datetimeFigureOut">
              <a:rPr lang="ru-RU" smtClean="0"/>
              <a:t>30.10.2019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C9E3-65B6-4C06-9C9C-C66979BB9BE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1425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7723-C933-4299-81A7-E00102CF31DB}" type="datetimeFigureOut">
              <a:rPr lang="ru-RU" smtClean="0"/>
              <a:t>30.10.2019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C9E3-65B6-4C06-9C9C-C66979BB9BE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342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7723-C933-4299-81A7-E00102CF31DB}" type="datetimeFigureOut">
              <a:rPr lang="ru-RU" smtClean="0"/>
              <a:t>30.10.2019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C9E3-65B6-4C06-9C9C-C66979BB9BE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3285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7723-C933-4299-81A7-E00102CF31DB}" type="datetimeFigureOut">
              <a:rPr lang="ru-RU" smtClean="0"/>
              <a:t>30.10.2019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C9E3-65B6-4C06-9C9C-C66979BB9BE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4413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7723-C933-4299-81A7-E00102CF31DB}" type="datetimeFigureOut">
              <a:rPr lang="ru-RU" smtClean="0"/>
              <a:t>30.10.2019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C9E3-65B6-4C06-9C9C-C66979BB9BE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9404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7723-C933-4299-81A7-E00102CF31DB}" type="datetimeFigureOut">
              <a:rPr lang="ru-RU" smtClean="0"/>
              <a:t>30.10.2019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C9E3-65B6-4C06-9C9C-C66979BB9BE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525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7723-C933-4299-81A7-E00102CF31DB}" type="datetimeFigureOut">
              <a:rPr lang="ru-RU" smtClean="0"/>
              <a:t>30.10.2019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C9E3-65B6-4C06-9C9C-C66979BB9BE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723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B7723-C933-4299-81A7-E00102CF31DB}" type="datetimeFigureOut">
              <a:rPr lang="ru-RU" smtClean="0"/>
              <a:t>30.10.2019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1C9E3-65B6-4C06-9C9C-C66979BB9BE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760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0"/>
            <a:ext cx="12304542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Презентация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9600" dirty="0">
                <a:solidFill>
                  <a:schemeClr val="bg1"/>
                </a:solidFill>
              </a:rPr>
              <a:t>Беларусь любимая,</a:t>
            </a:r>
            <a:r>
              <a:rPr lang="en-US" sz="9600" dirty="0">
                <a:solidFill>
                  <a:schemeClr val="bg1"/>
                </a:solidFill>
              </a:rPr>
              <a:t> </a:t>
            </a:r>
            <a:r>
              <a:rPr lang="ru-RU" sz="9600" dirty="0">
                <a:solidFill>
                  <a:schemeClr val="bg1"/>
                </a:solidFill>
              </a:rPr>
              <a:t>славная земля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904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178569"/>
            <a:ext cx="12192000" cy="1325563"/>
          </a:xfrm>
        </p:spPr>
        <p:txBody>
          <a:bodyPr/>
          <a:lstStyle/>
          <a:p>
            <a:pPr algn="ctr"/>
            <a:r>
              <a:rPr lang="ru-RU" dirty="0" smtClean="0"/>
              <a:t>Цель проекта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336838"/>
            <a:ext cx="12192000" cy="4518905"/>
          </a:xfrm>
        </p:spPr>
        <p:txBody>
          <a:bodyPr/>
          <a:lstStyle/>
          <a:p>
            <a:pPr marL="0" indent="0" algn="ctr">
              <a:buNone/>
            </a:pPr>
            <a:r>
              <a:rPr lang="ru-RU" sz="3200" dirty="0" smtClean="0"/>
              <a:t>Познакомить с историко-культурным и духовным наследием Беларуси</a:t>
            </a:r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endParaRPr lang="ru-RU" sz="3200" dirty="0" smtClean="0"/>
          </a:p>
          <a:p>
            <a:pPr marL="0" indent="0" algn="ctr">
              <a:buNone/>
            </a:pPr>
            <a:endParaRPr lang="ru-RU" sz="3200" dirty="0"/>
          </a:p>
          <a:p>
            <a:pPr marL="0" indent="0" algn="ctr">
              <a:buNone/>
            </a:pPr>
            <a:r>
              <a:rPr lang="ru-RU" sz="3200" dirty="0" smtClean="0"/>
              <a:t>Познакомить с достижениями белорусского народа в различных сферах жизнедеятельности</a:t>
            </a:r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sz="2000" dirty="0" smtClean="0"/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5908429" y="1011275"/>
            <a:ext cx="14068" cy="852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5908429" y="3470093"/>
            <a:ext cx="14068" cy="1397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85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44796"/>
            <a:ext cx="10515600" cy="4406363"/>
          </a:xfrm>
        </p:spPr>
        <p:txBody>
          <a:bodyPr numCol="3">
            <a:normAutofit/>
          </a:bodyPr>
          <a:lstStyle/>
          <a:p>
            <a:r>
              <a:rPr lang="ru-RU" sz="3200" dirty="0" smtClean="0"/>
              <a:t>Проанализировать литературу об историко- культурном и духовном наследии Беларуси</a:t>
            </a:r>
          </a:p>
          <a:p>
            <a:endParaRPr lang="ru-RU" sz="3200" dirty="0"/>
          </a:p>
          <a:p>
            <a:endParaRPr lang="ru-RU" sz="3200" dirty="0" smtClean="0"/>
          </a:p>
          <a:p>
            <a:endParaRPr lang="ru-RU" sz="3200" dirty="0"/>
          </a:p>
          <a:p>
            <a:r>
              <a:rPr lang="ru-RU" sz="3200" dirty="0" smtClean="0"/>
              <a:t>Разработать структуру сайта и написать код для сайта</a:t>
            </a:r>
          </a:p>
          <a:p>
            <a:endParaRPr lang="ru-RU" sz="3200" dirty="0"/>
          </a:p>
          <a:p>
            <a:endParaRPr lang="ru-RU" sz="3200" dirty="0" smtClean="0"/>
          </a:p>
          <a:p>
            <a:endParaRPr lang="ru-RU" sz="3200" dirty="0"/>
          </a:p>
          <a:p>
            <a:endParaRPr lang="ru-RU" sz="3200" dirty="0" smtClean="0"/>
          </a:p>
          <a:p>
            <a:endParaRPr lang="ru-RU" sz="3200" dirty="0"/>
          </a:p>
          <a:p>
            <a:r>
              <a:rPr lang="ru-RU" sz="3200" dirty="0" smtClean="0"/>
              <a:t>Наполнить сайт актуальной информацией и опубликовать его</a:t>
            </a:r>
          </a:p>
        </p:txBody>
      </p:sp>
      <p:cxnSp>
        <p:nvCxnSpPr>
          <p:cNvPr id="5" name="Прямая со стрелкой 4"/>
          <p:cNvCxnSpPr/>
          <p:nvPr/>
        </p:nvCxnSpPr>
        <p:spPr>
          <a:xfrm flipH="1">
            <a:off x="3024554" y="1392702"/>
            <a:ext cx="1716258" cy="562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6096000" y="1533378"/>
            <a:ext cx="0" cy="886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7132320" y="1392702"/>
            <a:ext cx="1772529" cy="1466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45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dirty="0" smtClean="0"/>
              <a:t>Практическая значимость</a:t>
            </a:r>
            <a:endParaRPr lang="ru-RU" sz="7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4"/>
            <a:ext cx="11161543" cy="4462633"/>
          </a:xfrm>
        </p:spPr>
        <p:txBody>
          <a:bodyPr/>
          <a:lstStyle/>
          <a:p>
            <a:r>
              <a:rPr lang="ru-RU" sz="4000" dirty="0" smtClean="0"/>
              <a:t>Материалы для сайта можно использовать на внеклассных мероприятиях</a:t>
            </a:r>
          </a:p>
          <a:p>
            <a:r>
              <a:rPr lang="ru-RU" sz="4000" dirty="0" smtClean="0"/>
              <a:t>На уроках обществоведения, географии, истории Беларуси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800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Целевая аудитория сайта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Целевая аудитория сайта-это молодежь. Дизайн главной страницы выдержан в сдержанном молодежном стиле, удобном и функциональном. Есть контакты для обратной связи. Страница не перегружена контентом. Визуально привлекательна для молодежной аудитории.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311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Сайт был сделан благодаря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9009" y="2697822"/>
            <a:ext cx="11633982" cy="4351338"/>
          </a:xfrm>
        </p:spPr>
        <p:txBody>
          <a:bodyPr numCol="4">
            <a:normAutofit/>
          </a:bodyPr>
          <a:lstStyle/>
          <a:p>
            <a:r>
              <a:rPr lang="ru-RU" dirty="0" smtClean="0"/>
              <a:t>Язык разметки</a:t>
            </a:r>
            <a:r>
              <a:rPr lang="en-US" dirty="0" smtClean="0"/>
              <a:t> </a:t>
            </a:r>
            <a:r>
              <a:rPr lang="ru-RU" dirty="0" smtClean="0"/>
              <a:t>гипертекста </a:t>
            </a:r>
            <a:r>
              <a:rPr lang="en-US" dirty="0" smtClean="0"/>
              <a:t>HTML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Язык каскадных  стилей </a:t>
            </a:r>
            <a:r>
              <a:rPr lang="en-US" dirty="0" smtClean="0"/>
              <a:t>CSS</a:t>
            </a:r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Язык </a:t>
            </a:r>
            <a:r>
              <a:rPr lang="ru-RU" dirty="0" err="1" smtClean="0"/>
              <a:t>программи-рования</a:t>
            </a:r>
            <a:r>
              <a:rPr lang="ru-RU" dirty="0" smtClean="0"/>
              <a:t> </a:t>
            </a:r>
            <a:r>
              <a:rPr lang="en-US" dirty="0" smtClean="0"/>
              <a:t>JavaScript</a:t>
            </a:r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 smtClean="0"/>
              <a:t>Дополнительные плагины</a:t>
            </a:r>
            <a:r>
              <a:rPr lang="en-US" dirty="0" smtClean="0"/>
              <a:t>:                   </a:t>
            </a:r>
            <a:r>
              <a:rPr lang="en-US" dirty="0" err="1" smtClean="0"/>
              <a:t>FontAwesome</a:t>
            </a:r>
            <a:r>
              <a:rPr lang="en-US" dirty="0"/>
              <a:t> </a:t>
            </a:r>
            <a:r>
              <a:rPr lang="ru-RU" dirty="0" smtClean="0"/>
              <a:t>и     </a:t>
            </a:r>
            <a:r>
              <a:rPr lang="en-US" dirty="0" err="1" smtClean="0"/>
              <a:t>GoogleFonts</a:t>
            </a:r>
            <a:r>
              <a:rPr lang="en-US" dirty="0" smtClean="0"/>
              <a:t>       </a:t>
            </a:r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1448972" y="1519311"/>
            <a:ext cx="548640" cy="117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3924886" y="1463040"/>
            <a:ext cx="548640" cy="1234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6246055" y="1406769"/>
            <a:ext cx="590843" cy="1291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8120575" y="1406769"/>
            <a:ext cx="1726810" cy="1139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36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Структура сайта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ru-RU" dirty="0" smtClean="0"/>
              <a:t>Главная страница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0103"/>
            <a:ext cx="12192000" cy="453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27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Главная страница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Главная страница сайта достаточно информативна. На ней размещены заголовок сайта, информация об авторах, навигационная панель с разделами</a:t>
            </a:r>
            <a:r>
              <a:rPr lang="en-US" dirty="0" smtClean="0"/>
              <a:t>:</a:t>
            </a:r>
            <a:r>
              <a:rPr lang="ru-RU" dirty="0" smtClean="0"/>
              <a:t>Государственная символика, историко-культурное наследие, Географическое положение, Моя малая родина. Достижения белорусского народа. При наведение на ссылки срабатывает анимация.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82550"/>
            <a:ext cx="121920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38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Главная страница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88000"/>
            <a:ext cx="10515600" cy="4351338"/>
          </a:xfrm>
        </p:spPr>
        <p:txBody>
          <a:bodyPr/>
          <a:lstStyle/>
          <a:p>
            <a:r>
              <a:rPr lang="ru-RU" dirty="0" smtClean="0"/>
              <a:t>На главной страницы также размещены актуальные на сегодня новости белорусского общества. При нажатии на статью идет переход на следующие страницы сайта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109" y="2813563"/>
            <a:ext cx="6743161" cy="387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29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199</Words>
  <Application>Microsoft Office PowerPoint</Application>
  <PresentationFormat>Широкоэкранный</PresentationFormat>
  <Paragraphs>53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Презентация</vt:lpstr>
      <vt:lpstr>Цель проекта </vt:lpstr>
      <vt:lpstr>Задачи</vt:lpstr>
      <vt:lpstr>Практическая значимость</vt:lpstr>
      <vt:lpstr>Целевая аудитория сайта </vt:lpstr>
      <vt:lpstr>Сайт был сделан благодаря:</vt:lpstr>
      <vt:lpstr>Структура сайта</vt:lpstr>
      <vt:lpstr>Главная страница</vt:lpstr>
      <vt:lpstr>Главная страница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</dc:title>
  <dc:creator>Andrey</dc:creator>
  <cp:lastModifiedBy>Andrey</cp:lastModifiedBy>
  <cp:revision>8</cp:revision>
  <dcterms:created xsi:type="dcterms:W3CDTF">2019-10-30T17:27:33Z</dcterms:created>
  <dcterms:modified xsi:type="dcterms:W3CDTF">2019-10-30T19:03:30Z</dcterms:modified>
</cp:coreProperties>
</file>