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BBE-3063-4303-AE8B-82BBB94B161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3B5FDC3-CC4F-4EB0-9369-1750AAFBB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3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BBE-3063-4303-AE8B-82BBB94B161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FDC3-CC4F-4EB0-9369-1750AAFBB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BBE-3063-4303-AE8B-82BBB94B161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FDC3-CC4F-4EB0-9369-1750AAFBB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2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BBE-3063-4303-AE8B-82BBB94B161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FDC3-CC4F-4EB0-9369-1750AAFBB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1E57BBE-3063-4303-AE8B-82BBB94B161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3B5FDC3-CC4F-4EB0-9369-1750AAFBB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9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BBE-3063-4303-AE8B-82BBB94B161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FDC3-CC4F-4EB0-9369-1750AAFBB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BBE-3063-4303-AE8B-82BBB94B161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FDC3-CC4F-4EB0-9369-1750AAFBB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5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BBE-3063-4303-AE8B-82BBB94B161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FDC3-CC4F-4EB0-9369-1750AAFBB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BBE-3063-4303-AE8B-82BBB94B161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FDC3-CC4F-4EB0-9369-1750AAFBB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BBE-3063-4303-AE8B-82BBB94B161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FDC3-CC4F-4EB0-9369-1750AAFBB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4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BBE-3063-4303-AE8B-82BBB94B1612}" type="datetimeFigureOut">
              <a:rPr lang="en-US" smtClean="0"/>
              <a:t>4/21/2022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FDC3-CC4F-4EB0-9369-1750AAFBB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3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1E57BBE-3063-4303-AE8B-82BBB94B161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3B5FDC3-CC4F-4EB0-9369-1750AAFBB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1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06FD-A545-4BA6-B8FE-BE663AFD3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Collections - </a:t>
            </a:r>
            <a:r>
              <a:rPr lang="en-US" dirty="0" err="1"/>
              <a:t>MAp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A48B4-64B8-434B-9424-EBE216D66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500" b="0" i="1" dirty="0" err="1">
                <a:effectLst/>
                <a:latin typeface="Rockwell (body)"/>
              </a:rPr>
              <a:t>Dartdagi</a:t>
            </a:r>
            <a:r>
              <a:rPr lang="en-US" sz="2500" b="0" i="1" dirty="0">
                <a:effectLst/>
                <a:latin typeface="Rockwell (body)"/>
              </a:rPr>
              <a:t> map lar </a:t>
            </a:r>
            <a:r>
              <a:rPr lang="en-US" sz="2500" b="0" i="1" dirty="0" err="1">
                <a:effectLst/>
                <a:latin typeface="Rockwell (body)"/>
              </a:rPr>
              <a:t>kalit-qiymat</a:t>
            </a:r>
            <a:r>
              <a:rPr lang="en-US" sz="2500" b="0" i="1" dirty="0">
                <a:effectLst/>
                <a:latin typeface="Rockwell (body)"/>
              </a:rPr>
              <a:t> </a:t>
            </a:r>
            <a:r>
              <a:rPr lang="en-US" sz="2500" b="0" i="1" dirty="0" err="1">
                <a:effectLst/>
                <a:latin typeface="Rockwell (body)"/>
              </a:rPr>
              <a:t>juftligini</a:t>
            </a:r>
            <a:r>
              <a:rPr lang="en-US" sz="2500" b="0" i="1" dirty="0">
                <a:effectLst/>
                <a:latin typeface="Rockwell (body)"/>
              </a:rPr>
              <a:t> </a:t>
            </a:r>
            <a:r>
              <a:rPr lang="en-US" sz="2500" b="0" i="1" dirty="0" err="1">
                <a:effectLst/>
                <a:latin typeface="Rockwell (body)"/>
              </a:rPr>
              <a:t>saqlash</a:t>
            </a:r>
            <a:r>
              <a:rPr lang="en-US" sz="2500" b="0" i="1" dirty="0">
                <a:effectLst/>
                <a:latin typeface="Rockwell (body)"/>
              </a:rPr>
              <a:t> </a:t>
            </a:r>
            <a:r>
              <a:rPr lang="en-US" sz="2500" b="0" i="1" dirty="0" err="1">
                <a:effectLst/>
                <a:latin typeface="Rockwell (body)"/>
              </a:rPr>
              <a:t>uchun</a:t>
            </a:r>
            <a:r>
              <a:rPr lang="en-US" sz="2500" b="0" i="1" dirty="0">
                <a:effectLst/>
                <a:latin typeface="Rockwell (body)"/>
              </a:rPr>
              <a:t> </a:t>
            </a:r>
            <a:r>
              <a:rPr lang="en-US" sz="2500" b="0" i="1" dirty="0" err="1">
                <a:effectLst/>
                <a:latin typeface="Rockwell (body)"/>
              </a:rPr>
              <a:t>foydalaniladigan</a:t>
            </a:r>
            <a:r>
              <a:rPr lang="en-US" sz="2500" b="0" i="1" dirty="0">
                <a:effectLst/>
                <a:latin typeface="Rockwell (body)"/>
              </a:rPr>
              <a:t> </a:t>
            </a:r>
            <a:r>
              <a:rPr lang="en-US" sz="2500" b="0" i="1" dirty="0" err="1">
                <a:effectLst/>
                <a:latin typeface="Rockwell (body)"/>
              </a:rPr>
              <a:t>ma'lumotlar</a:t>
            </a:r>
            <a:r>
              <a:rPr lang="en-US" sz="2500" b="0" i="1" dirty="0">
                <a:effectLst/>
                <a:latin typeface="Rockwell (body)"/>
              </a:rPr>
              <a:t> </a:t>
            </a:r>
            <a:r>
              <a:rPr lang="en-US" sz="2500" b="0" i="1" dirty="0" err="1">
                <a:effectLst/>
                <a:latin typeface="Rockwell (body)"/>
              </a:rPr>
              <a:t>strukturasidir</a:t>
            </a:r>
            <a:r>
              <a:rPr lang="en-US" sz="2500" b="0" i="1" dirty="0">
                <a:effectLst/>
                <a:latin typeface="Rockwell (body)"/>
              </a:rPr>
              <a:t>. </a:t>
            </a:r>
            <a:r>
              <a:rPr lang="en-US" sz="2500" b="0" i="1" dirty="0" err="1">
                <a:effectLst/>
                <a:latin typeface="Rockwell (body)"/>
              </a:rPr>
              <a:t>Ular</a:t>
            </a:r>
            <a:r>
              <a:rPr lang="en-US" sz="2500" b="0" i="1" dirty="0">
                <a:effectLst/>
                <a:latin typeface="Rockwell (body)"/>
              </a:rPr>
              <a:t> </a:t>
            </a:r>
            <a:r>
              <a:rPr lang="en-US" sz="2500" b="0" i="1" dirty="0" err="1">
                <a:effectLst/>
                <a:latin typeface="Rockwell (body)"/>
              </a:rPr>
              <a:t>boshqa</a:t>
            </a:r>
            <a:r>
              <a:rPr lang="en-US" sz="2500" b="0" i="1" dirty="0">
                <a:effectLst/>
                <a:latin typeface="Rockwell (body)"/>
              </a:rPr>
              <a:t> </a:t>
            </a:r>
            <a:r>
              <a:rPr lang="en-US" sz="2500" b="0" i="1" dirty="0" err="1">
                <a:effectLst/>
                <a:latin typeface="Rockwell (body)"/>
              </a:rPr>
              <a:t>tillardagi</a:t>
            </a:r>
            <a:r>
              <a:rPr lang="en-US" sz="2500" b="0" i="1" dirty="0">
                <a:effectLst/>
                <a:latin typeface="Rockwell (body)"/>
              </a:rPr>
              <a:t> </a:t>
            </a:r>
            <a:r>
              <a:rPr lang="en-US" sz="2500" b="0" i="1" dirty="0" err="1">
                <a:effectLst/>
                <a:latin typeface="Rockwell (body)"/>
              </a:rPr>
              <a:t>HashMaps</a:t>
            </a:r>
            <a:r>
              <a:rPr lang="en-US" sz="2500" b="0" i="1" dirty="0">
                <a:effectLst/>
                <a:latin typeface="Rockwell (body)"/>
              </a:rPr>
              <a:t> </a:t>
            </a:r>
            <a:r>
              <a:rPr lang="en-US" sz="2500" b="0" i="1" dirty="0" err="1">
                <a:effectLst/>
                <a:latin typeface="Rockwell (body)"/>
              </a:rPr>
              <a:t>va</a:t>
            </a:r>
            <a:r>
              <a:rPr lang="en-US" sz="2500" b="0" i="1" dirty="0">
                <a:effectLst/>
                <a:latin typeface="Rockwell (body)"/>
              </a:rPr>
              <a:t> </a:t>
            </a:r>
            <a:r>
              <a:rPr lang="en-US" sz="2500" b="0" i="1" dirty="0" err="1">
                <a:effectLst/>
                <a:latin typeface="Rockwell (body)"/>
              </a:rPr>
              <a:t>Lug'atlarga</a:t>
            </a:r>
            <a:r>
              <a:rPr lang="en-US" sz="2500" b="0" i="1" dirty="0">
                <a:effectLst/>
                <a:latin typeface="Rockwell (body)"/>
              </a:rPr>
              <a:t> </a:t>
            </a:r>
            <a:r>
              <a:rPr lang="en-US" sz="2500" b="0" i="1" dirty="0" err="1">
                <a:effectLst/>
                <a:latin typeface="Rockwell (body)"/>
              </a:rPr>
              <a:t>o'xshaydi</a:t>
            </a:r>
            <a:r>
              <a:rPr lang="en-US" sz="2500" b="0" i="1" dirty="0">
                <a:effectLst/>
                <a:latin typeface="Rockwell (body)"/>
              </a:rPr>
              <a:t>.</a:t>
            </a:r>
            <a:endParaRPr lang="en-US" sz="2500" b="0" dirty="0">
              <a:effectLst/>
              <a:latin typeface="Rockwell (body)"/>
            </a:endParaRPr>
          </a:p>
          <a:p>
            <a:endParaRPr lang="en-US" dirty="0"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3632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35637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4221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B2B7C69-DF45-44E7-A21A-36C4A89A6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57" y="5186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3">
            <a:extLst>
              <a:ext uri="{FF2B5EF4-FFF2-40B4-BE49-F238E27FC236}">
                <a16:creationId xmlns:a16="http://schemas.microsoft.com/office/drawing/2014/main" id="{87DCA003-9BC4-4C11-B43E-909F2385D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330" y="2277019"/>
            <a:ext cx="4745191" cy="316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B71AE1F-1D85-4EE6-87A4-AEC1A4712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206" y="747756"/>
            <a:ext cx="79975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e'lon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qilish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biz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(array bracket)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foydalanamiz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e’lon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qilishning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E15B6-139C-44D2-B996-5CE29B303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9" y="1935469"/>
            <a:ext cx="7148930" cy="38511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61637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5FE72A7-F682-4778-B8CF-4A24BBFD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85" y="3138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B17840F1-5BD9-43CD-91E1-D23D7319D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05" y="1551184"/>
            <a:ext cx="5130757" cy="375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663BFD1-0151-4CF4-B5AC-CC50DBE84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332" y="771099"/>
            <a:ext cx="45629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Map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tashkil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topgan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20304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0DB643-1F26-414D-BF48-B6C47C5F560B}"/>
              </a:ext>
            </a:extLst>
          </p:cNvPr>
          <p:cNvSpPr txBox="1"/>
          <p:nvPr/>
        </p:nvSpPr>
        <p:spPr>
          <a:xfrm>
            <a:off x="2622176" y="215636"/>
            <a:ext cx="6522944" cy="399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Map ga element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qo`shishning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 ta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usuli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mavjud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1AEEA-DAF0-4717-8F5F-2123EA278F98}"/>
              </a:ext>
            </a:extLst>
          </p:cNvPr>
          <p:cNvSpPr txBox="1"/>
          <p:nvPr/>
        </p:nvSpPr>
        <p:spPr>
          <a:xfrm>
            <a:off x="0" y="591188"/>
            <a:ext cx="6098240" cy="601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1) Agar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kalit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allaqachon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ro'yxatda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bo'lmasa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yangi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juft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qiymatlarni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kiritish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putIfAbsent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usulidan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foydalaning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22B997-3310-4078-9798-BF86157F38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3" y="1263102"/>
            <a:ext cx="5625353" cy="423589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941991-6357-4160-9653-1C0EB160F515}"/>
              </a:ext>
            </a:extLst>
          </p:cNvPr>
          <p:cNvSpPr txBox="1"/>
          <p:nvPr/>
        </p:nvSpPr>
        <p:spPr>
          <a:xfrm>
            <a:off x="62751" y="5686328"/>
            <a:ext cx="6125134" cy="601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Bunda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Birinchi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parametr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kerakli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kalit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ikkinchisi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esa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kiritiladigan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qiymatni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qaytaruvchi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parametrsiz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funksiyadir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22B525-A94E-4F94-9E7B-E128898B5001}"/>
              </a:ext>
            </a:extLst>
          </p:cNvPr>
          <p:cNvSpPr txBox="1"/>
          <p:nvPr/>
        </p:nvSpPr>
        <p:spPr>
          <a:xfrm>
            <a:off x="6060142" y="1084760"/>
            <a:ext cx="6131858" cy="601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Kalit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to‘plamda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mavjudligini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tekshirmasdan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berilgan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indeksga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element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qo‘shish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[]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qavslardan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foydalaning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96A3B2-08EE-4B89-BE87-8EC152CE6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327" y="1982202"/>
            <a:ext cx="5713488" cy="279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4B35D1-ACF4-41E8-8705-E5F52DF35C48}"/>
              </a:ext>
            </a:extLst>
          </p:cNvPr>
          <p:cNvSpPr txBox="1"/>
          <p:nvPr/>
        </p:nvSpPr>
        <p:spPr>
          <a:xfrm>
            <a:off x="6060142" y="5198334"/>
            <a:ext cx="6131858" cy="601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Map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takroriy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kalitlarga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ruxsat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bermaydi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yani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key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mavjud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bolsa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qiymati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yangilanadi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mavjud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bo’lmasa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Map ga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qo’shiladi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9595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95FEB62-6309-40D9-BBB9-3092A72B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6">
            <a:extLst>
              <a:ext uri="{FF2B5EF4-FFF2-40B4-BE49-F238E27FC236}">
                <a16:creationId xmlns:a16="http://schemas.microsoft.com/office/drawing/2014/main" id="{A44F8312-A58C-475B-8B31-8D1F6E16F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6" y="2004551"/>
            <a:ext cx="5817544" cy="284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9884C72-1211-453C-BEC3-286923992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"/>
            <a:ext cx="432547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Map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qiymatni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olish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juda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oddiy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var v = example[0];.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Agar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siz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map da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bo'lmagan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kalitni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yozsangiz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null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qaytariladi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7C8BA-A64B-48ED-9D7D-93AA8C87E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344" y="1552039"/>
            <a:ext cx="59436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0DAE1F-555F-41DF-B444-491A977B0995}"/>
              </a:ext>
            </a:extLst>
          </p:cNvPr>
          <p:cNvSpPr txBox="1"/>
          <p:nvPr/>
        </p:nvSpPr>
        <p:spPr>
          <a:xfrm>
            <a:off x="7328648" y="705653"/>
            <a:ext cx="324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da loop dan </a:t>
            </a:r>
            <a:r>
              <a:rPr lang="en-US" dirty="0" err="1"/>
              <a:t>foydalanish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207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BBD94-5C5C-44C3-8C03-CEFCC7274ADA}"/>
              </a:ext>
            </a:extLst>
          </p:cNvPr>
          <p:cNvSpPr txBox="1"/>
          <p:nvPr/>
        </p:nvSpPr>
        <p:spPr>
          <a:xfrm>
            <a:off x="5283373" y="363071"/>
            <a:ext cx="16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Effective Dart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1BF96-5FE5-4771-9C9D-48858B8AC91C}"/>
              </a:ext>
            </a:extLst>
          </p:cNvPr>
          <p:cNvSpPr txBox="1"/>
          <p:nvPr/>
        </p:nvSpPr>
        <p:spPr>
          <a:xfrm>
            <a:off x="215153" y="732403"/>
            <a:ext cx="449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4A4A4A"/>
                </a:solidFill>
                <a:effectLst/>
              </a:rPr>
              <a:t>DO use collection literals when possible.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6769BD-F7CD-4B57-BE51-7C34DBE34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28" y="1101735"/>
            <a:ext cx="4364407" cy="2847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715A57-F850-4804-96E2-C9081C994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373" y="1101735"/>
            <a:ext cx="5668166" cy="4210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9C0775-238F-4F38-B92E-741BC75995D2}"/>
              </a:ext>
            </a:extLst>
          </p:cNvPr>
          <p:cNvSpPr txBox="1"/>
          <p:nvPr/>
        </p:nvSpPr>
        <p:spPr>
          <a:xfrm>
            <a:off x="281129" y="4318375"/>
            <a:ext cx="4364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Literal </a:t>
            </a:r>
            <a:r>
              <a:rPr lang="en-US" dirty="0" err="1"/>
              <a:t>lardan</a:t>
            </a:r>
            <a:r>
              <a:rPr lang="en-US" dirty="0"/>
              <a:t> </a:t>
            </a:r>
            <a:r>
              <a:rPr lang="en-US" dirty="0" err="1"/>
              <a:t>foydalanish</a:t>
            </a:r>
            <a:r>
              <a:rPr lang="en-US" dirty="0"/>
              <a:t> </a:t>
            </a:r>
            <a:r>
              <a:rPr lang="en-US" dirty="0" err="1"/>
              <a:t>bizga</a:t>
            </a:r>
            <a:r>
              <a:rPr lang="en-US" dirty="0"/>
              <a:t> collection lar </a:t>
            </a:r>
            <a:r>
              <a:rPr lang="en-US" dirty="0" err="1"/>
              <a:t>yaratilish</a:t>
            </a:r>
            <a:r>
              <a:rPr lang="en-US" dirty="0"/>
              <a:t> </a:t>
            </a:r>
            <a:r>
              <a:rPr lang="en-US" dirty="0" err="1"/>
              <a:t>vaqtida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lardan</a:t>
            </a:r>
            <a:r>
              <a:rPr lang="en-US" dirty="0"/>
              <a:t> </a:t>
            </a:r>
            <a:r>
              <a:rPr lang="en-US" dirty="0" err="1"/>
              <a:t>foydalanishimizga</a:t>
            </a:r>
            <a:r>
              <a:rPr lang="en-US" dirty="0"/>
              <a:t> </a:t>
            </a:r>
            <a:r>
              <a:rPr lang="en-US" dirty="0" err="1"/>
              <a:t>imkon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38264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CDE578-E3ED-4030-A8BB-58D4C67CD067}"/>
              </a:ext>
            </a:extLst>
          </p:cNvPr>
          <p:cNvSpPr txBox="1"/>
          <p:nvPr/>
        </p:nvSpPr>
        <p:spPr>
          <a:xfrm>
            <a:off x="134470" y="268941"/>
            <a:ext cx="530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ckwell (body)"/>
              </a:rPr>
              <a:t>DON’T use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7777"/>
                </a:solidFill>
                <a:effectLst/>
                <a:latin typeface="Rockwell (body)"/>
              </a:rPr>
              <a:t>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ckwell (body)"/>
              </a:rPr>
              <a:t> to see if a collection is empty.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E494EE-F0D4-4118-8478-E553D29B1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3" y="638273"/>
            <a:ext cx="4410691" cy="2229161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DA5C507F-2B19-413E-8CE6-3BF7EC4FE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845" y="74733"/>
            <a:ext cx="5894179" cy="563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3805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ckwell (body)"/>
              </a:rPr>
              <a:t>AVOID using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7777"/>
                </a:solidFill>
                <a:effectLst/>
                <a:latin typeface="Rockwell (body)"/>
              </a:rPr>
              <a:t>Iterable.forEach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7777"/>
                </a:solidFill>
                <a:effectLst/>
                <a:latin typeface="Rockwell (body)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ckwell (body)"/>
              </a:rPr>
              <a:t> with a function literal.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70288D-00BF-4881-A939-9CA74FDAC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805" y="790207"/>
            <a:ext cx="3029373" cy="26387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65BEE7-0E4D-4C6F-8F08-E50773CB8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238" y="4342682"/>
            <a:ext cx="3563586" cy="12460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287F55-D871-4922-B74F-2BC74CD39DB4}"/>
              </a:ext>
            </a:extLst>
          </p:cNvPr>
          <p:cNvSpPr txBox="1"/>
          <p:nvPr/>
        </p:nvSpPr>
        <p:spPr>
          <a:xfrm>
            <a:off x="349623" y="4342683"/>
            <a:ext cx="5293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err="1"/>
              <a:t>sintaksisiga</a:t>
            </a:r>
            <a:r>
              <a:rPr lang="en-US" dirty="0"/>
              <a:t> </a:t>
            </a:r>
            <a:r>
              <a:rPr lang="en-US" dirty="0" err="1"/>
              <a:t>etibor</a:t>
            </a:r>
            <a:r>
              <a:rPr lang="en-US" dirty="0"/>
              <a:t> </a:t>
            </a:r>
            <a:r>
              <a:rPr lang="en-US" dirty="0" err="1"/>
              <a:t>bering</a:t>
            </a:r>
            <a:r>
              <a:rPr lang="en-US" dirty="0"/>
              <a:t>, agar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biron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tayyor</a:t>
            </a:r>
            <a:r>
              <a:rPr lang="en-US" dirty="0"/>
              <a:t> </a:t>
            </a:r>
            <a:r>
              <a:rPr lang="en-US" dirty="0" err="1"/>
              <a:t>methodni</a:t>
            </a:r>
            <a:r>
              <a:rPr lang="en-US" dirty="0"/>
              <a:t> list </a:t>
            </a:r>
            <a:r>
              <a:rPr lang="en-US" dirty="0" err="1"/>
              <a:t>elementlarida</a:t>
            </a:r>
            <a:r>
              <a:rPr lang="en-US" dirty="0"/>
              <a:t> </a:t>
            </a:r>
            <a:r>
              <a:rPr lang="en-US" dirty="0" err="1"/>
              <a:t>ishlatmoqchi</a:t>
            </a:r>
            <a:r>
              <a:rPr lang="en-US" dirty="0"/>
              <a:t> </a:t>
            </a:r>
            <a:r>
              <a:rPr lang="en-US" dirty="0" err="1"/>
              <a:t>bo’lsangiz</a:t>
            </a:r>
            <a:r>
              <a:rPr lang="en-US" dirty="0"/>
              <a:t> </a:t>
            </a:r>
            <a:r>
              <a:rPr lang="en-US" dirty="0" err="1"/>
              <a:t>forEach</a:t>
            </a:r>
            <a:r>
              <a:rPr lang="en-US" dirty="0"/>
              <a:t> dan </a:t>
            </a:r>
            <a:r>
              <a:rPr lang="en-US" dirty="0" err="1"/>
              <a:t>foydalanganingiz</a:t>
            </a:r>
            <a:r>
              <a:rPr lang="en-US" dirty="0"/>
              <a:t> </a:t>
            </a:r>
            <a:r>
              <a:rPr lang="en-US" dirty="0" err="1"/>
              <a:t>maqul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29303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0B6BCC-F441-42B9-BF9D-4BC05AC78F84}"/>
              </a:ext>
            </a:extLst>
          </p:cNvPr>
          <p:cNvSpPr txBox="1"/>
          <p:nvPr/>
        </p:nvSpPr>
        <p:spPr>
          <a:xfrm>
            <a:off x="1786583" y="230089"/>
            <a:ext cx="861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ckwell (body)"/>
              </a:rPr>
              <a:t>DON’T use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7777"/>
                </a:solidFill>
                <a:effectLst/>
                <a:latin typeface="Rockwell (body)"/>
              </a:rPr>
              <a:t>List.from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7777"/>
                </a:solidFill>
                <a:effectLst/>
                <a:latin typeface="Rockwell (body)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ckwell (body)"/>
              </a:rPr>
              <a:t> unless you intend to change the type of the result.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92ED8-517D-4392-A878-1B088DB1A40E}"/>
              </a:ext>
            </a:extLst>
          </p:cNvPr>
          <p:cNvSpPr txBox="1"/>
          <p:nvPr/>
        </p:nvSpPr>
        <p:spPr>
          <a:xfrm>
            <a:off x="632011" y="2012593"/>
            <a:ext cx="5325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Agar </a:t>
            </a:r>
            <a:r>
              <a:rPr lang="en-US" dirty="0" err="1"/>
              <a:t>siz</a:t>
            </a:r>
            <a:r>
              <a:rPr lang="en-US" dirty="0"/>
              <a:t> List </a:t>
            </a:r>
            <a:r>
              <a:rPr lang="en-US" dirty="0" err="1"/>
              <a:t>tipini</a:t>
            </a:r>
            <a:r>
              <a:rPr lang="en-US" dirty="0"/>
              <a:t> </a:t>
            </a:r>
            <a:r>
              <a:rPr lang="en-US" dirty="0" err="1"/>
              <a:t>o’zgartirmoqchi</a:t>
            </a:r>
            <a:r>
              <a:rPr lang="en-US" dirty="0"/>
              <a:t> </a:t>
            </a:r>
            <a:r>
              <a:rPr lang="en-US" dirty="0" err="1"/>
              <a:t>bo’lmasangiz</a:t>
            </a:r>
            <a:r>
              <a:rPr lang="en-US" dirty="0"/>
              <a:t>, </a:t>
            </a:r>
            <a:r>
              <a:rPr lang="en-US" dirty="0" err="1"/>
              <a:t>shunchaki</a:t>
            </a:r>
            <a:r>
              <a:rPr lang="en-US" dirty="0"/>
              <a:t> List ga </a:t>
            </a:r>
            <a:r>
              <a:rPr lang="en-US" dirty="0" err="1"/>
              <a:t>o’girib</a:t>
            </a:r>
            <a:r>
              <a:rPr lang="en-US" dirty="0"/>
              <a:t> </a:t>
            </a:r>
            <a:r>
              <a:rPr lang="en-US" dirty="0" err="1"/>
              <a:t>eski</a:t>
            </a:r>
            <a:r>
              <a:rPr lang="en-US" dirty="0"/>
              <a:t> </a:t>
            </a:r>
            <a:r>
              <a:rPr lang="en-US" dirty="0" err="1"/>
              <a:t>tipni</a:t>
            </a:r>
            <a:r>
              <a:rPr lang="en-US" dirty="0"/>
              <a:t> </a:t>
            </a:r>
            <a:r>
              <a:rPr lang="en-US" dirty="0" err="1"/>
              <a:t>saqlab</a:t>
            </a:r>
            <a:r>
              <a:rPr lang="en-US" dirty="0"/>
              <a:t> </a:t>
            </a:r>
            <a:r>
              <a:rPr lang="en-US" dirty="0" err="1"/>
              <a:t>qolmoqchi</a:t>
            </a:r>
            <a:r>
              <a:rPr lang="en-US" dirty="0"/>
              <a:t> </a:t>
            </a:r>
            <a:r>
              <a:rPr lang="en-US" dirty="0" err="1"/>
              <a:t>bo’lsangiz</a:t>
            </a:r>
            <a:r>
              <a:rPr lang="en-US" dirty="0"/>
              <a:t>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493B-1899-487F-9B6C-62BFD1537B37}"/>
              </a:ext>
            </a:extLst>
          </p:cNvPr>
          <p:cNvSpPr txBox="1"/>
          <p:nvPr/>
        </p:nvSpPr>
        <p:spPr>
          <a:xfrm>
            <a:off x="741185" y="5167263"/>
            <a:ext cx="470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Agar List </a:t>
            </a:r>
            <a:r>
              <a:rPr lang="en-US" dirty="0" err="1"/>
              <a:t>tipini</a:t>
            </a:r>
            <a:r>
              <a:rPr lang="en-US" dirty="0"/>
              <a:t> </a:t>
            </a:r>
            <a:r>
              <a:rPr lang="en-US" dirty="0" err="1"/>
              <a:t>o’zgartirmoqchi</a:t>
            </a:r>
            <a:r>
              <a:rPr lang="en-US" dirty="0"/>
              <a:t> </a:t>
            </a:r>
            <a:r>
              <a:rPr lang="en-US" dirty="0" err="1"/>
              <a:t>bo’lsangiz</a:t>
            </a:r>
            <a:r>
              <a:rPr lang="en-US" dirty="0"/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125ADF-469D-40FC-9EED-C334446F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433" y="759519"/>
            <a:ext cx="3553321" cy="34294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65D670-0272-429D-BB81-BA5F8483D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616" y="4718428"/>
            <a:ext cx="468695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933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E8A0DCC-C88E-4F11-BC17-4270ED53A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790" y="198296"/>
            <a:ext cx="5416419" cy="8405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3805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ckwell (body)"/>
              </a:rPr>
              <a:t>DO use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7777"/>
                </a:solidFill>
                <a:effectLst/>
                <a:latin typeface="Rockwell (body)"/>
              </a:rPr>
              <a:t>whereType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7777"/>
                </a:solidFill>
                <a:effectLst/>
                <a:latin typeface="Rockwell (body)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ckwell (body)"/>
              </a:rPr>
              <a:t> to filter a collection by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ckwell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11B5C-974C-488D-B12A-FB13859FE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20" y="920618"/>
            <a:ext cx="5216158" cy="1406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7E9F3A-C93E-4D1F-ACF6-932C169D2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616" y="2353342"/>
            <a:ext cx="6478765" cy="14067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EDC206-4FE2-4D4F-9477-2452D633C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208" y="4504658"/>
            <a:ext cx="4867584" cy="14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9582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74</TotalTime>
  <Words>280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Rockwell</vt:lpstr>
      <vt:lpstr>Rockwell (body)</vt:lpstr>
      <vt:lpstr>Rockwell Condensed</vt:lpstr>
      <vt:lpstr>Wingdings</vt:lpstr>
      <vt:lpstr>Wood Type</vt:lpstr>
      <vt:lpstr>Collections -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- MAp</dc:title>
  <dc:creator>Miracle Blue</dc:creator>
  <cp:lastModifiedBy>Miracle Blue</cp:lastModifiedBy>
  <cp:revision>3</cp:revision>
  <dcterms:created xsi:type="dcterms:W3CDTF">2022-04-21T18:20:19Z</dcterms:created>
  <dcterms:modified xsi:type="dcterms:W3CDTF">2022-04-21T19:34:44Z</dcterms:modified>
</cp:coreProperties>
</file>