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acle Blue" initials="MB" lastIdx="1" clrIdx="0">
    <p:extLst>
      <p:ext uri="{19B8F6BF-5375-455C-9EA6-DF929625EA0E}">
        <p15:presenceInfo xmlns:p15="http://schemas.microsoft.com/office/powerpoint/2012/main" userId="c7042f249189c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36A7F7E-ABBE-40ED-8CA0-622EC5A663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C3DFB0-1C59-44A8-A4F3-0B2E32FE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16E0B4-6F37-430D-9693-C4F71CAE0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4" y="2932252"/>
            <a:ext cx="8428836" cy="1200329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202124"/>
                </a:solidFill>
                <a:effectLst/>
                <a:latin typeface="Rockwell (Body)"/>
              </a:rPr>
              <a:t>Umumiy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ckwell (Body)"/>
              </a:rPr>
              <a:t> tur - 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bu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turlar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bo'yicha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parametrlangan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umumiy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sinf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yoki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ckwell (Body)"/>
              </a:rPr>
              <a:t>interfeys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ckwell (Body)"/>
              </a:rPr>
              <a:t> .</a:t>
            </a:r>
            <a:endParaRPr lang="en-US" sz="2400" dirty="0">
              <a:latin typeface="Rockwel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066F9-E258-415F-AB1C-574C9F1226D4}"/>
              </a:ext>
            </a:extLst>
          </p:cNvPr>
          <p:cNvSpPr txBox="1"/>
          <p:nvPr/>
        </p:nvSpPr>
        <p:spPr>
          <a:xfrm>
            <a:off x="866274" y="1485373"/>
            <a:ext cx="909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ckwell (Body)"/>
              </a:rPr>
              <a:t>A generic type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ckwell (Body)"/>
              </a:rPr>
              <a:t>a generic class or interface that is parameterized over types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ckwell (Body)"/>
              </a:rPr>
              <a:t>.</a:t>
            </a:r>
            <a:endParaRPr lang="en-US" sz="2400" dirty="0">
              <a:latin typeface="Rockwell (Body)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0209A5-3051-43C8-8789-8BAAA5AE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424810"/>
            <a:ext cx="9966960" cy="914984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2ED9A-AE14-45EA-80DB-A083E8D28EC5}"/>
              </a:ext>
            </a:extLst>
          </p:cNvPr>
          <p:cNvSpPr txBox="1"/>
          <p:nvPr/>
        </p:nvSpPr>
        <p:spPr>
          <a:xfrm>
            <a:off x="866274" y="4748463"/>
            <a:ext cx="8212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Generisc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tushuntirish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birnechta</a:t>
            </a:r>
            <a:r>
              <a:rPr lang="en-US" sz="2000" dirty="0"/>
              <a:t> </a:t>
            </a:r>
            <a:r>
              <a:rPr lang="en-US" sz="2000" dirty="0" err="1"/>
              <a:t>misollarni</a:t>
            </a:r>
            <a:r>
              <a:rPr lang="en-US" sz="2000" dirty="0"/>
              <a:t> </a:t>
            </a:r>
            <a:r>
              <a:rPr lang="en-US" sz="2000" dirty="0" err="1"/>
              <a:t>ko’rib</a:t>
            </a:r>
            <a:r>
              <a:rPr lang="en-US" sz="2000" dirty="0"/>
              <a:t> </a:t>
            </a:r>
            <a:r>
              <a:rPr lang="en-US" sz="2000" dirty="0" err="1"/>
              <a:t>chiqamiz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85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7FC68E-5B4A-45E2-A525-9CD6BC19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103"/>
            <a:ext cx="5961816" cy="3530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F7F5A-5553-472E-8BEA-7F7583AA8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2103"/>
            <a:ext cx="6096000" cy="3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BA2020-430B-431F-ABE6-6560D709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843"/>
            <a:ext cx="12192000" cy="5348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4968D-D9CD-4842-8E77-2FDE00E22E1B}"/>
              </a:ext>
            </a:extLst>
          </p:cNvPr>
          <p:cNvSpPr txBox="1"/>
          <p:nvPr/>
        </p:nvSpPr>
        <p:spPr>
          <a:xfrm>
            <a:off x="4774292" y="162231"/>
            <a:ext cx="264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85168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705FDF-5965-437E-B6AA-2F5C3625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6" y="559180"/>
            <a:ext cx="10408788" cy="57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854A-4EB7-4536-A06C-0C13BC78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95" y="550493"/>
            <a:ext cx="4320300" cy="348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ckwell (Body)"/>
              </a:rPr>
              <a:t>Flutter-da </a:t>
            </a:r>
            <a:r>
              <a:rPr lang="en-US" sz="2400" dirty="0" err="1">
                <a:latin typeface="Rockwell (Body)"/>
              </a:rPr>
              <a:t>siz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qurilmangizdan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yoki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Internetdan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keladigan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ma’lumotlarni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saqlash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uchun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tez-tez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keshlardan</a:t>
            </a:r>
            <a:r>
              <a:rPr lang="en-US" sz="2400" dirty="0">
                <a:latin typeface="Rockwell (Body)"/>
              </a:rPr>
              <a:t> </a:t>
            </a:r>
            <a:r>
              <a:rPr lang="en-US" sz="2400" dirty="0" err="1">
                <a:latin typeface="Rockwell (Body)"/>
              </a:rPr>
              <a:t>foydalanasiz</a:t>
            </a:r>
            <a:r>
              <a:rPr lang="en-US" sz="2400" dirty="0">
                <a:latin typeface="Rockwell (Body)"/>
              </a:rPr>
              <a:t>.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Tasavvur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qiling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-a,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murakkab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ob'ektni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saqlashingiz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sizning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miyangizda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bo'ladigan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fikr</a:t>
            </a:r>
            <a:r>
              <a:rPr lang="en-US" sz="2400" dirty="0">
                <a:latin typeface="Rockwel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Rockwel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BB31E-037E-4E16-A2B0-5F523F16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9" y="929670"/>
            <a:ext cx="6845006" cy="229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9378A-CDBA-4E64-BAB3-C0BA355ED0F5}"/>
              </a:ext>
            </a:extLst>
          </p:cNvPr>
          <p:cNvSpPr txBox="1"/>
          <p:nvPr/>
        </p:nvSpPr>
        <p:spPr>
          <a:xfrm>
            <a:off x="363995" y="4031630"/>
            <a:ext cx="432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Ertansi</a:t>
            </a:r>
            <a:r>
              <a:rPr lang="en-US" sz="2400" dirty="0"/>
              <a:t> </a:t>
            </a:r>
            <a:r>
              <a:rPr lang="en-US" sz="2400" dirty="0" err="1"/>
              <a:t>kuni</a:t>
            </a:r>
            <a:r>
              <a:rPr lang="en-US" sz="2400" dirty="0"/>
              <a:t> </a:t>
            </a:r>
            <a:r>
              <a:rPr lang="en-US" sz="2400" dirty="0" err="1"/>
              <a:t>sizga</a:t>
            </a:r>
            <a:r>
              <a:rPr lang="en-US" sz="2400" dirty="0"/>
              <a:t> </a:t>
            </a:r>
            <a:r>
              <a:rPr lang="en-US" sz="2400" dirty="0" err="1"/>
              <a:t>huddi</a:t>
            </a:r>
            <a:r>
              <a:rPr lang="en-US" sz="2400" dirty="0"/>
              <a:t> </a:t>
            </a:r>
            <a:r>
              <a:rPr lang="en-US" sz="2400" dirty="0" err="1"/>
              <a:t>shunday</a:t>
            </a:r>
            <a:r>
              <a:rPr lang="en-US" sz="2400" dirty="0"/>
              <a:t> </a:t>
            </a:r>
            <a:r>
              <a:rPr lang="en-US" sz="2400" dirty="0" err="1"/>
              <a:t>tuzulishga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bo’lgan</a:t>
            </a:r>
            <a:r>
              <a:rPr lang="en-US" sz="2400" dirty="0"/>
              <a:t> </a:t>
            </a:r>
            <a:r>
              <a:rPr lang="en-US" sz="2400" dirty="0" err="1"/>
              <a:t>faqat</a:t>
            </a:r>
            <a:r>
              <a:rPr lang="en-US" sz="2400" dirty="0"/>
              <a:t> double </a:t>
            </a:r>
            <a:r>
              <a:rPr lang="en-US" sz="2400" dirty="0" err="1"/>
              <a:t>ma’lumotni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</a:t>
            </a:r>
            <a:r>
              <a:rPr lang="en-US" sz="2400" dirty="0" err="1"/>
              <a:t>bo’lsa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9CF09-C2C1-4A19-9F1F-8AF591A03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3937501"/>
            <a:ext cx="6845005" cy="2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B579E-F4B0-4A40-9496-A9B217EE60A1}"/>
              </a:ext>
            </a:extLst>
          </p:cNvPr>
          <p:cNvSpPr txBox="1"/>
          <p:nvPr/>
        </p:nvSpPr>
        <p:spPr>
          <a:xfrm>
            <a:off x="4407812" y="88828"/>
            <a:ext cx="252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class</a:t>
            </a:r>
          </a:p>
        </p:txBody>
      </p:sp>
    </p:spTree>
    <p:extLst>
      <p:ext uri="{BB962C8B-B14F-4D97-AF65-F5344CB8AC3E}">
        <p14:creationId xmlns:p14="http://schemas.microsoft.com/office/powerpoint/2010/main" val="400535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0A8D-77C3-411D-9B31-379BDECC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37" y="340734"/>
            <a:ext cx="5202616" cy="2883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Bir </a:t>
            </a:r>
            <a:r>
              <a:rPr lang="en-US" sz="2400" dirty="0" err="1"/>
              <a:t>haftadan</a:t>
            </a:r>
            <a:r>
              <a:rPr lang="en-US" sz="2400" dirty="0"/>
              <a:t> </a:t>
            </a:r>
            <a:r>
              <a:rPr lang="en-US" sz="2400" dirty="0" err="1"/>
              <a:t>so’ng</a:t>
            </a:r>
            <a:r>
              <a:rPr lang="en-US" sz="2400" dirty="0"/>
              <a:t> </a:t>
            </a:r>
            <a:r>
              <a:rPr lang="en-US" sz="2400" dirty="0" err="1"/>
              <a:t>sizga</a:t>
            </a:r>
            <a:r>
              <a:rPr lang="en-US" sz="2400" dirty="0"/>
              <a:t> String, int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ob’ektlar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ham </a:t>
            </a:r>
            <a:r>
              <a:rPr lang="en-US" sz="2400" dirty="0" err="1"/>
              <a:t>shunday</a:t>
            </a:r>
            <a:r>
              <a:rPr lang="en-US" sz="2400" dirty="0"/>
              <a:t> kesh </a:t>
            </a:r>
            <a:r>
              <a:rPr lang="en-US" sz="2400" dirty="0" err="1"/>
              <a:t>kerak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.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ishlar</a:t>
            </a:r>
            <a:r>
              <a:rPr lang="en-US" sz="2400" dirty="0"/>
              <a:t> </a:t>
            </a:r>
            <a:r>
              <a:rPr lang="en-US" sz="2400" dirty="0" err="1"/>
              <a:t>murakkablasha</a:t>
            </a:r>
            <a:r>
              <a:rPr lang="en-US" sz="2400" dirty="0"/>
              <a:t> </a:t>
            </a:r>
            <a:r>
              <a:rPr lang="en-US" sz="2400" dirty="0" err="1"/>
              <a:t>boshlaydi</a:t>
            </a:r>
            <a:r>
              <a:rPr lang="en-US" sz="2400" dirty="0"/>
              <a:t>.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sinflardan</a:t>
            </a:r>
            <a:r>
              <a:rPr lang="en-US" sz="2400" dirty="0"/>
              <a:t> </a:t>
            </a:r>
            <a:r>
              <a:rPr lang="en-US" sz="2400" dirty="0" err="1"/>
              <a:t>nusxa</a:t>
            </a:r>
            <a:r>
              <a:rPr lang="en-US" sz="2400" dirty="0"/>
              <a:t> </a:t>
            </a:r>
            <a:r>
              <a:rPr lang="en-US" sz="2400" dirty="0" err="1"/>
              <a:t>ko’chirdingiz</a:t>
            </a:r>
            <a:r>
              <a:rPr lang="en-US" sz="2400" dirty="0"/>
              <a:t>, </a:t>
            </a:r>
            <a:r>
              <a:rPr lang="en-US" sz="2400" dirty="0" err="1"/>
              <a:t>chunki</a:t>
            </a:r>
            <a:r>
              <a:rPr lang="en-US" sz="2400" dirty="0"/>
              <a:t> </a:t>
            </a:r>
            <a:r>
              <a:rPr lang="en-US" sz="2400" dirty="0" err="1"/>
              <a:t>ular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tuzilma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methodlarga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, ammo </a:t>
            </a:r>
            <a:r>
              <a:rPr lang="en-US" sz="2400" dirty="0" err="1"/>
              <a:t>farq</a:t>
            </a:r>
            <a:r>
              <a:rPr lang="en-US" sz="2400" dirty="0"/>
              <a:t> </a:t>
            </a:r>
            <a:r>
              <a:rPr lang="en-US" sz="2400" dirty="0" err="1"/>
              <a:t>faqat</a:t>
            </a:r>
            <a:r>
              <a:rPr lang="en-US" sz="2400" dirty="0"/>
              <a:t> </a:t>
            </a:r>
            <a:r>
              <a:rPr lang="en-US" sz="2400" dirty="0" err="1"/>
              <a:t>ma’lumotlar</a:t>
            </a:r>
            <a:r>
              <a:rPr lang="en-US" sz="2400" dirty="0"/>
              <a:t> </a:t>
            </a:r>
            <a:r>
              <a:rPr lang="en-US" sz="2400" dirty="0" err="1"/>
              <a:t>turida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C8072-F1CC-415F-9DF4-0E53C5CA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0734"/>
            <a:ext cx="5427245" cy="28837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9B62A-6A58-4042-BF1C-C5CB95EEC7FC}"/>
              </a:ext>
            </a:extLst>
          </p:cNvPr>
          <p:cNvSpPr txBox="1"/>
          <p:nvPr/>
        </p:nvSpPr>
        <p:spPr>
          <a:xfrm>
            <a:off x="380037" y="3862137"/>
            <a:ext cx="3256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Generic lar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muammoni</a:t>
            </a:r>
            <a:r>
              <a:rPr lang="en-US" sz="2400" dirty="0"/>
              <a:t> </a:t>
            </a:r>
            <a:r>
              <a:rPr lang="en-US" sz="2400" dirty="0" err="1"/>
              <a:t>osongina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qilishingiz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8372B-2DF0-4CE6-9152-9E7F57A04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42" y="3633538"/>
            <a:ext cx="6982326" cy="239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9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5C-D1D1-4C91-BC73-84FCB928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2" y="356776"/>
            <a:ext cx="11298615" cy="3072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Umuman</a:t>
            </a:r>
            <a:r>
              <a:rPr lang="en-US" sz="2400" dirty="0"/>
              <a:t> </a:t>
            </a:r>
            <a:r>
              <a:rPr lang="en-US" sz="2400" dirty="0" err="1"/>
              <a:t>olganda</a:t>
            </a:r>
            <a:r>
              <a:rPr lang="en-US" sz="2400" dirty="0"/>
              <a:t> generic </a:t>
            </a:r>
            <a:r>
              <a:rPr lang="en-US" sz="2400" dirty="0" err="1"/>
              <a:t>larni</a:t>
            </a:r>
            <a:r>
              <a:rPr lang="en-US" sz="2400" dirty="0"/>
              <a:t> T </a:t>
            </a:r>
            <a:r>
              <a:rPr lang="en-US" sz="2400" dirty="0" err="1"/>
              <a:t>yoki</a:t>
            </a:r>
            <a:r>
              <a:rPr lang="en-US" sz="2400" dirty="0"/>
              <a:t> E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bitta</a:t>
            </a:r>
            <a:r>
              <a:rPr lang="en-US" sz="2400" dirty="0"/>
              <a:t> </a:t>
            </a:r>
            <a:r>
              <a:rPr lang="en-US" sz="2400" dirty="0" err="1"/>
              <a:t>harf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ifodalashning</a:t>
            </a:r>
            <a:r>
              <a:rPr lang="en-US" sz="2400" dirty="0"/>
              <a:t> </a:t>
            </a:r>
            <a:r>
              <a:rPr lang="en-US" sz="2400" dirty="0" err="1"/>
              <a:t>o’zi</a:t>
            </a:r>
            <a:r>
              <a:rPr lang="en-US" sz="2400" dirty="0"/>
              <a:t> </a:t>
            </a:r>
            <a:r>
              <a:rPr lang="en-US" sz="2400" dirty="0" err="1"/>
              <a:t>kifoya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unung</a:t>
            </a:r>
            <a:r>
              <a:rPr lang="en-US" sz="2400" dirty="0"/>
              <a:t> </a:t>
            </a:r>
            <a:r>
              <a:rPr lang="en-US" sz="2400" dirty="0" err="1"/>
              <a:t>o’rniga</a:t>
            </a:r>
            <a:r>
              <a:rPr lang="en-US" sz="2400" dirty="0"/>
              <a:t> </a:t>
            </a:r>
            <a:r>
              <a:rPr lang="en-US" sz="2400" dirty="0" err="1"/>
              <a:t>ichtiyoriy</a:t>
            </a:r>
            <a:r>
              <a:rPr lang="en-US" sz="2400" dirty="0"/>
              <a:t> </a:t>
            </a:r>
            <a:r>
              <a:rPr lang="en-US" sz="2400" dirty="0" err="1"/>
              <a:t>so’z</a:t>
            </a:r>
            <a:r>
              <a:rPr lang="en-US" sz="2400" dirty="0"/>
              <a:t> </a:t>
            </a:r>
            <a:r>
              <a:rPr lang="en-US" sz="2400" dirty="0" err="1"/>
              <a:t>yozirsh</a:t>
            </a:r>
            <a:r>
              <a:rPr lang="en-US" sz="2400" dirty="0"/>
              <a:t> ham </a:t>
            </a:r>
            <a:r>
              <a:rPr lang="en-US" sz="2400" dirty="0" err="1"/>
              <a:t>mumkun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Generic lar </a:t>
            </a:r>
            <a:r>
              <a:rPr lang="en-US" sz="2400" dirty="0" err="1"/>
              <a:t>sizga</a:t>
            </a:r>
            <a:r>
              <a:rPr lang="en-US" sz="2400" dirty="0"/>
              <a:t> dynamic type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eslatishi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, </a:t>
            </a:r>
            <a:r>
              <a:rPr lang="en-US" sz="2400" dirty="0" err="1"/>
              <a:t>chunki</a:t>
            </a:r>
            <a:r>
              <a:rPr lang="en-US" sz="2400" dirty="0"/>
              <a:t> u ham </a:t>
            </a:r>
            <a:r>
              <a:rPr lang="en-US" sz="2400" dirty="0" err="1"/>
              <a:t>xuddi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vazifani</a:t>
            </a:r>
            <a:r>
              <a:rPr lang="en-US" sz="2400" dirty="0"/>
              <a:t> </a:t>
            </a:r>
            <a:r>
              <a:rPr lang="en-US" sz="2400" dirty="0" err="1"/>
              <a:t>bajarishi</a:t>
            </a:r>
            <a:r>
              <a:rPr lang="en-US" sz="2400" dirty="0"/>
              <a:t> </a:t>
            </a:r>
            <a:r>
              <a:rPr lang="en-US" sz="2400" dirty="0" err="1"/>
              <a:t>mumkun</a:t>
            </a:r>
            <a:r>
              <a:rPr lang="en-US" sz="2400" dirty="0"/>
              <a:t>. </a:t>
            </a:r>
            <a:r>
              <a:rPr lang="en-US" sz="2400" dirty="0" err="1"/>
              <a:t>Bunday</a:t>
            </a:r>
            <a:r>
              <a:rPr lang="en-US" sz="2400" dirty="0"/>
              <a:t> </a:t>
            </a:r>
            <a:r>
              <a:rPr lang="en-US" sz="2400" dirty="0" err="1"/>
              <a:t>holatda</a:t>
            </a:r>
            <a:r>
              <a:rPr lang="en-US" sz="2400" dirty="0"/>
              <a:t> </a:t>
            </a:r>
            <a:r>
              <a:rPr lang="en-US" sz="2400" dirty="0" err="1"/>
              <a:t>sizga</a:t>
            </a:r>
            <a:r>
              <a:rPr lang="en-US" sz="2400" dirty="0"/>
              <a:t> IDE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kompilyator</a:t>
            </a:r>
            <a:r>
              <a:rPr lang="en-US" sz="2400" dirty="0"/>
              <a:t> static </a:t>
            </a:r>
            <a:r>
              <a:rPr lang="en-US" sz="2400" dirty="0" err="1"/>
              <a:t>tahlilda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bera</a:t>
            </a:r>
            <a:r>
              <a:rPr lang="en-US" sz="2400" dirty="0"/>
              <a:t> </a:t>
            </a:r>
            <a:r>
              <a:rPr lang="en-US" sz="2400" dirty="0" err="1"/>
              <a:t>olmaydi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ko’plab</a:t>
            </a:r>
            <a:r>
              <a:rPr lang="en-US" sz="2400" dirty="0"/>
              <a:t> type </a:t>
            </a:r>
            <a:r>
              <a:rPr lang="en-US" sz="2400" dirty="0" err="1"/>
              <a:t>tekshiruvlarini</a:t>
            </a:r>
            <a:r>
              <a:rPr lang="en-US" sz="2400" dirty="0"/>
              <a:t> </a:t>
            </a:r>
            <a:r>
              <a:rPr lang="en-US" sz="2400" dirty="0" err="1"/>
              <a:t>qo’lda</a:t>
            </a:r>
            <a:r>
              <a:rPr lang="en-US" sz="2400" dirty="0"/>
              <a:t> </a:t>
            </a:r>
            <a:r>
              <a:rPr lang="en-US" sz="2400" dirty="0" err="1"/>
              <a:t>qilishingizga</a:t>
            </a:r>
            <a:r>
              <a:rPr lang="en-US" sz="2400" dirty="0"/>
              <a:t>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. </a:t>
            </a:r>
            <a:r>
              <a:rPr lang="en-US" sz="2400" dirty="0" err="1"/>
              <a:t>Bundan</a:t>
            </a:r>
            <a:r>
              <a:rPr lang="en-US" sz="2400" dirty="0"/>
              <a:t> </a:t>
            </a:r>
            <a:r>
              <a:rPr lang="en-US" sz="2400" dirty="0" err="1"/>
              <a:t>tashqari</a:t>
            </a:r>
            <a:r>
              <a:rPr lang="en-US" sz="2400" dirty="0"/>
              <a:t> runtime da type lar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bo’g’liq</a:t>
            </a:r>
            <a:r>
              <a:rPr lang="en-US" sz="2400" dirty="0"/>
              <a:t> </a:t>
            </a:r>
            <a:r>
              <a:rPr lang="en-US" sz="2400" dirty="0" err="1"/>
              <a:t>xatoliklar</a:t>
            </a:r>
            <a:r>
              <a:rPr lang="en-US" sz="2400" dirty="0"/>
              <a:t> </a:t>
            </a:r>
            <a:r>
              <a:rPr lang="en-US" sz="2400" dirty="0" err="1"/>
              <a:t>kelib</a:t>
            </a:r>
            <a:r>
              <a:rPr lang="en-US" sz="2400" dirty="0"/>
              <a:t> </a:t>
            </a:r>
            <a:r>
              <a:rPr lang="en-US" sz="2400" dirty="0" err="1"/>
              <a:t>chiqishi</a:t>
            </a:r>
            <a:r>
              <a:rPr lang="en-US" sz="2400" dirty="0"/>
              <a:t> </a:t>
            </a:r>
            <a:r>
              <a:rPr lang="en-US" sz="2400" dirty="0" err="1"/>
              <a:t>mumkun</a:t>
            </a:r>
            <a:r>
              <a:rPr lang="en-US" sz="2400" dirty="0"/>
              <a:t>, generic lar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ulaer</a:t>
            </a:r>
            <a:r>
              <a:rPr lang="en-US" sz="2400" dirty="0"/>
              <a:t> </a:t>
            </a:r>
            <a:r>
              <a:rPr lang="en-US" sz="2400" dirty="0" err="1"/>
              <a:t>darhol</a:t>
            </a:r>
            <a:r>
              <a:rPr lang="en-US" sz="2400" dirty="0"/>
              <a:t> </a:t>
            </a:r>
            <a:r>
              <a:rPr lang="en-US" sz="2400" dirty="0" err="1"/>
              <a:t>kompilyator</a:t>
            </a:r>
            <a:r>
              <a:rPr lang="en-US" sz="2400" dirty="0"/>
              <a:t>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ushlanadi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DBCA-3A9D-49D3-9C32-D350992A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2" y="3632702"/>
            <a:ext cx="5379078" cy="246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B86D0-6A7B-43EA-915F-4D68C3A3F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13" y="3390274"/>
            <a:ext cx="5131631" cy="2948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97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0CCC8-8A91-4AB6-8D9D-D9ED2813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6" y="0"/>
            <a:ext cx="105598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5D0BA-C71A-42EF-A2AB-749DDBB4682C}"/>
              </a:ext>
            </a:extLst>
          </p:cNvPr>
          <p:cNvSpPr txBox="1"/>
          <p:nvPr/>
        </p:nvSpPr>
        <p:spPr>
          <a:xfrm>
            <a:off x="0" y="322894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Extend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205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</TotalTime>
  <Words>227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Rockwell</vt:lpstr>
      <vt:lpstr>Rockwell (Body)</vt:lpstr>
      <vt:lpstr>Rockwell Condensed</vt:lpstr>
      <vt:lpstr>Times New Roman</vt:lpstr>
      <vt:lpstr>Wingdings</vt:lpstr>
      <vt:lpstr>Wood Type</vt:lpstr>
      <vt:lpstr>Generics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Miracle Blue</dc:creator>
  <cp:lastModifiedBy>Miracle Blue</cp:lastModifiedBy>
  <cp:revision>5</cp:revision>
  <dcterms:created xsi:type="dcterms:W3CDTF">2022-04-21T16:17:10Z</dcterms:created>
  <dcterms:modified xsi:type="dcterms:W3CDTF">2022-04-21T18:28:10Z</dcterms:modified>
</cp:coreProperties>
</file>