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0AB1EA-6043-4ACD-9E8B-C5D71A66F550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3EFDFC1-75CE-4CFC-B530-42BE80067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6E47563C-1FD1-B9DF-2A40-C5AAB238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88787"/>
            <a:ext cx="9966960" cy="3035808"/>
          </a:xfrm>
        </p:spPr>
        <p:txBody>
          <a:bodyPr/>
          <a:lstStyle/>
          <a:p>
            <a:pPr algn="ctr"/>
            <a:r>
              <a:rPr lang="en-US" sz="9600" dirty="0">
                <a:latin typeface="Rockwell Condensed (Headings)"/>
              </a:rPr>
              <a:t>Flutter - </a:t>
            </a:r>
            <a:r>
              <a:rPr lang="en-US" dirty="0">
                <a:latin typeface="Rockwell Condensed (Headings)"/>
              </a:rPr>
              <a:t>Context</a:t>
            </a:r>
            <a:endParaRPr lang="en-US" sz="9600" dirty="0">
              <a:latin typeface="Rockwell Condensed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571C-6D56-B0D1-2ED2-577E26DC884F}"/>
              </a:ext>
            </a:extLst>
          </p:cNvPr>
          <p:cNvSpPr txBox="1"/>
          <p:nvPr/>
        </p:nvSpPr>
        <p:spPr>
          <a:xfrm>
            <a:off x="1112520" y="4473389"/>
            <a:ext cx="834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Context - element </a:t>
            </a:r>
            <a:r>
              <a:rPr lang="en-US" sz="2000" dirty="0" err="1">
                <a:latin typeface="Rockwell" panose="02060603020205020403" pitchFamily="18" charset="0"/>
              </a:rPr>
              <a:t>daraxtidagi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vidjetning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o'rnini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aniqlash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va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shu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pozitsiyaga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tegishli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ma'lumotlarni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olish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imkonini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000" dirty="0" err="1">
                <a:latin typeface="Rockwell" panose="02060603020205020403" pitchFamily="18" charset="0"/>
              </a:rPr>
              <a:t>beradi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47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3E686-9A80-17C7-E732-4C9F03B4C245}"/>
              </a:ext>
            </a:extLst>
          </p:cNvPr>
          <p:cNvSpPr txBox="1"/>
          <p:nvPr/>
        </p:nvSpPr>
        <p:spPr>
          <a:xfrm>
            <a:off x="589128" y="2319426"/>
            <a:ext cx="3562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Widget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InheritedElement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InheritedWidget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RenderObject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1E01D-7EE1-BEE0-A4D9-3E3771C7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06" y="27622"/>
            <a:ext cx="6544588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70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ECBB5-B328-5C18-3AA5-242D629C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74" y="1544264"/>
            <a:ext cx="9071452" cy="37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359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Rockwell</vt:lpstr>
      <vt:lpstr>Rockwell Condensed</vt:lpstr>
      <vt:lpstr>Rockwell Condensed (Headings)</vt:lpstr>
      <vt:lpstr>Wingdings</vt:lpstr>
      <vt:lpstr>Wood Type</vt:lpstr>
      <vt:lpstr>Flutter - Context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Context</dc:title>
  <dc:creator>Miracle Blue</dc:creator>
  <cp:lastModifiedBy>Miracle Blue</cp:lastModifiedBy>
  <cp:revision>2</cp:revision>
  <dcterms:created xsi:type="dcterms:W3CDTF">2022-07-03T20:16:03Z</dcterms:created>
  <dcterms:modified xsi:type="dcterms:W3CDTF">2022-07-03T20:22:49Z</dcterms:modified>
</cp:coreProperties>
</file>