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8" r:id="rId3"/>
    <p:sldId id="257" r:id="rId4"/>
    <p:sldId id="259" r:id="rId5"/>
    <p:sldId id="260" r:id="rId6"/>
    <p:sldId id="281"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25942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9CA951-06ED-4927-BF9C-E806A5920C5E}"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49993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61820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1206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604374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8022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4127990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2152904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7301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19443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9253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9CA951-06ED-4927-BF9C-E806A5920C5E}"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86549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9CA951-06ED-4927-BF9C-E806A5920C5E}"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35922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408935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108890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69CA951-06ED-4927-BF9C-E806A5920C5E}" type="datetimeFigureOut">
              <a:rPr lang="en-US" smtClean="0"/>
              <a:t>5/12/2024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316770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9CA951-06ED-4927-BF9C-E806A5920C5E}"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0457B-8FFE-49F1-9A07-A321760013C6}" type="slidenum">
              <a:rPr lang="en-US" smtClean="0"/>
              <a:t>‹#›</a:t>
            </a:fld>
            <a:endParaRPr lang="en-US"/>
          </a:p>
        </p:txBody>
      </p:sp>
    </p:spTree>
    <p:extLst>
      <p:ext uri="{BB962C8B-B14F-4D97-AF65-F5344CB8AC3E}">
        <p14:creationId xmlns:p14="http://schemas.microsoft.com/office/powerpoint/2010/main" val="179643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GlowEdges trans="16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9CA951-06ED-4927-BF9C-E806A5920C5E}" type="datetimeFigureOut">
              <a:rPr lang="en-US" smtClean="0"/>
              <a:t>5/12/2024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60457B-8FFE-49F1-9A07-A321760013C6}" type="slidenum">
              <a:rPr lang="en-US" smtClean="0"/>
              <a:t>‹#›</a:t>
            </a:fld>
            <a:endParaRPr lang="en-US"/>
          </a:p>
        </p:txBody>
      </p:sp>
    </p:spTree>
    <p:extLst>
      <p:ext uri="{BB962C8B-B14F-4D97-AF65-F5344CB8AC3E}">
        <p14:creationId xmlns:p14="http://schemas.microsoft.com/office/powerpoint/2010/main" val="2020342655"/>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CORONA VIRUS ANALYSIS</a:t>
            </a:r>
            <a:endParaRPr lang="en-US" dirty="0"/>
          </a:p>
        </p:txBody>
      </p:sp>
      <p:sp>
        <p:nvSpPr>
          <p:cNvPr id="3" name="Subtitle 2"/>
          <p:cNvSpPr>
            <a:spLocks noGrp="1"/>
          </p:cNvSpPr>
          <p:nvPr>
            <p:ph type="subTitle" idx="1"/>
          </p:nvPr>
        </p:nvSpPr>
        <p:spPr/>
        <p:txBody>
          <a:bodyPr/>
          <a:lstStyle/>
          <a:p>
            <a:r>
              <a:rPr lang="en-US" dirty="0" smtClean="0"/>
              <a:t>Analyzing COVID-19 DATASET USING SQL</a:t>
            </a:r>
            <a:endParaRPr lang="en-US" dirty="0"/>
          </a:p>
          <a:p>
            <a:r>
              <a:rPr lang="en-US" sz="1400" dirty="0" smtClean="0"/>
              <a:t>BY MIRACLE OGUNNUSI</a:t>
            </a:r>
            <a:endParaRPr lang="en-US" sz="1400" dirty="0"/>
          </a:p>
        </p:txBody>
      </p:sp>
    </p:spTree>
    <p:extLst>
      <p:ext uri="{BB962C8B-B14F-4D97-AF65-F5344CB8AC3E}">
        <p14:creationId xmlns:p14="http://schemas.microsoft.com/office/powerpoint/2010/main" val="2864874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FINDING MONTHLY AVERAGE FOR CONFIRMED, DEATHS, RECOVERED</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3586" y="1743798"/>
            <a:ext cx="5537545" cy="22708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131" y="3691040"/>
            <a:ext cx="5956663" cy="3166960"/>
          </a:xfrm>
          <a:prstGeom prst="rect">
            <a:avLst/>
          </a:prstGeom>
        </p:spPr>
      </p:pic>
    </p:spTree>
    <p:extLst>
      <p:ext uri="{BB962C8B-B14F-4D97-AF65-F5344CB8AC3E}">
        <p14:creationId xmlns:p14="http://schemas.microsoft.com/office/powerpoint/2010/main" val="548219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FIND MOST FREQUENT VALUE FOR CONFIRMED, DEATHS, RECOVERED EACH MONTH </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39" y="1619793"/>
            <a:ext cx="6326220" cy="222939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509" y="3532296"/>
            <a:ext cx="6683491" cy="3325704"/>
          </a:xfrm>
          <a:prstGeom prst="rect">
            <a:avLst/>
          </a:prstGeom>
        </p:spPr>
      </p:pic>
    </p:spTree>
    <p:extLst>
      <p:ext uri="{BB962C8B-B14F-4D97-AF65-F5344CB8AC3E}">
        <p14:creationId xmlns:p14="http://schemas.microsoft.com/office/powerpoint/2010/main" val="3365591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FIND MINIMUM VALUES FOR CONFIRMED, DEATHS, RECOVERED PER YEAR</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939" y="1750696"/>
            <a:ext cx="5845197" cy="235693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0" y="4107631"/>
            <a:ext cx="5845196" cy="1169763"/>
          </a:xfrm>
          <a:prstGeom prst="rect">
            <a:avLst/>
          </a:prstGeom>
        </p:spPr>
      </p:pic>
    </p:spTree>
    <p:extLst>
      <p:ext uri="{BB962C8B-B14F-4D97-AF65-F5344CB8AC3E}">
        <p14:creationId xmlns:p14="http://schemas.microsoft.com/office/powerpoint/2010/main" val="3579753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FIND MAXIMUM VALUES OF CONFIRMED, DEATHS, RECOVERED PER YEAR</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431" y="1757454"/>
            <a:ext cx="6428306" cy="24488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31" y="4206332"/>
            <a:ext cx="6428306" cy="1329904"/>
          </a:xfrm>
          <a:prstGeom prst="rect">
            <a:avLst/>
          </a:prstGeom>
        </p:spPr>
      </p:pic>
    </p:spTree>
    <p:extLst>
      <p:ext uri="{BB962C8B-B14F-4D97-AF65-F5344CB8AC3E}">
        <p14:creationId xmlns:p14="http://schemas.microsoft.com/office/powerpoint/2010/main" val="49251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TOTAL NUMBER OF CASE OF CONFIRMED, DEATHS, RECOVERED EACH MONTH</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690" y="1592246"/>
            <a:ext cx="6253420" cy="22915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90" y="3726965"/>
            <a:ext cx="6253420" cy="3136962"/>
          </a:xfrm>
          <a:prstGeom prst="rect">
            <a:avLst/>
          </a:prstGeom>
        </p:spPr>
      </p:pic>
    </p:spTree>
    <p:extLst>
      <p:ext uri="{BB962C8B-B14F-4D97-AF65-F5344CB8AC3E}">
        <p14:creationId xmlns:p14="http://schemas.microsoft.com/office/powerpoint/2010/main" val="1476343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CHECK HOW CORONA VIRUS SPREAD OUT WITH RESPECT TO CONFIRMED CASE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475" y="1608309"/>
            <a:ext cx="6000251" cy="23824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75" y="3994441"/>
            <a:ext cx="6000251" cy="1151910"/>
          </a:xfrm>
          <a:prstGeom prst="rect">
            <a:avLst/>
          </a:prstGeom>
        </p:spPr>
      </p:pic>
    </p:spTree>
    <p:extLst>
      <p:ext uri="{BB962C8B-B14F-4D97-AF65-F5344CB8AC3E}">
        <p14:creationId xmlns:p14="http://schemas.microsoft.com/office/powerpoint/2010/main" val="2520967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CHECK HOW CORONA VIRUS SPREAD OUT WITH RESPECT TO DEATH CASE PER MONTH</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09" y="4095550"/>
            <a:ext cx="6407833" cy="27624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0" y="1524000"/>
            <a:ext cx="6689203" cy="2638955"/>
          </a:xfrm>
          <a:prstGeom prst="rect">
            <a:avLst/>
          </a:prstGeom>
        </p:spPr>
      </p:pic>
    </p:spTree>
    <p:extLst>
      <p:ext uri="{BB962C8B-B14F-4D97-AF65-F5344CB8AC3E}">
        <p14:creationId xmlns:p14="http://schemas.microsoft.com/office/powerpoint/2010/main" val="1631562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CHECK HOW CORONA VIRUS SPREAD OUT WITH RESPECT TO RECOVERED CASE</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589" y="1853248"/>
            <a:ext cx="6955949" cy="253587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389119"/>
            <a:ext cx="6936906" cy="1001487"/>
          </a:xfrm>
          <a:prstGeom prst="rect">
            <a:avLst/>
          </a:prstGeom>
        </p:spPr>
      </p:pic>
    </p:spTree>
    <p:extLst>
      <p:ext uri="{BB962C8B-B14F-4D97-AF65-F5344CB8AC3E}">
        <p14:creationId xmlns:p14="http://schemas.microsoft.com/office/powerpoint/2010/main" val="4095193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 COUNTRY HAVING HIGHEST NUMBER OF THE CONFIRMED CASE</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5017" y="1618082"/>
            <a:ext cx="6000251" cy="30905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7" y="4708620"/>
            <a:ext cx="5906012" cy="899238"/>
          </a:xfrm>
          <a:prstGeom prst="rect">
            <a:avLst/>
          </a:prstGeom>
        </p:spPr>
      </p:pic>
    </p:spTree>
    <p:extLst>
      <p:ext uri="{BB962C8B-B14F-4D97-AF65-F5344CB8AC3E}">
        <p14:creationId xmlns:p14="http://schemas.microsoft.com/office/powerpoint/2010/main" val="379631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artisticGlowEdges trans="1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FIND COUNTRY HAVING LOWEST NUMBER OF THE DEATH CASE</a:t>
            </a:r>
            <a:endParaRPr lang="en-US" sz="3600"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6110" y="1698421"/>
            <a:ext cx="6947763" cy="2740675"/>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09" y="4439096"/>
            <a:ext cx="6947764" cy="928796"/>
          </a:xfrm>
          <a:prstGeom prst="rect">
            <a:avLst/>
          </a:prstGeom>
        </p:spPr>
      </p:pic>
    </p:spTree>
    <p:extLst>
      <p:ext uri="{BB962C8B-B14F-4D97-AF65-F5344CB8AC3E}">
        <p14:creationId xmlns:p14="http://schemas.microsoft.com/office/powerpoint/2010/main" val="33412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Dataset Description</a:t>
            </a:r>
          </a:p>
          <a:p>
            <a:r>
              <a:rPr lang="en-US" dirty="0" smtClean="0"/>
              <a:t>Data Exploration and Analysis</a:t>
            </a:r>
          </a:p>
          <a:p>
            <a:r>
              <a:rPr lang="en-US" dirty="0" smtClean="0"/>
              <a:t>Key Insights</a:t>
            </a:r>
          </a:p>
          <a:p>
            <a:r>
              <a:rPr lang="en-US" dirty="0" smtClean="0"/>
              <a:t>Conclusion</a:t>
            </a:r>
          </a:p>
          <a:p>
            <a:endParaRPr lang="en-US" dirty="0"/>
          </a:p>
        </p:txBody>
      </p:sp>
    </p:spTree>
    <p:extLst>
      <p:ext uri="{BB962C8B-B14F-4D97-AF65-F5344CB8AC3E}">
        <p14:creationId xmlns:p14="http://schemas.microsoft.com/office/powerpoint/2010/main" val="1812416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 TOP 5 COUNTRIES HAVING HIGHEST RECOVERED CASE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977" y="1658674"/>
            <a:ext cx="5845047" cy="2423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78" y="4082044"/>
            <a:ext cx="5845047" cy="1516511"/>
          </a:xfrm>
          <a:prstGeom prst="rect">
            <a:avLst/>
          </a:prstGeom>
        </p:spPr>
      </p:pic>
    </p:spTree>
    <p:extLst>
      <p:ext uri="{BB962C8B-B14F-4D97-AF65-F5344CB8AC3E}">
        <p14:creationId xmlns:p14="http://schemas.microsoft.com/office/powerpoint/2010/main" val="3005816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452718"/>
            <a:ext cx="9571863" cy="1053865"/>
          </a:xfrm>
        </p:spPr>
        <p:txBody>
          <a:bodyPr/>
          <a:lstStyle/>
          <a:p>
            <a:r>
              <a:rPr lang="en-US" sz="3600" dirty="0" smtClean="0"/>
              <a:t>KEY INSIGHTS</a:t>
            </a:r>
            <a:endParaRPr lang="en-US" sz="3600" dirty="0"/>
          </a:p>
        </p:txBody>
      </p:sp>
      <p:sp>
        <p:nvSpPr>
          <p:cNvPr id="3" name="Content Placeholder 2"/>
          <p:cNvSpPr>
            <a:spLocks noGrp="1"/>
          </p:cNvSpPr>
          <p:nvPr>
            <p:ph idx="1"/>
          </p:nvPr>
        </p:nvSpPr>
        <p:spPr>
          <a:xfrm>
            <a:off x="478972" y="1314994"/>
            <a:ext cx="9570882" cy="4933406"/>
          </a:xfrm>
        </p:spPr>
        <p:txBody>
          <a:bodyPr>
            <a:normAutofit/>
          </a:bodyPr>
          <a:lstStyle/>
          <a:p>
            <a:r>
              <a:rPr lang="en-US" dirty="0" smtClean="0"/>
              <a:t> </a:t>
            </a:r>
            <a:r>
              <a:rPr lang="en-US" b="1" dirty="0" smtClean="0"/>
              <a:t>Confirmed </a:t>
            </a:r>
            <a:r>
              <a:rPr lang="en-US" b="1" dirty="0"/>
              <a:t>Cases </a:t>
            </a:r>
            <a:r>
              <a:rPr lang="en-US" b="1" dirty="0" smtClean="0"/>
              <a:t>Analysis</a:t>
            </a:r>
          </a:p>
          <a:p>
            <a:pPr marL="0" indent="0" algn="just">
              <a:buNone/>
            </a:pPr>
            <a:r>
              <a:rPr lang="en-US" dirty="0" smtClean="0"/>
              <a:t>The </a:t>
            </a:r>
            <a:r>
              <a:rPr lang="en-US" dirty="0"/>
              <a:t>highest confirmed case average occurred in the 10th month, totaling 4050.4397, while the lowest average was in the 2nd month, with 1203.1187 cases</a:t>
            </a:r>
            <a:r>
              <a:rPr lang="en-US" dirty="0" smtClean="0"/>
              <a:t>.  The </a:t>
            </a:r>
            <a:r>
              <a:rPr lang="en-US" dirty="0"/>
              <a:t>highest single-day confirmed case count was 823225 in the 10th month, and the lowest was 75866 in the 7th </a:t>
            </a:r>
            <a:r>
              <a:rPr lang="en-US" dirty="0" smtClean="0"/>
              <a:t>month. The </a:t>
            </a:r>
            <a:r>
              <a:rPr lang="en-US" dirty="0"/>
              <a:t>overall highest confirmed case count was 24047819 in the 4th month, with the lowest being 6838092 in the 7th month</a:t>
            </a:r>
            <a:r>
              <a:rPr lang="en-US" dirty="0" smtClean="0"/>
              <a:t>. Turkey </a:t>
            </a:r>
            <a:r>
              <a:rPr lang="en-US" dirty="0"/>
              <a:t>reported the highest number of confirmed cases</a:t>
            </a:r>
            <a:r>
              <a:rPr lang="en-US" dirty="0" smtClean="0"/>
              <a:t>. </a:t>
            </a:r>
            <a:endParaRPr lang="en-US" dirty="0"/>
          </a:p>
        </p:txBody>
      </p:sp>
    </p:spTree>
    <p:extLst>
      <p:ext uri="{BB962C8B-B14F-4D97-AF65-F5344CB8AC3E}">
        <p14:creationId xmlns:p14="http://schemas.microsoft.com/office/powerpoint/2010/main" val="3498289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452718"/>
            <a:ext cx="9571863" cy="1053865"/>
          </a:xfrm>
        </p:spPr>
        <p:txBody>
          <a:bodyPr/>
          <a:lstStyle/>
          <a:p>
            <a:r>
              <a:rPr lang="en-US" sz="3600" dirty="0" smtClean="0"/>
              <a:t>KEY INSIGHTS</a:t>
            </a:r>
            <a:endParaRPr lang="en-US" sz="3600" dirty="0"/>
          </a:p>
        </p:txBody>
      </p:sp>
      <p:sp>
        <p:nvSpPr>
          <p:cNvPr id="3" name="Content Placeholder 2"/>
          <p:cNvSpPr>
            <a:spLocks noGrp="1"/>
          </p:cNvSpPr>
          <p:nvPr>
            <p:ph idx="1"/>
          </p:nvPr>
        </p:nvSpPr>
        <p:spPr>
          <a:xfrm>
            <a:off x="478972" y="1314994"/>
            <a:ext cx="9570882" cy="4933406"/>
          </a:xfrm>
        </p:spPr>
        <p:txBody>
          <a:bodyPr>
            <a:normAutofit/>
          </a:bodyPr>
          <a:lstStyle/>
          <a:p>
            <a:r>
              <a:rPr lang="en-US" b="1" dirty="0"/>
              <a:t>Deaths </a:t>
            </a:r>
            <a:r>
              <a:rPr lang="en-US" b="1" dirty="0" smtClean="0"/>
              <a:t>Analysis</a:t>
            </a:r>
          </a:p>
          <a:p>
            <a:pPr marL="0" indent="0" algn="just">
              <a:buNone/>
            </a:pPr>
            <a:r>
              <a:rPr lang="en-US" dirty="0" smtClean="0"/>
              <a:t>The </a:t>
            </a:r>
            <a:r>
              <a:rPr lang="en-US" dirty="0"/>
              <a:t>average number of deaths peaked in the 12th month at 71.2183, with the lowest average in the 3rd month at 33.9302</a:t>
            </a:r>
            <a:r>
              <a:rPr lang="en-US" dirty="0" smtClean="0"/>
              <a:t>. The </a:t>
            </a:r>
            <a:r>
              <a:rPr lang="en-US" dirty="0"/>
              <a:t>highest frequency of deaths in a single day was 7374 in the 6th month, and the lowest was 1505 in the 8th month</a:t>
            </a:r>
            <a:r>
              <a:rPr lang="en-US" dirty="0" smtClean="0"/>
              <a:t>. The </a:t>
            </a:r>
            <a:r>
              <a:rPr lang="en-US" dirty="0"/>
              <a:t>highest total number of deaths occurred in 2021, with the lowest </a:t>
            </a:r>
            <a:r>
              <a:rPr lang="en-US" dirty="0" smtClean="0"/>
              <a:t>in 2020.</a:t>
            </a:r>
            <a:endParaRPr lang="en-US" dirty="0"/>
          </a:p>
        </p:txBody>
      </p:sp>
    </p:spTree>
    <p:extLst>
      <p:ext uri="{BB962C8B-B14F-4D97-AF65-F5344CB8AC3E}">
        <p14:creationId xmlns:p14="http://schemas.microsoft.com/office/powerpoint/2010/main" val="481885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452718"/>
            <a:ext cx="9571863" cy="1053865"/>
          </a:xfrm>
        </p:spPr>
        <p:txBody>
          <a:bodyPr/>
          <a:lstStyle/>
          <a:p>
            <a:r>
              <a:rPr lang="en-US" sz="3600" dirty="0" smtClean="0"/>
              <a:t>KEY INSIGHTS</a:t>
            </a:r>
            <a:endParaRPr lang="en-US" sz="3600" dirty="0"/>
          </a:p>
        </p:txBody>
      </p:sp>
      <p:sp>
        <p:nvSpPr>
          <p:cNvPr id="3" name="Content Placeholder 2"/>
          <p:cNvSpPr>
            <a:spLocks noGrp="1"/>
          </p:cNvSpPr>
          <p:nvPr>
            <p:ph idx="1"/>
          </p:nvPr>
        </p:nvSpPr>
        <p:spPr>
          <a:xfrm>
            <a:off x="478972" y="1314994"/>
            <a:ext cx="9570882" cy="4933406"/>
          </a:xfrm>
        </p:spPr>
        <p:txBody>
          <a:bodyPr>
            <a:normAutofit/>
          </a:bodyPr>
          <a:lstStyle/>
          <a:p>
            <a:r>
              <a:rPr lang="en-US" b="1" dirty="0" smtClean="0"/>
              <a:t>Recovered Cases Analysis</a:t>
            </a:r>
          </a:p>
          <a:p>
            <a:pPr marL="0" indent="0" algn="just">
              <a:buNone/>
            </a:pPr>
            <a:r>
              <a:rPr lang="en-US" dirty="0" smtClean="0"/>
              <a:t>The highest average number of recovered cases was in the 12th month, totaling 2497.8850, while the lowest average was in the 2nd month at 769.1034. The highest total number of recovered cases was in 2020, with the lowest in 2021. The total number of recovered cases peaked at 1123456 in the 12th month, with the lowest being 87090 in the 1st month.</a:t>
            </a:r>
            <a:endParaRPr lang="en-US" dirty="0"/>
          </a:p>
        </p:txBody>
      </p:sp>
    </p:spTree>
    <p:extLst>
      <p:ext uri="{BB962C8B-B14F-4D97-AF65-F5344CB8AC3E}">
        <p14:creationId xmlns:p14="http://schemas.microsoft.com/office/powerpoint/2010/main" val="2015454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452718"/>
            <a:ext cx="9571863" cy="1053865"/>
          </a:xfrm>
        </p:spPr>
        <p:txBody>
          <a:bodyPr/>
          <a:lstStyle/>
          <a:p>
            <a:r>
              <a:rPr lang="en-US" sz="3600" dirty="0" smtClean="0"/>
              <a:t>GENERAL INSIGHTS</a:t>
            </a:r>
            <a:endParaRPr lang="en-US" sz="3600" dirty="0"/>
          </a:p>
        </p:txBody>
      </p:sp>
      <p:sp>
        <p:nvSpPr>
          <p:cNvPr id="3" name="Content Placeholder 2"/>
          <p:cNvSpPr>
            <a:spLocks noGrp="1"/>
          </p:cNvSpPr>
          <p:nvPr>
            <p:ph idx="1"/>
          </p:nvPr>
        </p:nvSpPr>
        <p:spPr>
          <a:xfrm>
            <a:off x="478972" y="1314994"/>
            <a:ext cx="9570882" cy="4933406"/>
          </a:xfrm>
        </p:spPr>
        <p:txBody>
          <a:bodyPr>
            <a:normAutofit/>
          </a:bodyPr>
          <a:lstStyle/>
          <a:p>
            <a:pPr marL="0" indent="0" algn="just">
              <a:buNone/>
            </a:pPr>
            <a:r>
              <a:rPr lang="en-US" dirty="0" smtClean="0"/>
              <a:t>There </a:t>
            </a:r>
            <a:r>
              <a:rPr lang="en-US" dirty="0"/>
              <a:t>were no null values in the dataset</a:t>
            </a:r>
            <a:r>
              <a:rPr lang="en-US" dirty="0" smtClean="0"/>
              <a:t>. The </a:t>
            </a:r>
            <a:r>
              <a:rPr lang="en-US" dirty="0"/>
              <a:t>dataset spans from January 22, 2020, to June 13, 2021</a:t>
            </a:r>
            <a:r>
              <a:rPr lang="en-US" dirty="0" smtClean="0"/>
              <a:t>. There </a:t>
            </a:r>
            <a:r>
              <a:rPr lang="en-US" dirty="0"/>
              <a:t>were no minimum values recorded for confirmed, deaths, or recovered cases</a:t>
            </a:r>
            <a:r>
              <a:rPr lang="en-US" dirty="0" smtClean="0"/>
              <a:t>. The </a:t>
            </a:r>
            <a:r>
              <a:rPr lang="en-US" dirty="0"/>
              <a:t>total spread of Covid-19 amounted to 169,065,144 confirmed cases</a:t>
            </a:r>
            <a:r>
              <a:rPr lang="en-US" dirty="0" smtClean="0"/>
              <a:t>. The </a:t>
            </a:r>
            <a:r>
              <a:rPr lang="en-US" dirty="0"/>
              <a:t>countries with the highest reported cases are India, Brazil, the United States, Turkey, and Russia</a:t>
            </a:r>
            <a:r>
              <a:rPr lang="en-US" dirty="0" smtClean="0"/>
              <a:t>. These </a:t>
            </a:r>
            <a:r>
              <a:rPr lang="en-US" dirty="0"/>
              <a:t>insights provide a comprehensive overview of the </a:t>
            </a:r>
            <a:r>
              <a:rPr lang="en-US" dirty="0" smtClean="0"/>
              <a:t>COVID-19 </a:t>
            </a:r>
            <a:r>
              <a:rPr lang="en-US" dirty="0"/>
              <a:t>dataset, highlighting trends in confirmed cases, deaths, and recoveries across different months and years, as well as notable statistics for individual </a:t>
            </a:r>
            <a:r>
              <a:rPr lang="en-US" dirty="0" smtClean="0"/>
              <a:t>countries.</a:t>
            </a:r>
            <a:endParaRPr lang="en-US" dirty="0"/>
          </a:p>
        </p:txBody>
      </p:sp>
    </p:spTree>
    <p:extLst>
      <p:ext uri="{BB962C8B-B14F-4D97-AF65-F5344CB8AC3E}">
        <p14:creationId xmlns:p14="http://schemas.microsoft.com/office/powerpoint/2010/main" val="1042444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51" y="435301"/>
            <a:ext cx="9388002" cy="958070"/>
          </a:xfrm>
        </p:spPr>
        <p:txBody>
          <a:bodyPr/>
          <a:lstStyle/>
          <a:p>
            <a:r>
              <a:rPr lang="en-US" sz="3600" dirty="0" smtClean="0"/>
              <a:t>CONCLUSION</a:t>
            </a:r>
            <a:endParaRPr lang="en-US" sz="3600" dirty="0"/>
          </a:p>
        </p:txBody>
      </p:sp>
      <p:sp>
        <p:nvSpPr>
          <p:cNvPr id="3" name="Content Placeholder 2"/>
          <p:cNvSpPr>
            <a:spLocks noGrp="1"/>
          </p:cNvSpPr>
          <p:nvPr>
            <p:ph idx="1"/>
          </p:nvPr>
        </p:nvSpPr>
        <p:spPr>
          <a:xfrm>
            <a:off x="661851" y="1129809"/>
            <a:ext cx="8946541" cy="4195481"/>
          </a:xfrm>
        </p:spPr>
        <p:txBody>
          <a:bodyPr/>
          <a:lstStyle/>
          <a:p>
            <a:pPr marL="0" indent="0">
              <a:buNone/>
            </a:pPr>
            <a:r>
              <a:rPr lang="en-US" dirty="0" smtClean="0"/>
              <a:t>This analysis provides </a:t>
            </a:r>
            <a:r>
              <a:rPr lang="en-US" dirty="0"/>
              <a:t>valuable insights into the dynamics of the pandemic, highlighting temporal trends, regional variations, and the impact of public health interventions. These findings can guide future pandemic preparedness, response, and recovery efforts.</a:t>
            </a:r>
          </a:p>
        </p:txBody>
      </p:sp>
    </p:spTree>
    <p:extLst>
      <p:ext uri="{BB962C8B-B14F-4D97-AF65-F5344CB8AC3E}">
        <p14:creationId xmlns:p14="http://schemas.microsoft.com/office/powerpoint/2010/main" val="1244819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613" y="2760487"/>
            <a:ext cx="5118963" cy="1515419"/>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79980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This project involves analyzing a COVID-19 dataset using SQL and data analysis skills. The task is to </a:t>
            </a:r>
            <a:r>
              <a:rPr lang="en-US" dirty="0" smtClean="0"/>
              <a:t>derive insights </a:t>
            </a:r>
            <a:r>
              <a:rPr lang="en-US" dirty="0"/>
              <a:t>from the dataset containing information such as geographic location, dates, confirmed </a:t>
            </a:r>
            <a:r>
              <a:rPr lang="en-US" dirty="0" smtClean="0"/>
              <a:t>cases, deaths</a:t>
            </a:r>
            <a:r>
              <a:rPr lang="en-US" dirty="0"/>
              <a:t>, and recoveries. </a:t>
            </a:r>
          </a:p>
        </p:txBody>
      </p:sp>
    </p:spTree>
    <p:extLst>
      <p:ext uri="{BB962C8B-B14F-4D97-AF65-F5344CB8AC3E}">
        <p14:creationId xmlns:p14="http://schemas.microsoft.com/office/powerpoint/2010/main" val="238086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3" name="Content Placeholder 2"/>
          <p:cNvSpPr>
            <a:spLocks noGrp="1"/>
          </p:cNvSpPr>
          <p:nvPr>
            <p:ph idx="1"/>
          </p:nvPr>
        </p:nvSpPr>
        <p:spPr>
          <a:xfrm>
            <a:off x="772387" y="1486861"/>
            <a:ext cx="8946541" cy="4195481"/>
          </a:xfrm>
        </p:spPr>
        <p:txBody>
          <a:bodyPr>
            <a:normAutofit/>
          </a:bodyPr>
          <a:lstStyle/>
          <a:p>
            <a:pPr marL="0" indent="0">
              <a:buNone/>
            </a:pPr>
            <a:r>
              <a:rPr lang="en-US" dirty="0"/>
              <a:t>Description of each column in </a:t>
            </a:r>
            <a:r>
              <a:rPr lang="en-US" dirty="0" smtClean="0"/>
              <a:t>dataset:</a:t>
            </a:r>
            <a:endParaRPr lang="en-US" dirty="0"/>
          </a:p>
          <a:p>
            <a:r>
              <a:rPr lang="en-US" dirty="0"/>
              <a:t>Province: Geographic subdivision within a country/region.</a:t>
            </a:r>
          </a:p>
          <a:p>
            <a:r>
              <a:rPr lang="en-US" dirty="0"/>
              <a:t>Country/Region: Geographic entity where data is recorded.</a:t>
            </a:r>
          </a:p>
          <a:p>
            <a:r>
              <a:rPr lang="en-US" dirty="0"/>
              <a:t>Latitude: North-south position on Earth's surface.</a:t>
            </a:r>
          </a:p>
          <a:p>
            <a:r>
              <a:rPr lang="en-US" dirty="0"/>
              <a:t>Longitude: East-west position on Earth's surface.</a:t>
            </a:r>
          </a:p>
          <a:p>
            <a:r>
              <a:rPr lang="en-US" dirty="0"/>
              <a:t>Date: Recorded date of CORONA VIRUS data.</a:t>
            </a:r>
          </a:p>
          <a:p>
            <a:r>
              <a:rPr lang="en-US" dirty="0"/>
              <a:t>Confirmed: Number of diagnosed CORONA VIRUS cases.</a:t>
            </a:r>
          </a:p>
          <a:p>
            <a:r>
              <a:rPr lang="en-US" dirty="0"/>
              <a:t>Deaths: Number of CORONA VIRUS related deaths.</a:t>
            </a:r>
          </a:p>
          <a:p>
            <a:r>
              <a:rPr lang="en-US" dirty="0"/>
              <a:t>Recovered: Number of recovered CORONA VIRUS cases.</a:t>
            </a:r>
          </a:p>
        </p:txBody>
      </p:sp>
    </p:spTree>
    <p:extLst>
      <p:ext uri="{BB962C8B-B14F-4D97-AF65-F5344CB8AC3E}">
        <p14:creationId xmlns:p14="http://schemas.microsoft.com/office/powerpoint/2010/main" val="292833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and Analysis</a:t>
            </a:r>
            <a:endParaRPr lang="en-US" dirty="0"/>
          </a:p>
        </p:txBody>
      </p:sp>
      <p:sp>
        <p:nvSpPr>
          <p:cNvPr id="3" name="Content Placeholder 2"/>
          <p:cNvSpPr>
            <a:spLocks noGrp="1"/>
          </p:cNvSpPr>
          <p:nvPr>
            <p:ph idx="1"/>
          </p:nvPr>
        </p:nvSpPr>
        <p:spPr>
          <a:xfrm>
            <a:off x="746261" y="1363758"/>
            <a:ext cx="8946541" cy="4195481"/>
          </a:xfrm>
        </p:spPr>
        <p:txBody>
          <a:bodyPr>
            <a:normAutofit/>
          </a:bodyPr>
          <a:lstStyle/>
          <a:p>
            <a:r>
              <a:rPr lang="en-US" dirty="0" smtClean="0"/>
              <a:t>CHECKING MISSING VALUES/NULL VALUES</a:t>
            </a:r>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sz="1800" dirty="0" smtClean="0"/>
              <a:t>There are no missing/null values in this dataset</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36" y="1792289"/>
            <a:ext cx="5933533" cy="24942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740" y="4081805"/>
            <a:ext cx="5806260" cy="2776195"/>
          </a:xfrm>
          <a:prstGeom prst="rect">
            <a:avLst/>
          </a:prstGeom>
        </p:spPr>
      </p:pic>
    </p:spTree>
    <p:extLst>
      <p:ext uri="{BB962C8B-B14F-4D97-AF65-F5344CB8AC3E}">
        <p14:creationId xmlns:p14="http://schemas.microsoft.com/office/powerpoint/2010/main" val="104403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IF NULL VALUES ARE PRESENT, UPDATE THEM WITH ZEROS FOR ALL COLUMNS</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231" y="1931625"/>
            <a:ext cx="7921340" cy="3502523"/>
          </a:xfrm>
        </p:spPr>
      </p:pic>
    </p:spTree>
    <p:extLst>
      <p:ext uri="{BB962C8B-B14F-4D97-AF65-F5344CB8AC3E}">
        <p14:creationId xmlns:p14="http://schemas.microsoft.com/office/powerpoint/2010/main" val="353574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TOTAL NUMBER OF ROWS</a:t>
            </a:r>
            <a:endParaRPr lang="en-US" dirty="0"/>
          </a:p>
        </p:txBody>
      </p:sp>
      <p:sp>
        <p:nvSpPr>
          <p:cNvPr id="6" name="Content Placeholder 5"/>
          <p:cNvSpPr>
            <a:spLocks noGrp="1"/>
          </p:cNvSpPr>
          <p:nvPr>
            <p:ph idx="1"/>
          </p:nvPr>
        </p:nvSpPr>
        <p:spPr>
          <a:xfrm>
            <a:off x="748937" y="4927810"/>
            <a:ext cx="8988388" cy="1456322"/>
          </a:xfrm>
        </p:spPr>
        <p:txBody>
          <a:bodyPr/>
          <a:lstStyle/>
          <a:p>
            <a:r>
              <a:rPr lang="en-US" dirty="0" smtClean="0"/>
              <a:t>The total number of rows in this dataset is 78,386 rows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37" y="1345100"/>
            <a:ext cx="8771474" cy="3418489"/>
          </a:xfrm>
          <a:prstGeom prst="rect">
            <a:avLst/>
          </a:prstGeom>
        </p:spPr>
      </p:pic>
    </p:spTree>
    <p:extLst>
      <p:ext uri="{BB962C8B-B14F-4D97-AF65-F5344CB8AC3E}">
        <p14:creationId xmlns:p14="http://schemas.microsoft.com/office/powerpoint/2010/main" val="9448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CHECKING START DATE &amp; END DATE</a:t>
            </a:r>
            <a:endParaRPr lang="en-US" sz="3600" dirty="0"/>
          </a:p>
        </p:txBody>
      </p:sp>
      <p:sp>
        <p:nvSpPr>
          <p:cNvPr id="5" name="Content Placeholder 4"/>
          <p:cNvSpPr>
            <a:spLocks noGrp="1"/>
          </p:cNvSpPr>
          <p:nvPr>
            <p:ph idx="1"/>
          </p:nvPr>
        </p:nvSpPr>
        <p:spPr>
          <a:xfrm>
            <a:off x="734364" y="4920343"/>
            <a:ext cx="8946541" cy="1119050"/>
          </a:xfrm>
        </p:spPr>
        <p:txBody>
          <a:bodyPr/>
          <a:lstStyle/>
          <a:p>
            <a:r>
              <a:rPr lang="en-US" dirty="0" smtClean="0"/>
              <a:t>The start date is 2020-01-22 while the end date is 2021-06-13</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64" y="1384663"/>
            <a:ext cx="9315489" cy="3243787"/>
          </a:xfrm>
          <a:prstGeom prst="rect">
            <a:avLst/>
          </a:prstGeom>
        </p:spPr>
      </p:pic>
    </p:spTree>
    <p:extLst>
      <p:ext uri="{BB962C8B-B14F-4D97-AF65-F5344CB8AC3E}">
        <p14:creationId xmlns:p14="http://schemas.microsoft.com/office/powerpoint/2010/main" val="3311271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CHECKING FOR NUMBER OF MONTHS </a:t>
            </a:r>
            <a:endParaRPr lang="en-US" sz="3600" dirty="0"/>
          </a:p>
        </p:txBody>
      </p:sp>
      <p:sp>
        <p:nvSpPr>
          <p:cNvPr id="5" name="Content Placeholder 4"/>
          <p:cNvSpPr>
            <a:spLocks noGrp="1"/>
          </p:cNvSpPr>
          <p:nvPr>
            <p:ph idx="1"/>
          </p:nvPr>
        </p:nvSpPr>
        <p:spPr>
          <a:xfrm>
            <a:off x="646111" y="4672991"/>
            <a:ext cx="8412642" cy="997130"/>
          </a:xfrm>
        </p:spPr>
        <p:txBody>
          <a:bodyPr/>
          <a:lstStyle/>
          <a:p>
            <a:r>
              <a:rPr lang="en-US" dirty="0" smtClean="0"/>
              <a:t>There are 12 months in this dataset</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80161"/>
            <a:ext cx="9118623" cy="3217532"/>
          </a:xfrm>
          <a:prstGeom prst="rect">
            <a:avLst/>
          </a:prstGeom>
        </p:spPr>
      </p:pic>
    </p:spTree>
    <p:extLst>
      <p:ext uri="{BB962C8B-B14F-4D97-AF65-F5344CB8AC3E}">
        <p14:creationId xmlns:p14="http://schemas.microsoft.com/office/powerpoint/2010/main" val="24021771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7254</TotalTime>
  <Words>725</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CORONA VIRUS ANALYSIS</vt:lpstr>
      <vt:lpstr>TABLE OF CONTENT</vt:lpstr>
      <vt:lpstr>Problem Statement</vt:lpstr>
      <vt:lpstr>Dataset Description</vt:lpstr>
      <vt:lpstr>Data Exploration and Analysis</vt:lpstr>
      <vt:lpstr>IF NULL VALUES ARE PRESENT, UPDATE THEM WITH ZEROS FOR ALL COLUMNS</vt:lpstr>
      <vt:lpstr>CHECK TOTAL NUMBER OF ROWS</vt:lpstr>
      <vt:lpstr>CHECKING START DATE &amp; END DATE</vt:lpstr>
      <vt:lpstr>CHECKING FOR NUMBER OF MONTHS </vt:lpstr>
      <vt:lpstr>FINDING MONTHLY AVERAGE FOR CONFIRMED, DEATHS, RECOVERED</vt:lpstr>
      <vt:lpstr>FIND MOST FREQUENT VALUE FOR CONFIRMED, DEATHS, RECOVERED EACH MONTH </vt:lpstr>
      <vt:lpstr>FIND MINIMUM VALUES FOR CONFIRMED, DEATHS, RECOVERED PER YEAR</vt:lpstr>
      <vt:lpstr>FIND MAXIMUM VALUES OF CONFIRMED, DEATHS, RECOVERED PER YEAR</vt:lpstr>
      <vt:lpstr>THE TOTAL NUMBER OF CASE OF CONFIRMED, DEATHS, RECOVERED EACH MONTH</vt:lpstr>
      <vt:lpstr>CHECK HOW CORONA VIRUS SPREAD OUT WITH RESPECT TO CONFIRMED CASE</vt:lpstr>
      <vt:lpstr>CHECK HOW CORONA VIRUS SPREAD OUT WITH RESPECT TO DEATH CASE PER MONTH</vt:lpstr>
      <vt:lpstr>CHECK HOW CORONA VIRUS SPREAD OUT WITH RESPECT TO RECOVERED CASE</vt:lpstr>
      <vt:lpstr>FIND COUNTRY HAVING HIGHEST NUMBER OF THE CONFIRMED CASE</vt:lpstr>
      <vt:lpstr>FIND COUNTRY HAVING LOWEST NUMBER OF THE DEATH CASE</vt:lpstr>
      <vt:lpstr>FIND TOP 5 COUNTRIES HAVING HIGHEST RECOVERED CASE</vt:lpstr>
      <vt:lpstr>KEY INSIGHTS</vt:lpstr>
      <vt:lpstr>KEY INSIGHTS</vt:lpstr>
      <vt:lpstr>KEY INSIGHTS</vt:lpstr>
      <vt:lpstr>GENERAL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user</dc:creator>
  <cp:lastModifiedBy>user</cp:lastModifiedBy>
  <cp:revision>28</cp:revision>
  <dcterms:created xsi:type="dcterms:W3CDTF">2024-05-03T12:34:49Z</dcterms:created>
  <dcterms:modified xsi:type="dcterms:W3CDTF">2024-05-13T19:23:46Z</dcterms:modified>
</cp:coreProperties>
</file>