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4" r:id="rId3"/>
  </p:sldIdLst>
  <p:sldSz cx="9144000" cy="6858000" type="screen4x3"/>
  <p:notesSz cx="9942195" cy="67608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53"/>
      </p:cViewPr>
      <p:guideLst>
        <p:guide orient="horz" pos="21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206" y="101620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实验六</a:t>
            </a:r>
            <a:r>
              <a:rPr lang="en-US" altLang="zh-CN" sz="3200" b="1" dirty="0">
                <a:solidFill>
                  <a:srgbClr val="0070C0"/>
                </a:solidFill>
              </a:rPr>
              <a:t> </a:t>
            </a:r>
            <a:r>
              <a:rPr lang="zh-CN" altLang="en-US" sz="3200" b="1" dirty="0">
                <a:solidFill>
                  <a:srgbClr val="0070C0"/>
                </a:solidFill>
              </a:rPr>
              <a:t>综合设计实验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608" y="1141742"/>
            <a:ext cx="8436990" cy="46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212529"/>
                </a:solidFill>
                <a:latin typeface="Roboto"/>
              </a:rPr>
              <a:t>本次实验要求大家</a:t>
            </a:r>
            <a:r>
              <a:rPr lang="zh-CN" altLang="en-US" dirty="0"/>
              <a:t>从以下任务中选择一个完成最终综合设计：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设计一个兼容</a:t>
            </a:r>
            <a:r>
              <a:rPr lang="en-US" altLang="zh-CN" dirty="0"/>
              <a:t>POSIX</a:t>
            </a:r>
            <a:r>
              <a:rPr lang="zh-CN" altLang="en-US" dirty="0"/>
              <a:t>语义的简易文件系统，可在测试程序中完成</a:t>
            </a:r>
            <a:r>
              <a:rPr lang="en-US" altLang="zh-CN" dirty="0" err="1"/>
              <a:t>fopen</a:t>
            </a:r>
            <a:r>
              <a:rPr lang="en-US" altLang="zh-CN" dirty="0"/>
              <a:t>, </a:t>
            </a:r>
            <a:r>
              <a:rPr lang="en-US" altLang="zh-CN" dirty="0" err="1"/>
              <a:t>fclose</a:t>
            </a:r>
            <a:r>
              <a:rPr lang="en-US" altLang="zh-CN" dirty="0"/>
              <a:t>, </a:t>
            </a:r>
            <a:r>
              <a:rPr lang="en-US" altLang="zh-CN" dirty="0" err="1"/>
              <a:t>fread</a:t>
            </a:r>
            <a:r>
              <a:rPr lang="en-US" altLang="zh-CN" dirty="0"/>
              <a:t>, </a:t>
            </a:r>
            <a:r>
              <a:rPr lang="en-US" altLang="zh-CN" dirty="0" err="1"/>
              <a:t>fwrite</a:t>
            </a:r>
            <a:r>
              <a:rPr lang="en-US" altLang="zh-CN" dirty="0"/>
              <a:t>, </a:t>
            </a:r>
            <a:r>
              <a:rPr lang="en-US" altLang="zh-CN" dirty="0" err="1"/>
              <a:t>fseek</a:t>
            </a:r>
            <a:r>
              <a:rPr lang="zh-CN" altLang="en-US" dirty="0"/>
              <a:t>。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BlobFS</a:t>
            </a:r>
            <a:r>
              <a:rPr lang="zh-CN" altLang="en-US" dirty="0"/>
              <a:t>中实现文件系统内置压缩、加密功能。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基于</a:t>
            </a:r>
            <a:r>
              <a:rPr lang="en-US" altLang="zh-CN" dirty="0" err="1"/>
              <a:t>BlobFS</a:t>
            </a:r>
            <a:r>
              <a:rPr lang="zh-CN" altLang="en-US" dirty="0"/>
              <a:t>，设计一个</a:t>
            </a:r>
            <a:r>
              <a:rPr lang="en-US" altLang="zh-CN" dirty="0"/>
              <a:t>key-value</a:t>
            </a:r>
            <a:r>
              <a:rPr lang="zh-CN" altLang="en-US" dirty="0"/>
              <a:t>数据库，支持</a:t>
            </a:r>
            <a:r>
              <a:rPr lang="en-US" altLang="zh-CN" dirty="0"/>
              <a:t>open</a:t>
            </a:r>
            <a:r>
              <a:rPr lang="zh-CN" altLang="en-US" dirty="0"/>
              <a:t>，</a:t>
            </a:r>
            <a:r>
              <a:rPr lang="en-US" altLang="zh-CN" dirty="0"/>
              <a:t>put</a:t>
            </a:r>
            <a:r>
              <a:rPr lang="zh-CN" altLang="en-US" dirty="0"/>
              <a:t>，</a:t>
            </a:r>
            <a:r>
              <a:rPr lang="en-US" altLang="zh-CN" dirty="0"/>
              <a:t>get</a:t>
            </a:r>
            <a:r>
              <a:rPr lang="zh-CN" altLang="en-US" dirty="0"/>
              <a:t>，</a:t>
            </a:r>
            <a:r>
              <a:rPr lang="en-US" altLang="zh-CN" dirty="0"/>
              <a:t>close</a:t>
            </a:r>
            <a:r>
              <a:rPr lang="zh-CN" altLang="en-US" dirty="0"/>
              <a:t>操作。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如果只想及格，可在</a:t>
            </a:r>
            <a:r>
              <a:rPr lang="en-US" altLang="zh-CN" dirty="0"/>
              <a:t>SPDK</a:t>
            </a:r>
            <a:r>
              <a:rPr lang="zh-CN" altLang="en-US" dirty="0"/>
              <a:t>搭建成功前提下，分析</a:t>
            </a:r>
            <a:r>
              <a:rPr lang="en-US" altLang="zh-CN" dirty="0" err="1"/>
              <a:t>BlobFS</a:t>
            </a:r>
            <a:r>
              <a:rPr lang="zh-CN" altLang="en-US" dirty="0"/>
              <a:t>或</a:t>
            </a:r>
            <a:r>
              <a:rPr lang="en-US" altLang="zh-CN" dirty="0"/>
              <a:t>FTL</a:t>
            </a:r>
            <a:r>
              <a:rPr lang="zh-CN" altLang="en-US" dirty="0"/>
              <a:t>源码，给出代码分析报告。可重点选择一个函数，从顶向下分析其</a:t>
            </a:r>
            <a:r>
              <a:rPr lang="en-US" altLang="zh-CN" dirty="0"/>
              <a:t>I/O</a:t>
            </a:r>
            <a:r>
              <a:rPr lang="zh-CN" altLang="en-US" dirty="0"/>
              <a:t>栈，例如，对于</a:t>
            </a:r>
            <a:r>
              <a:rPr lang="en-US" altLang="zh-CN" dirty="0" err="1"/>
              <a:t>BlobFS</a:t>
            </a:r>
            <a:r>
              <a:rPr lang="zh-CN" altLang="en-US" dirty="0"/>
              <a:t>的</a:t>
            </a:r>
            <a:r>
              <a:rPr lang="en-US" altLang="zh-CN" dirty="0" err="1"/>
              <a:t>spdk_file_write</a:t>
            </a:r>
            <a:r>
              <a:rPr lang="zh-CN" altLang="en-US" dirty="0"/>
              <a:t>（）函数</a:t>
            </a:r>
            <a:r>
              <a:rPr lang="zh-CN" altLang="en-US" dirty="0">
                <a:latin typeface="Roboto"/>
              </a:rPr>
              <a:t>，层层分析其调用栈，直到底层</a:t>
            </a:r>
            <a:r>
              <a:rPr lang="en-US" altLang="zh-CN" dirty="0" err="1">
                <a:latin typeface="Roboto"/>
              </a:rPr>
              <a:t>nvme</a:t>
            </a:r>
            <a:r>
              <a:rPr lang="zh-CN" altLang="en-US" dirty="0">
                <a:latin typeface="Roboto"/>
              </a:rPr>
              <a:t>驱动调用，画出函数调用图。</a:t>
            </a:r>
            <a:endParaRPr lang="en-US" altLang="zh-CN" dirty="0"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Roboto"/>
              </a:rPr>
              <a:t>以上内容严禁抄袭！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演示</Application>
  <PresentationFormat>全屏显示(4:3)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DejaVu Sans</vt:lpstr>
      <vt:lpstr>Roboto</vt:lpstr>
      <vt:lpstr>Gubbi</vt:lpstr>
      <vt:lpstr>微软雅黑</vt:lpstr>
      <vt:lpstr>Droid Sans Fallback</vt:lpstr>
      <vt:lpstr>微软雅黑</vt:lpstr>
      <vt:lpstr>宋体</vt:lpstr>
      <vt:lpstr>Arial Unicode MS</vt:lpstr>
      <vt:lpstr>Calibri</vt:lpstr>
      <vt:lpstr>Office 主题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miracle</cp:lastModifiedBy>
  <cp:revision>171</cp:revision>
  <cp:lastPrinted>2022-12-10T10:47:53Z</cp:lastPrinted>
  <dcterms:created xsi:type="dcterms:W3CDTF">2022-12-10T10:47:53Z</dcterms:created>
  <dcterms:modified xsi:type="dcterms:W3CDTF">2022-12-10T10:47:53Z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