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2" r:id="rId3"/>
    <p:sldId id="348" r:id="rId4"/>
    <p:sldId id="350" r:id="rId5"/>
    <p:sldId id="355" r:id="rId6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>
        <p:guide orient="horz" pos="21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实验三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bdev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376" y="933035"/>
            <a:ext cx="834272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配置</a:t>
            </a:r>
            <a:r>
              <a:rPr lang="en-US" altLang="zh-CN" dirty="0" err="1"/>
              <a:t>bdev</a:t>
            </a:r>
            <a:r>
              <a:rPr lang="zh-CN" altLang="en-US" dirty="0"/>
              <a:t>运行环境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运行</a:t>
            </a:r>
            <a:r>
              <a:rPr lang="en-US" altLang="zh-CN" dirty="0" err="1"/>
              <a:t>hello_bdev</a:t>
            </a:r>
            <a:r>
              <a:rPr lang="zh-CN" altLang="en-US" dirty="0"/>
              <a:t>程序并分析源码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通过</a:t>
            </a:r>
            <a:r>
              <a:rPr lang="en-US" altLang="zh-CN" dirty="0" err="1"/>
              <a:t>bdev</a:t>
            </a:r>
            <a:r>
              <a:rPr lang="zh-CN" altLang="en-US" dirty="0"/>
              <a:t>接口写入数据并读取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实验三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bdev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376" y="933035"/>
            <a:ext cx="8342723" cy="586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Bdev</a:t>
            </a:r>
            <a:r>
              <a:rPr lang="zh-CN" altLang="en-US" dirty="0"/>
              <a:t>是在物理设备上的进一步抽象，物理层有</a:t>
            </a:r>
            <a:r>
              <a:rPr lang="en-US" altLang="zh-CN" dirty="0"/>
              <a:t>NVM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NVMeOF</a:t>
            </a:r>
            <a:r>
              <a:rPr lang="zh-CN" altLang="en-US" dirty="0"/>
              <a:t>、</a:t>
            </a:r>
            <a:r>
              <a:rPr lang="en-US" altLang="zh-CN" dirty="0"/>
              <a:t>CEPH RBD</a:t>
            </a:r>
            <a:r>
              <a:rPr lang="zh-CN" altLang="en-US" dirty="0"/>
              <a:t>等，通过</a:t>
            </a:r>
            <a:r>
              <a:rPr lang="en-US" altLang="zh-CN" dirty="0" err="1"/>
              <a:t>bdev</a:t>
            </a:r>
            <a:r>
              <a:rPr lang="zh-CN" altLang="en-US" dirty="0"/>
              <a:t>向上提供统一接口，应用层可屏蔽底层细节，直接面向</a:t>
            </a:r>
            <a:r>
              <a:rPr lang="en-US" altLang="zh-CN" dirty="0" err="1"/>
              <a:t>bdev</a:t>
            </a:r>
            <a:r>
              <a:rPr lang="zh-CN" altLang="en-US" dirty="0"/>
              <a:t>读写数据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SPDK </a:t>
            </a:r>
            <a:r>
              <a:rPr lang="en-US" altLang="zh-CN" dirty="0" err="1"/>
              <a:t>bdev</a:t>
            </a:r>
            <a:r>
              <a:rPr lang="zh-CN" altLang="en-US" dirty="0"/>
              <a:t>对</a:t>
            </a:r>
            <a:r>
              <a:rPr lang="en-US" altLang="zh-CN" dirty="0"/>
              <a:t>ZNS SSD</a:t>
            </a:r>
            <a:r>
              <a:rPr lang="zh-CN" altLang="en-US" dirty="0"/>
              <a:t>支持不完善，</a:t>
            </a:r>
            <a:r>
              <a:rPr lang="en-US" altLang="zh-CN" dirty="0"/>
              <a:t>bug</a:t>
            </a:r>
            <a:r>
              <a:rPr lang="zh-CN" altLang="en-US" dirty="0"/>
              <a:t>较多，调试需要花费大量时间，后续实验采用普通</a:t>
            </a:r>
            <a:r>
              <a:rPr lang="en-US" altLang="zh-CN" dirty="0" err="1"/>
              <a:t>NVMe</a:t>
            </a:r>
            <a:r>
              <a:rPr lang="en-US" altLang="zh-CN" dirty="0"/>
              <a:t> </a:t>
            </a:r>
            <a:r>
              <a:rPr lang="zh-CN" altLang="en-US" dirty="0"/>
              <a:t>进行（如果能解决</a:t>
            </a:r>
            <a:r>
              <a:rPr lang="en-US" altLang="zh-CN" dirty="0"/>
              <a:t>bug</a:t>
            </a:r>
            <a:r>
              <a:rPr lang="zh-CN" altLang="en-US" dirty="0"/>
              <a:t>并跑通</a:t>
            </a:r>
            <a:r>
              <a:rPr lang="en-US" altLang="zh-CN" dirty="0"/>
              <a:t>ZNS SSD </a:t>
            </a:r>
            <a:r>
              <a:rPr lang="en-US" altLang="zh-CN" dirty="0" err="1"/>
              <a:t>bdev</a:t>
            </a:r>
            <a:r>
              <a:rPr lang="zh-CN" altLang="en-US" dirty="0"/>
              <a:t>可加分）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创建一块虚拟盘：</a:t>
            </a:r>
            <a:r>
              <a:rPr lang="en-US" altLang="zh-CN" dirty="0" err="1"/>
              <a:t>qemu-img</a:t>
            </a:r>
            <a:r>
              <a:rPr lang="en-US" altLang="zh-CN" dirty="0"/>
              <a:t> create -f qcow2 nvme.qcow2 10G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启动</a:t>
            </a:r>
            <a:r>
              <a:rPr lang="en-US" altLang="zh-CN" dirty="0"/>
              <a:t>QEMU: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sudo</a:t>
            </a:r>
            <a:r>
              <a:rPr lang="en-US" altLang="zh-CN" dirty="0"/>
              <a:t> qemu-system-x86_64 -name </a:t>
            </a:r>
            <a:r>
              <a:rPr lang="en-US" altLang="zh-CN" dirty="0" err="1"/>
              <a:t>qemucsd</a:t>
            </a:r>
            <a:r>
              <a:rPr lang="en-US" altLang="zh-CN" dirty="0"/>
              <a:t> -m 8G --enable-</a:t>
            </a:r>
            <a:r>
              <a:rPr lang="en-US" altLang="zh-CN" dirty="0" err="1"/>
              <a:t>kvm</a:t>
            </a:r>
            <a:r>
              <a:rPr lang="en-US" altLang="zh-CN" dirty="0"/>
              <a:t> -</a:t>
            </a:r>
            <a:r>
              <a:rPr lang="en-US" altLang="zh-CN" dirty="0" err="1"/>
              <a:t>cpu</a:t>
            </a:r>
            <a:r>
              <a:rPr lang="en-US" altLang="zh-CN" dirty="0"/>
              <a:t> host -</a:t>
            </a:r>
            <a:r>
              <a:rPr lang="en-US" altLang="zh-CN" dirty="0" err="1"/>
              <a:t>smp</a:t>
            </a:r>
            <a:r>
              <a:rPr lang="en-US" altLang="zh-CN" dirty="0"/>
              <a:t> 4 \-</a:t>
            </a:r>
            <a:r>
              <a:rPr lang="en-US" altLang="zh-CN" dirty="0" err="1"/>
              <a:t>hda</a:t>
            </a:r>
            <a:r>
              <a:rPr lang="en-US" altLang="zh-CN" dirty="0"/>
              <a:t> ./ubuntu.qcow2 \-net </a:t>
            </a:r>
            <a:r>
              <a:rPr lang="en-US" altLang="zh-CN" dirty="0" err="1"/>
              <a:t>user,hostfwd</a:t>
            </a:r>
            <a:r>
              <a:rPr lang="en-US" altLang="zh-CN" dirty="0"/>
              <a:t>=tcp:202.117.10.17:7778-:22,hostfwd=tcp:127.0.0.1:2222-:2000 -net </a:t>
            </a:r>
            <a:r>
              <a:rPr lang="en-US" altLang="zh-CN" dirty="0" err="1"/>
              <a:t>nic</a:t>
            </a:r>
            <a:r>
              <a:rPr lang="en-US" altLang="zh-CN" dirty="0"/>
              <a:t> \-drive file=nvme.qcow2,if=</a:t>
            </a:r>
            <a:r>
              <a:rPr lang="en-US" altLang="zh-CN" dirty="0" err="1"/>
              <a:t>none,id</a:t>
            </a:r>
            <a:r>
              <a:rPr lang="en-US" altLang="zh-CN" dirty="0"/>
              <a:t>=</a:t>
            </a:r>
            <a:r>
              <a:rPr lang="en-US" altLang="zh-CN" dirty="0" err="1"/>
              <a:t>nvm</a:t>
            </a:r>
            <a:r>
              <a:rPr lang="en-US" altLang="zh-CN" dirty="0"/>
              <a:t> \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-device </a:t>
            </a:r>
            <a:r>
              <a:rPr lang="en-US" altLang="zh-CN" dirty="0" err="1"/>
              <a:t>nvme,serial</a:t>
            </a:r>
            <a:r>
              <a:rPr lang="en-US" altLang="zh-CN" dirty="0"/>
              <a:t>=</a:t>
            </a:r>
            <a:r>
              <a:rPr lang="en-US" altLang="zh-CN" dirty="0" err="1"/>
              <a:t>deadbeef,drive</a:t>
            </a:r>
            <a:r>
              <a:rPr lang="en-US" altLang="zh-CN" dirty="0"/>
              <a:t>=</a:t>
            </a:r>
            <a:r>
              <a:rPr lang="en-US" altLang="zh-CN" dirty="0" err="1"/>
              <a:t>nvm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15" y="3574260"/>
            <a:ext cx="8804634" cy="28804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4268" y="1443095"/>
            <a:ext cx="895546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scripts/gen_nvme.sh --json-with-subsystems &gt; build/examples/</a:t>
            </a:r>
            <a:r>
              <a:rPr lang="en-US" altLang="zh-CN" dirty="0" err="1"/>
              <a:t>nvme.json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cd build/examples/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./</a:t>
            </a:r>
            <a:r>
              <a:rPr lang="en-US" altLang="zh-CN" dirty="0" err="1"/>
              <a:t>hello_bdev</a:t>
            </a:r>
            <a:r>
              <a:rPr lang="en-US" altLang="zh-CN" dirty="0"/>
              <a:t> -c </a:t>
            </a:r>
            <a:r>
              <a:rPr lang="en-US" altLang="zh-CN" dirty="0" err="1"/>
              <a:t>nvme.json</a:t>
            </a:r>
            <a:r>
              <a:rPr lang="en-US" altLang="zh-CN" dirty="0"/>
              <a:t> -b Nvme0n1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实验三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bdev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268" y="1443095"/>
            <a:ext cx="895546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en-US" altLang="zh-CN" dirty="0" err="1">
                <a:solidFill>
                  <a:srgbClr val="FF0000"/>
                </a:solidFill>
              </a:rPr>
              <a:t>spdk</a:t>
            </a:r>
            <a:r>
              <a:rPr lang="en-US" altLang="zh-CN" dirty="0">
                <a:solidFill>
                  <a:srgbClr val="FF0000"/>
                </a:solidFill>
              </a:rPr>
              <a:t>/examples/</a:t>
            </a:r>
            <a:r>
              <a:rPr lang="en-US" altLang="zh-CN" dirty="0" err="1">
                <a:solidFill>
                  <a:srgbClr val="FF0000"/>
                </a:solidFill>
              </a:rPr>
              <a:t>bdev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hello_bdev.c</a:t>
            </a:r>
            <a:r>
              <a:rPr lang="zh-CN" altLang="en-US" dirty="0">
                <a:solidFill>
                  <a:srgbClr val="FF0000"/>
                </a:solidFill>
              </a:rPr>
              <a:t>源码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256KB</a:t>
            </a:r>
            <a:r>
              <a:rPr lang="zh-CN" altLang="en-US" dirty="0">
                <a:solidFill>
                  <a:srgbClr val="FF0000"/>
                </a:solidFill>
              </a:rPr>
              <a:t>字符串数据，修改</a:t>
            </a:r>
            <a:r>
              <a:rPr lang="en-US" altLang="zh-CN" dirty="0" err="1">
                <a:solidFill>
                  <a:srgbClr val="FF0000"/>
                </a:solidFill>
              </a:rPr>
              <a:t>hello_bdev.c</a:t>
            </a:r>
            <a:r>
              <a:rPr lang="zh-CN" altLang="en-US" dirty="0">
                <a:solidFill>
                  <a:srgbClr val="FF0000"/>
                </a:solidFill>
              </a:rPr>
              <a:t>源码将字符串数据通过</a:t>
            </a:r>
            <a:r>
              <a:rPr lang="en-US" altLang="zh-CN" dirty="0" err="1">
                <a:solidFill>
                  <a:srgbClr val="FF0000"/>
                </a:solidFill>
              </a:rPr>
              <a:t>bdev</a:t>
            </a:r>
            <a:r>
              <a:rPr lang="zh-CN" altLang="en-US" dirty="0">
                <a:solidFill>
                  <a:srgbClr val="FF0000"/>
                </a:solidFill>
              </a:rPr>
              <a:t>写入，之后再读取，验证结果是否正确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实验三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bdev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全屏显示(4:3)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Tahoma</vt:lpstr>
      <vt:lpstr>华文隶书</vt:lpstr>
      <vt:lpstr>微软雅黑</vt:lpstr>
      <vt:lpstr>Droid Sans Fallback</vt:lpstr>
      <vt:lpstr>微软雅黑</vt:lpstr>
      <vt:lpstr>宋体</vt:lpstr>
      <vt:lpstr>Arial Unicode MS</vt:lpstr>
      <vt:lpstr>Calibri</vt:lpstr>
      <vt:lpstr>Roboto</vt:lpstr>
      <vt:lpstr>Gubbi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miracle</cp:lastModifiedBy>
  <cp:revision>170</cp:revision>
  <cp:lastPrinted>2022-11-23T02:39:28Z</cp:lastPrinted>
  <dcterms:created xsi:type="dcterms:W3CDTF">2022-11-23T02:39:28Z</dcterms:created>
  <dcterms:modified xsi:type="dcterms:W3CDTF">2022-11-23T02:39:28Z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