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56" r:id="rId3"/>
    <p:sldId id="351" r:id="rId4"/>
    <p:sldId id="353" r:id="rId5"/>
  </p:sldIdLst>
  <p:sldSz cx="9144000" cy="6858000" type="screen4x3"/>
  <p:notesSz cx="9942195" cy="67608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AFC6"/>
    <a:srgbClr val="5482A3"/>
    <a:srgbClr val="F5F5F5"/>
    <a:srgbClr val="8BABC3"/>
    <a:srgbClr val="A6A6A6"/>
    <a:srgbClr val="789BB5"/>
    <a:srgbClr val="D54A47"/>
    <a:srgbClr val="5B868F"/>
    <a:srgbClr val="75A380"/>
    <a:srgbClr val="E3A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26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80AA6-A04A-47F3-97F7-EFC1BAA645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F9CAD-5B3E-4948-B48C-79864FEC51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84553-D4CB-4436-A308-FC56A8E3EF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49638" y="844550"/>
            <a:ext cx="3043237" cy="2282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53809"/>
            <a:ext cx="7954010" cy="266220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A6B7D-4A1A-4A4D-93B7-D784EA5E4B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3" y="140481"/>
            <a:ext cx="3194092" cy="85556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 userDrawn="1"/>
        </p:nvSpPr>
        <p:spPr>
          <a:xfrm>
            <a:off x="179613" y="1798271"/>
            <a:ext cx="8792938" cy="15245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6498" y="261875"/>
            <a:ext cx="712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实验四</a:t>
            </a:r>
            <a:r>
              <a:rPr lang="en-US" altLang="zh-CN" sz="3200" b="1" dirty="0">
                <a:solidFill>
                  <a:srgbClr val="0070C0"/>
                </a:solidFill>
              </a:rPr>
              <a:t> </a:t>
            </a:r>
            <a:r>
              <a:rPr lang="en-US" altLang="zh-CN" sz="3200" b="1" dirty="0" err="1">
                <a:solidFill>
                  <a:srgbClr val="0070C0"/>
                </a:solidFill>
              </a:rPr>
              <a:t>blobstore</a:t>
            </a:r>
            <a:r>
              <a:rPr lang="zh-CN" altLang="en-US" sz="3200" b="1" dirty="0">
                <a:solidFill>
                  <a:srgbClr val="0070C0"/>
                </a:solidFill>
              </a:rPr>
              <a:t>原理和源码分析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3376" y="933035"/>
            <a:ext cx="8342723" cy="2778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学习</a:t>
            </a:r>
            <a:r>
              <a:rPr lang="en-US" altLang="zh-CN" dirty="0"/>
              <a:t>Blob</a:t>
            </a:r>
            <a:r>
              <a:rPr lang="zh-CN" altLang="en-US" dirty="0"/>
              <a:t>基本原理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完成</a:t>
            </a:r>
            <a:r>
              <a:rPr lang="en-US" altLang="zh-CN" dirty="0" err="1"/>
              <a:t>hello_blob</a:t>
            </a:r>
            <a:r>
              <a:rPr lang="en-US" altLang="zh-CN" dirty="0"/>
              <a:t> </a:t>
            </a:r>
            <a:r>
              <a:rPr lang="zh-CN" altLang="en-US" dirty="0"/>
              <a:t>程序运行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修改底层</a:t>
            </a:r>
            <a:r>
              <a:rPr lang="en-US" altLang="zh-CN" dirty="0" err="1"/>
              <a:t>bdev</a:t>
            </a:r>
            <a:r>
              <a:rPr lang="zh-CN" altLang="en-US" dirty="0"/>
              <a:t>为</a:t>
            </a:r>
            <a:r>
              <a:rPr lang="en-US" altLang="zh-CN" dirty="0" err="1"/>
              <a:t>nvme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6498" y="261875"/>
            <a:ext cx="712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实验四</a:t>
            </a:r>
            <a:r>
              <a:rPr lang="en-US" altLang="zh-CN" sz="3200" b="1" dirty="0">
                <a:solidFill>
                  <a:srgbClr val="0070C0"/>
                </a:solidFill>
              </a:rPr>
              <a:t> </a:t>
            </a:r>
            <a:r>
              <a:rPr lang="en-US" altLang="zh-CN" sz="3200" b="1" dirty="0" err="1">
                <a:solidFill>
                  <a:srgbClr val="0070C0"/>
                </a:solidFill>
              </a:rPr>
              <a:t>blobstore</a:t>
            </a:r>
            <a:r>
              <a:rPr lang="zh-CN" altLang="en-US" sz="3200" b="1" dirty="0">
                <a:solidFill>
                  <a:srgbClr val="0070C0"/>
                </a:solidFill>
              </a:rPr>
              <a:t>原理和源码分析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3376" y="933035"/>
            <a:ext cx="8342723" cy="25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Blob</a:t>
            </a:r>
            <a:r>
              <a:rPr lang="zh-CN" altLang="en-US" dirty="0"/>
              <a:t>构建在</a:t>
            </a:r>
            <a:r>
              <a:rPr lang="en-US" altLang="zh-CN" dirty="0" err="1"/>
              <a:t>bdev</a:t>
            </a:r>
            <a:r>
              <a:rPr lang="zh-CN" altLang="en-US" dirty="0"/>
              <a:t>之上，是对数据存储的进一步抽象，类似于文件，但是不具备文件</a:t>
            </a:r>
            <a:r>
              <a:rPr lang="en-US" altLang="zh-CN" dirty="0"/>
              <a:t>POSIX</a:t>
            </a:r>
            <a:r>
              <a:rPr lang="zh-CN" altLang="en-US" dirty="0"/>
              <a:t>接口，可近似按文件形式理解。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先进入目录</a:t>
            </a:r>
            <a:r>
              <a:rPr lang="en-US" altLang="zh-CN" dirty="0"/>
              <a:t>: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sudo</a:t>
            </a:r>
            <a:r>
              <a:rPr lang="en-US" altLang="zh-CN" dirty="0"/>
              <a:t> ./</a:t>
            </a:r>
            <a:r>
              <a:rPr lang="en-US" altLang="zh-CN" dirty="0" err="1"/>
              <a:t>hello_blob</a:t>
            </a:r>
            <a:r>
              <a:rPr lang="en-US" altLang="zh-CN" dirty="0"/>
              <a:t> ../../examples/blob/</a:t>
            </a:r>
            <a:r>
              <a:rPr lang="en-US" altLang="zh-CN" dirty="0" err="1"/>
              <a:t>hello_world</a:t>
            </a:r>
            <a:r>
              <a:rPr lang="en-US" altLang="zh-CN" dirty="0"/>
              <a:t>/</a:t>
            </a:r>
            <a:r>
              <a:rPr lang="en-US" altLang="zh-CN" dirty="0" err="1"/>
              <a:t>hello_blob.json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225" y="2727857"/>
            <a:ext cx="8493550" cy="41301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3376" y="933035"/>
            <a:ext cx="8342723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以上命令实在</a:t>
            </a:r>
            <a:r>
              <a:rPr lang="en-US" altLang="zh-CN" dirty="0"/>
              <a:t>Malloc </a:t>
            </a:r>
            <a:r>
              <a:rPr lang="en-US" altLang="zh-CN" dirty="0" err="1"/>
              <a:t>Bdev</a:t>
            </a:r>
            <a:r>
              <a:rPr lang="zh-CN" altLang="en-US" dirty="0"/>
              <a:t>上执行的，该设备是一个</a:t>
            </a:r>
            <a:r>
              <a:rPr lang="en-US" altLang="zh-CN" dirty="0" err="1"/>
              <a:t>RamDisk</a:t>
            </a:r>
            <a:r>
              <a:rPr lang="zh-CN" altLang="en-US" dirty="0"/>
              <a:t>虚拟盘；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修改</a:t>
            </a:r>
            <a:r>
              <a:rPr lang="en-US" altLang="zh-CN" dirty="0" err="1"/>
              <a:t>spdk</a:t>
            </a:r>
            <a:r>
              <a:rPr lang="en-US" altLang="zh-CN" dirty="0"/>
              <a:t>/examples/blob/</a:t>
            </a:r>
            <a:r>
              <a:rPr lang="en-US" altLang="zh-CN" dirty="0" err="1"/>
              <a:t>hello_world</a:t>
            </a:r>
            <a:r>
              <a:rPr lang="en-US" altLang="zh-CN" dirty="0"/>
              <a:t>/ </a:t>
            </a:r>
            <a:r>
              <a:rPr lang="en-US" altLang="zh-CN" dirty="0" err="1"/>
              <a:t>hello_blob.c</a:t>
            </a:r>
            <a:r>
              <a:rPr lang="zh-CN" altLang="en-US" dirty="0"/>
              <a:t>文件，让其底层使用</a:t>
            </a:r>
            <a:r>
              <a:rPr lang="en-US" altLang="zh-CN" dirty="0" err="1"/>
              <a:t>nvme</a:t>
            </a:r>
            <a:r>
              <a:rPr lang="en-US" altLang="zh-CN" dirty="0"/>
              <a:t> </a:t>
            </a:r>
            <a:r>
              <a:rPr lang="en-US" altLang="zh-CN" dirty="0" err="1"/>
              <a:t>bdev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4000" y="2057578"/>
            <a:ext cx="4168501" cy="247671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9554" y="3429000"/>
            <a:ext cx="8342723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需要将配置文件改为</a:t>
            </a:r>
            <a:r>
              <a:rPr lang="en-US" altLang="zh-CN" dirty="0" err="1"/>
              <a:t>nvme.json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76" y="4800422"/>
            <a:ext cx="6348010" cy="205757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6498" y="261875"/>
            <a:ext cx="712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实验四</a:t>
            </a:r>
            <a:r>
              <a:rPr lang="en-US" altLang="zh-CN" sz="3200" b="1" dirty="0">
                <a:solidFill>
                  <a:srgbClr val="0070C0"/>
                </a:solidFill>
              </a:rPr>
              <a:t> </a:t>
            </a:r>
            <a:r>
              <a:rPr lang="en-US" altLang="zh-CN" sz="3200" b="1" dirty="0" err="1">
                <a:solidFill>
                  <a:srgbClr val="0070C0"/>
                </a:solidFill>
              </a:rPr>
              <a:t>blobstore</a:t>
            </a:r>
            <a:r>
              <a:rPr lang="zh-CN" altLang="en-US" sz="3200" b="1" dirty="0">
                <a:solidFill>
                  <a:srgbClr val="0070C0"/>
                </a:solidFill>
              </a:rPr>
              <a:t>原理和源码分析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WPS 演示</Application>
  <PresentationFormat>全屏显示(4:3)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9" baseType="lpstr">
      <vt:lpstr>Arial</vt:lpstr>
      <vt:lpstr>宋体</vt:lpstr>
      <vt:lpstr>Wingdings</vt:lpstr>
      <vt:lpstr>DejaVu Sans</vt:lpstr>
      <vt:lpstr>Tahoma</vt:lpstr>
      <vt:lpstr>华文隶书</vt:lpstr>
      <vt:lpstr>微软雅黑</vt:lpstr>
      <vt:lpstr>Droid Sans Fallback</vt:lpstr>
      <vt:lpstr>微软雅黑</vt:lpstr>
      <vt:lpstr>宋体</vt:lpstr>
      <vt:lpstr>Arial Unicode MS</vt:lpstr>
      <vt:lpstr>Calibri</vt:lpstr>
      <vt:lpstr>Roboto</vt:lpstr>
      <vt:lpstr>Gubbi</vt:lpstr>
      <vt:lpstr>Courier New</vt:lpstr>
      <vt:lpstr>Office 主题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miracle</cp:lastModifiedBy>
  <cp:revision>170</cp:revision>
  <cp:lastPrinted>2022-11-23T02:40:11Z</cp:lastPrinted>
  <dcterms:created xsi:type="dcterms:W3CDTF">2022-11-23T02:40:11Z</dcterms:created>
  <dcterms:modified xsi:type="dcterms:W3CDTF">2022-11-23T02:40:11Z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2052-11.1.0.11664</vt:lpwstr>
  </property>
</Properties>
</file>