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57" r:id="rId3"/>
    <p:sldId id="354" r:id="rId4"/>
  </p:sldIdLst>
  <p:sldSz cx="9144000" cy="6858000" type="screen4x3"/>
  <p:notesSz cx="9942195" cy="676084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AFC6"/>
    <a:srgbClr val="5482A3"/>
    <a:srgbClr val="F5F5F5"/>
    <a:srgbClr val="8BABC3"/>
    <a:srgbClr val="A6A6A6"/>
    <a:srgbClr val="789BB5"/>
    <a:srgbClr val="D54A47"/>
    <a:srgbClr val="5B868F"/>
    <a:srgbClr val="75A380"/>
    <a:srgbClr val="E3A4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1" autoAdjust="0"/>
    <p:restoredTop sz="94660"/>
  </p:normalViewPr>
  <p:slideViewPr>
    <p:cSldViewPr snapToGrid="0">
      <p:cViewPr varScale="1">
        <p:scale>
          <a:sx n="81" d="100"/>
          <a:sy n="81" d="100"/>
        </p:scale>
        <p:origin x="1526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3179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80AA6-A04A-47F3-97F7-EFC1BAA645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3179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F9CAD-5B3E-4948-B48C-79864FEC513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3179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84553-D4CB-4436-A308-FC56A8E3EF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49638" y="844550"/>
            <a:ext cx="3043237" cy="2282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4252" y="3253809"/>
            <a:ext cx="7954010" cy="266220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3179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A6B7D-4A1A-4A4D-93B7-D784EA5E4BF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13" y="140481"/>
            <a:ext cx="3194092" cy="855561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2228850" y="2492944"/>
            <a:ext cx="6915151" cy="4365057"/>
          </a:xfrm>
          <a:prstGeom prst="rect">
            <a:avLst/>
          </a:prstGeom>
          <a:blipFill dpi="0" rotWithShape="1">
            <a:blip r:embed="rId3">
              <a:alphaModFix amt="1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4" name="矩形 3"/>
          <p:cNvSpPr/>
          <p:nvPr userDrawn="1"/>
        </p:nvSpPr>
        <p:spPr>
          <a:xfrm>
            <a:off x="179613" y="1798271"/>
            <a:ext cx="8792938" cy="152459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228850" y="2492944"/>
            <a:ext cx="6915151" cy="4365057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6498" y="261875"/>
            <a:ext cx="7126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</a:rPr>
              <a:t>实验五</a:t>
            </a:r>
            <a:r>
              <a:rPr lang="en-US" altLang="zh-CN" sz="3200" b="1" dirty="0">
                <a:solidFill>
                  <a:srgbClr val="0070C0"/>
                </a:solidFill>
              </a:rPr>
              <a:t> </a:t>
            </a:r>
            <a:r>
              <a:rPr lang="en-US" altLang="zh-CN" sz="3200" b="1" dirty="0" err="1">
                <a:solidFill>
                  <a:srgbClr val="0070C0"/>
                </a:solidFill>
              </a:rPr>
              <a:t>blobFS</a:t>
            </a:r>
            <a:r>
              <a:rPr lang="zh-CN" altLang="en-US" sz="3200" b="1" dirty="0">
                <a:solidFill>
                  <a:srgbClr val="0070C0"/>
                </a:solidFill>
              </a:rPr>
              <a:t>原理和源码分析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3376" y="933035"/>
            <a:ext cx="8342723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学习</a:t>
            </a:r>
            <a:r>
              <a:rPr lang="en-US" altLang="zh-CN" dirty="0" err="1"/>
              <a:t>BlobFS</a:t>
            </a:r>
            <a:r>
              <a:rPr lang="zh-CN" altLang="en-US" dirty="0"/>
              <a:t>基本原理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在</a:t>
            </a:r>
            <a:r>
              <a:rPr lang="en-US" altLang="zh-CN" dirty="0" err="1"/>
              <a:t>Nvme</a:t>
            </a:r>
            <a:r>
              <a:rPr lang="zh-CN" altLang="en-US" dirty="0"/>
              <a:t>上创建</a:t>
            </a:r>
            <a:r>
              <a:rPr lang="en-US" altLang="zh-CN" dirty="0" err="1"/>
              <a:t>BlobFS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通过</a:t>
            </a:r>
            <a:r>
              <a:rPr lang="en-US" altLang="zh-CN" dirty="0"/>
              <a:t>Fuse</a:t>
            </a:r>
            <a:r>
              <a:rPr lang="zh-CN" altLang="en-US" dirty="0"/>
              <a:t>挂载</a:t>
            </a:r>
            <a:r>
              <a:rPr lang="en-US" altLang="zh-CN" dirty="0" err="1"/>
              <a:t>BlobFS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86498" y="261875"/>
            <a:ext cx="7126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</a:rPr>
              <a:t>实验五</a:t>
            </a:r>
            <a:r>
              <a:rPr lang="en-US" altLang="zh-CN" sz="3200" b="1" dirty="0">
                <a:solidFill>
                  <a:srgbClr val="0070C0"/>
                </a:solidFill>
              </a:rPr>
              <a:t> </a:t>
            </a:r>
            <a:r>
              <a:rPr lang="en-US" altLang="zh-CN" sz="3200" b="1" dirty="0" err="1">
                <a:solidFill>
                  <a:srgbClr val="0070C0"/>
                </a:solidFill>
              </a:rPr>
              <a:t>blobFS</a:t>
            </a:r>
            <a:r>
              <a:rPr lang="zh-CN" altLang="en-US" sz="3200" b="1" dirty="0">
                <a:solidFill>
                  <a:srgbClr val="0070C0"/>
                </a:solidFill>
              </a:rPr>
              <a:t>原理和源码分析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3376" y="933035"/>
            <a:ext cx="8342723" cy="3782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err="1"/>
              <a:t>BlobFS</a:t>
            </a:r>
            <a:r>
              <a:rPr lang="zh-CN" altLang="en-US" dirty="0"/>
              <a:t>是基于</a:t>
            </a:r>
            <a:r>
              <a:rPr lang="en-US" altLang="zh-CN" dirty="0"/>
              <a:t>Blob</a:t>
            </a:r>
            <a:r>
              <a:rPr lang="zh-CN" altLang="en-US" dirty="0"/>
              <a:t>的文件系统，但不具备完整</a:t>
            </a:r>
            <a:r>
              <a:rPr lang="en-US" altLang="zh-CN" dirty="0"/>
              <a:t>POSIX</a:t>
            </a:r>
            <a:r>
              <a:rPr lang="zh-CN" altLang="en-US" dirty="0"/>
              <a:t>语义支持。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可将</a:t>
            </a:r>
            <a:r>
              <a:rPr lang="en-US" altLang="zh-CN" dirty="0" err="1"/>
              <a:t>BlobFS</a:t>
            </a:r>
            <a:r>
              <a:rPr lang="zh-CN" altLang="en-US" dirty="0"/>
              <a:t>通过</a:t>
            </a:r>
            <a:r>
              <a:rPr lang="en-US" altLang="zh-CN" dirty="0"/>
              <a:t>fuse</a:t>
            </a:r>
            <a:r>
              <a:rPr lang="zh-CN" altLang="en-US" dirty="0"/>
              <a:t>挂载为标准文件系统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err="1"/>
              <a:t>sudo</a:t>
            </a:r>
            <a:r>
              <a:rPr lang="en-US" altLang="zh-CN" dirty="0"/>
              <a:t> apt install libfuse3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>
                <a:latin typeface="+mn-ea"/>
              </a:rPr>
              <a:t>./configure --with-fuse &amp;&amp;  make 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>
                <a:latin typeface="+mn-ea"/>
              </a:rPr>
              <a:t>./scripts/gen_nvme.sh --json-with-subsystems &gt; </a:t>
            </a:r>
            <a:r>
              <a:rPr lang="en-US" altLang="zh-CN" dirty="0" err="1">
                <a:latin typeface="+mn-ea"/>
              </a:rPr>
              <a:t>nvme.json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>
                <a:latin typeface="+mn-ea"/>
              </a:rPr>
              <a:t>./test/</a:t>
            </a:r>
            <a:r>
              <a:rPr lang="en-US" altLang="zh-CN" dirty="0" err="1">
                <a:latin typeface="+mn-ea"/>
              </a:rPr>
              <a:t>blobfs</a:t>
            </a:r>
            <a:r>
              <a:rPr lang="en-US" altLang="zh-CN" dirty="0">
                <a:latin typeface="+mn-ea"/>
              </a:rPr>
              <a:t>/</a:t>
            </a:r>
            <a:r>
              <a:rPr lang="en-US" altLang="zh-CN" dirty="0" err="1">
                <a:latin typeface="+mn-ea"/>
              </a:rPr>
              <a:t>mkfs</a:t>
            </a:r>
            <a:r>
              <a:rPr lang="en-US" altLang="zh-CN" dirty="0">
                <a:latin typeface="+mn-ea"/>
              </a:rPr>
              <a:t>/</a:t>
            </a:r>
            <a:r>
              <a:rPr lang="en-US" altLang="zh-CN" dirty="0" err="1">
                <a:latin typeface="+mn-ea"/>
              </a:rPr>
              <a:t>mkfs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nvme.json</a:t>
            </a:r>
            <a:r>
              <a:rPr lang="en-US" altLang="zh-CN" dirty="0">
                <a:latin typeface="+mn-ea"/>
              </a:rPr>
              <a:t> Nvme0n1 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err="1">
                <a:latin typeface="+mn-ea"/>
              </a:rPr>
              <a:t>mkdir</a:t>
            </a:r>
            <a:r>
              <a:rPr lang="en-US" altLang="zh-CN" dirty="0">
                <a:latin typeface="+mn-ea"/>
              </a:rPr>
              <a:t> /</a:t>
            </a:r>
            <a:r>
              <a:rPr lang="en-US" altLang="zh-CN" dirty="0" err="1">
                <a:latin typeface="+mn-ea"/>
              </a:rPr>
              <a:t>mnt</a:t>
            </a:r>
            <a:r>
              <a:rPr lang="en-US" altLang="zh-CN" dirty="0">
                <a:latin typeface="+mn-ea"/>
              </a:rPr>
              <a:t>/fuse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>
                <a:latin typeface="+mn-ea"/>
              </a:rPr>
              <a:t>./test/</a:t>
            </a:r>
            <a:r>
              <a:rPr lang="en-US" altLang="zh-CN" dirty="0" err="1">
                <a:latin typeface="+mn-ea"/>
              </a:rPr>
              <a:t>blobfs</a:t>
            </a:r>
            <a:r>
              <a:rPr lang="en-US" altLang="zh-CN" dirty="0">
                <a:latin typeface="+mn-ea"/>
              </a:rPr>
              <a:t>/fuse/fuse </a:t>
            </a:r>
            <a:r>
              <a:rPr lang="en-US" altLang="zh-CN" dirty="0" err="1">
                <a:latin typeface="+mn-ea"/>
              </a:rPr>
              <a:t>nvme.json</a:t>
            </a:r>
            <a:r>
              <a:rPr lang="en-US" altLang="zh-CN" dirty="0">
                <a:latin typeface="+mn-ea"/>
              </a:rPr>
              <a:t> Nvme0n1 /</a:t>
            </a:r>
            <a:r>
              <a:rPr lang="en-US" altLang="zh-CN" dirty="0" err="1">
                <a:latin typeface="+mn-ea"/>
              </a:rPr>
              <a:t>mnt</a:t>
            </a:r>
            <a:r>
              <a:rPr lang="en-US" altLang="zh-CN" dirty="0">
                <a:latin typeface="+mn-ea"/>
              </a:rPr>
              <a:t>/fuse 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376" y="4400632"/>
            <a:ext cx="8597248" cy="23159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自定义 2">
      <a:majorFont>
        <a:latin typeface="Broadway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355</Words>
  <Application>WPS 演示</Application>
  <PresentationFormat>全屏显示(4:3)</PresentationFormat>
  <Paragraphs>19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8" baseType="lpstr">
      <vt:lpstr>Arial</vt:lpstr>
      <vt:lpstr>宋体</vt:lpstr>
      <vt:lpstr>Wingdings</vt:lpstr>
      <vt:lpstr>DejaVu Sans</vt:lpstr>
      <vt:lpstr>Tahoma</vt:lpstr>
      <vt:lpstr>华文隶书</vt:lpstr>
      <vt:lpstr>微软雅黑</vt:lpstr>
      <vt:lpstr>Droid Sans Fallback</vt:lpstr>
      <vt:lpstr>微软雅黑</vt:lpstr>
      <vt:lpstr>宋体</vt:lpstr>
      <vt:lpstr>Arial Unicode MS</vt:lpstr>
      <vt:lpstr>Calibri</vt:lpstr>
      <vt:lpstr>Roboto</vt:lpstr>
      <vt:lpstr>Gubbi</vt:lpstr>
      <vt:lpstr>Courier New</vt:lpstr>
      <vt:lpstr>Office 主题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王齐</dc:creator>
  <cp:lastModifiedBy>miracle</cp:lastModifiedBy>
  <cp:revision>170</cp:revision>
  <cp:lastPrinted>2022-11-23T02:40:39Z</cp:lastPrinted>
  <dcterms:created xsi:type="dcterms:W3CDTF">2022-11-23T02:40:39Z</dcterms:created>
  <dcterms:modified xsi:type="dcterms:W3CDTF">2022-11-23T02:40:39Z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2052-11.1.0.11664</vt:lpwstr>
  </property>
</Properties>
</file>