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5"/>
  </p:notesMasterIdLst>
  <p:sldIdLst>
    <p:sldId id="463" r:id="rId2"/>
    <p:sldId id="608" r:id="rId3"/>
    <p:sldId id="609" r:id="rId4"/>
    <p:sldId id="610" r:id="rId5"/>
    <p:sldId id="611" r:id="rId6"/>
    <p:sldId id="551" r:id="rId7"/>
    <p:sldId id="552" r:id="rId8"/>
    <p:sldId id="553" r:id="rId9"/>
    <p:sldId id="554" r:id="rId10"/>
    <p:sldId id="555" r:id="rId11"/>
    <p:sldId id="556" r:id="rId12"/>
    <p:sldId id="605"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71" r:id="rId27"/>
    <p:sldId id="572" r:id="rId28"/>
    <p:sldId id="573" r:id="rId29"/>
    <p:sldId id="575" r:id="rId30"/>
    <p:sldId id="576" r:id="rId31"/>
    <p:sldId id="577" r:id="rId32"/>
    <p:sldId id="578" r:id="rId33"/>
    <p:sldId id="579" r:id="rId34"/>
    <p:sldId id="580" r:id="rId35"/>
    <p:sldId id="581" r:id="rId36"/>
    <p:sldId id="582" r:id="rId37"/>
    <p:sldId id="583" r:id="rId38"/>
    <p:sldId id="584" r:id="rId39"/>
    <p:sldId id="585" r:id="rId40"/>
    <p:sldId id="606" r:id="rId41"/>
    <p:sldId id="607" r:id="rId42"/>
    <p:sldId id="586" r:id="rId43"/>
    <p:sldId id="587" r:id="rId44"/>
    <p:sldId id="588" r:id="rId45"/>
    <p:sldId id="589" r:id="rId46"/>
    <p:sldId id="590" r:id="rId47"/>
    <p:sldId id="591" r:id="rId48"/>
    <p:sldId id="592" r:id="rId49"/>
    <p:sldId id="593" r:id="rId50"/>
    <p:sldId id="594" r:id="rId51"/>
    <p:sldId id="595" r:id="rId52"/>
    <p:sldId id="596" r:id="rId53"/>
    <p:sldId id="597" r:id="rId54"/>
    <p:sldId id="598" r:id="rId55"/>
    <p:sldId id="599" r:id="rId56"/>
    <p:sldId id="600" r:id="rId57"/>
    <p:sldId id="601" r:id="rId58"/>
    <p:sldId id="602" r:id="rId59"/>
    <p:sldId id="603" r:id="rId60"/>
    <p:sldId id="521" r:id="rId61"/>
    <p:sldId id="523" r:id="rId62"/>
    <p:sldId id="525" r:id="rId63"/>
    <p:sldId id="550"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224" y="43"/>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604" y="2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a:t>1978-2016</a:t>
            </a:r>
            <a:r>
              <a:rPr lang="zh-CN" altLang="en-US" b="1"/>
              <a:t>中国政府财政支出情况</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Sheet1!$D$5:$D$43</c:f>
              <c:numCache>
                <c:formatCode>General</c:formatCode>
                <c:ptCount val="39"/>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numCache>
            </c:numRef>
          </c:cat>
          <c:val>
            <c:numRef>
              <c:f>Sheet1!$E$5:$E$43</c:f>
              <c:numCache>
                <c:formatCode>0.00</c:formatCode>
                <c:ptCount val="39"/>
                <c:pt idx="0">
                  <c:v>1122.0899999999999</c:v>
                </c:pt>
                <c:pt idx="1">
                  <c:v>1281.79</c:v>
                </c:pt>
                <c:pt idx="2">
                  <c:v>1228.83</c:v>
                </c:pt>
                <c:pt idx="3">
                  <c:v>1138.4100000000001</c:v>
                </c:pt>
                <c:pt idx="4">
                  <c:v>1229.98</c:v>
                </c:pt>
                <c:pt idx="5">
                  <c:v>1409.52</c:v>
                </c:pt>
                <c:pt idx="6">
                  <c:v>1701.02</c:v>
                </c:pt>
                <c:pt idx="7">
                  <c:v>2004.25</c:v>
                </c:pt>
                <c:pt idx="8">
                  <c:v>2204.91</c:v>
                </c:pt>
                <c:pt idx="9">
                  <c:v>2262.1799999999998</c:v>
                </c:pt>
                <c:pt idx="10">
                  <c:v>2491.21</c:v>
                </c:pt>
                <c:pt idx="11">
                  <c:v>2823.78</c:v>
                </c:pt>
                <c:pt idx="12">
                  <c:v>3083.59</c:v>
                </c:pt>
                <c:pt idx="13">
                  <c:v>3386.62</c:v>
                </c:pt>
                <c:pt idx="14">
                  <c:v>3742.2</c:v>
                </c:pt>
                <c:pt idx="15">
                  <c:v>4642.3</c:v>
                </c:pt>
                <c:pt idx="16">
                  <c:v>5792.62</c:v>
                </c:pt>
                <c:pt idx="17">
                  <c:v>6823.72</c:v>
                </c:pt>
                <c:pt idx="18">
                  <c:v>7937.55</c:v>
                </c:pt>
                <c:pt idx="19">
                  <c:v>9233.56</c:v>
                </c:pt>
                <c:pt idx="20">
                  <c:v>10798.18</c:v>
                </c:pt>
                <c:pt idx="21">
                  <c:v>13187.67</c:v>
                </c:pt>
                <c:pt idx="22">
                  <c:v>15886.5</c:v>
                </c:pt>
                <c:pt idx="23">
                  <c:v>18902.580000000002</c:v>
                </c:pt>
                <c:pt idx="24">
                  <c:v>22053.15</c:v>
                </c:pt>
                <c:pt idx="25">
                  <c:v>24649.95</c:v>
                </c:pt>
                <c:pt idx="26">
                  <c:v>28486.89</c:v>
                </c:pt>
                <c:pt idx="27">
                  <c:v>33930.28</c:v>
                </c:pt>
                <c:pt idx="28">
                  <c:v>40422.730000000003</c:v>
                </c:pt>
                <c:pt idx="29" formatCode="General">
                  <c:v>49781.35</c:v>
                </c:pt>
                <c:pt idx="30" formatCode="General">
                  <c:v>62592.66</c:v>
                </c:pt>
                <c:pt idx="31" formatCode="General">
                  <c:v>76299.929999999993</c:v>
                </c:pt>
                <c:pt idx="32" formatCode="General">
                  <c:v>89874.16</c:v>
                </c:pt>
                <c:pt idx="33" formatCode="General">
                  <c:v>109247.79</c:v>
                </c:pt>
                <c:pt idx="34" formatCode="General">
                  <c:v>125952.97</c:v>
                </c:pt>
                <c:pt idx="35">
                  <c:v>140212.1</c:v>
                </c:pt>
                <c:pt idx="36" formatCode="General">
                  <c:v>151785.56</c:v>
                </c:pt>
                <c:pt idx="37" formatCode="General">
                  <c:v>175877.77</c:v>
                </c:pt>
                <c:pt idx="38" formatCode="General">
                  <c:v>187755.21</c:v>
                </c:pt>
              </c:numCache>
            </c:numRef>
          </c:val>
          <c:smooth val="0"/>
          <c:extLst>
            <c:ext xmlns:c16="http://schemas.microsoft.com/office/drawing/2014/chart" uri="{C3380CC4-5D6E-409C-BE32-E72D297353CC}">
              <c16:uniqueId val="{00000000-4AF8-48DF-B4AD-E44B139DE5FF}"/>
            </c:ext>
          </c:extLst>
        </c:ser>
        <c:dLbls>
          <c:showLegendKey val="0"/>
          <c:showVal val="0"/>
          <c:showCatName val="0"/>
          <c:showSerName val="0"/>
          <c:showPercent val="0"/>
          <c:showBubbleSize val="0"/>
        </c:dLbls>
        <c:marker val="1"/>
        <c:smooth val="0"/>
        <c:axId val="292191200"/>
        <c:axId val="292191760"/>
      </c:lineChart>
      <c:catAx>
        <c:axId val="292191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2191760"/>
        <c:crosses val="autoZero"/>
        <c:auto val="1"/>
        <c:lblAlgn val="ctr"/>
        <c:lblOffset val="100"/>
        <c:noMultiLvlLbl val="0"/>
      </c:catAx>
      <c:valAx>
        <c:axId val="292191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年度政府财政总支出（亿元）</a:t>
                </a:r>
              </a:p>
            </c:rich>
          </c:tx>
          <c:layout>
            <c:manualLayout>
              <c:xMode val="edge"/>
              <c:yMode val="edge"/>
              <c:x val="1.2484754672328775E-2"/>
              <c:y val="0.2792595745748948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2191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emf"/><Relationship Id="rId4"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6.emf"/><Relationship Id="rId7" Type="http://schemas.openxmlformats.org/officeDocument/2006/relationships/image" Target="../media/image110.wmf"/><Relationship Id="rId2" Type="http://schemas.openxmlformats.org/officeDocument/2006/relationships/image" Target="../media/image105.emf"/><Relationship Id="rId1" Type="http://schemas.openxmlformats.org/officeDocument/2006/relationships/image" Target="../media/image104.wmf"/><Relationship Id="rId6" Type="http://schemas.openxmlformats.org/officeDocument/2006/relationships/image" Target="../media/image109.emf"/><Relationship Id="rId5" Type="http://schemas.openxmlformats.org/officeDocument/2006/relationships/image" Target="../media/image108.emf"/><Relationship Id="rId4" Type="http://schemas.openxmlformats.org/officeDocument/2006/relationships/image" Target="../media/image10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wmf"/><Relationship Id="rId4" Type="http://schemas.openxmlformats.org/officeDocument/2006/relationships/image" Target="../media/image11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19.348"/>
    </inkml:context>
    <inkml:brush xml:id="br0">
      <inkml:brushProperty name="width" value="0.05" units="cm"/>
      <inkml:brushProperty name="height" value="0.05" units="cm"/>
      <inkml:brushProperty name="color" value="#333333"/>
    </inkml:brush>
  </inkml:definitions>
  <inkml:trace contextRef="#ctx0" brushRef="#br0">58 80 992,'0'0'0,"0"0"0,22-18 0,-22 18 2408,0 0-2408,8-6 2416,0 0-2416,-3 4 1384,-1 2-1384,0 2 1392,-2 1-1392,0 0 1200,-1 0-1200,0 2 1208,-1 0-1208,1 4-8072</inkml:trace>
  <inkml:trace contextRef="#ctx0" brushRef="#br0" timeOffset="269.667">294 0 10136,'-4'2'21,"-14"8"532,14 1 2627,13-1 1399,-25 38-3725,-20-8-4505,27-31 2376,-16 18-8178</inkml:trace>
  <inkml:trace contextRef="#ctx0" brushRef="#br0" timeOffset="446.76">123 121 1264,'3'5'1120,"1"2"1,-1-1-1,0 0 0,0 0 0,-1 1 1,1 0-1,-2-1 0,1 1 1,-1 0-1,0 0 0,0 0 0,-1 1-1120,8 35 1558,5 47 2278,-6-57-3079,-2-11-2103,-4-6-4160,-1-9-3500</inkml:trace>
  <inkml:trace contextRef="#ctx0" brushRef="#br0" timeOffset="1309.434">166 226 9416,'2'2'259,"1"-1"1,-1 0-1,1 0 1,-1 0 0,1 0-1,-1-1 1,1 1-1,-1-1 1,1 1-1,0-1 1,-1 0 0,1 0-1,0 0 1,-1 0-1,1-1 1,0 1-1,-1-1 1,1 1 0,0-1-1,1-1-259,13-1 867,-9 2-701,0 1 0,0-1 0,0 2 0,0-1-1,0 1 1,0 0 0,0 1 0,6 1-166,-11-2 26,-3-1-14,1 0 0,-1 0-1,1 0 1,-1 0 0,1 0 0,-1 0-1,1 0 1,-1 0 0,1 0-1,-1 0 1,1 0 0,-1 1-1,1-1 1,-1 0 0,1 0-1,-1 0 1,1 1 0,-1-1-1,0 0 1,1 1 0,-1-1 0,0 0-1,1 1 1,-1-1 0,0 0-1,1 1 1,-1-1 0,0 1-1,0-1 1,1 1 0,-1-1-1,0 0 1,0 1 0,0-1 0,0 1-1,0-1 1,1 1 0,-1-1-1,0 1 1,0-1 0,0 1-1,0-1 1,0 1 0,-1-1-1,1 1 1,0-1 0,0 1 0,0-1-1,0 1 1,0-1 0,-1 1-1,1-1 1,0 0 0,0 1-1,-1-1 1,1 1 0,0-1-1,-1 0 1,1 1 0,-1-1-12,-5 12 0,-1 0-1,-1-1 1,0 0 0,-1 0 0,0-1 0,0 0 0,-1 0-1,-10 6 1,-64 48 100,64-37-1261,37-34 2049,82-46-1104,-99 52 216,0 1 0,1-1-1,-1 1 1,0-1 0,1 0-1,-1 1 1,1-1 0,-1 1 0,1-1-1,-1 1 1,1 0 0,0-1-1,-1 1 1,1-1 0,-1 1 0,1 0-1,0 0 1,-1-1 0,1 1-1,0 0 1,-1 0 0,1 0 0,0 0-1,-1 0 1,1 0 0,0 0-1,0 0 1,-1 0 0,1 0 0,0 0-1,-1 0 1,1 0 0,0 1-1,-1-1 1,1 0 0,0 0 0,-1 1-1,1-1 1,-1 0 0,1 1-1,0-1 1,-1 1 0,1-1 0,-1 1-1,1-1 1,-1 1 0,0-1-1,1 1 1,-1 0 0,1-1 0,-1 1-1,0-1 1,0 1 0,1 0-1,-1-1 1,0 1 0,0 0-1,0-1 1,0 1 0,0 0 0,0 0-1,0-1 1,0 1 0,0 0-1,0-1 1,-7 21 88,-1-1 0,0 0 0,-2-1 0,0 0 0,-2 0 0,0-1 0,-1-1 0,0 0 0,-2-1 0,-1 1-88,-97 77 270,72-54-233,35-34-88,6-6 59,0 0-1,0 0 0,1 0 0,-1 0 0,0 0 1,0 0-1,1 0 0,-1 0 0,0 0 0,0 0 0,0 0 1,1 0-1,-1 0 0,0 0 0,0 0 0,1 0 1,-1 0-1,0 0 0,0 0 0,0 1 0,1-1 0,-1 0 1,0 0-1,0 0 0,0 0 0,0 0 0,0 1 1,1-1-1,-1 0 0,0 0 0,0 0 0,0 1 0,0-1 1,0 0-1,0 0 0,0 0 0,0 1 0,1-1 1,-1 0-1,0 0 0,0 1 0,0-1 0,0 0 0,0 0-7,135-38 923,-101 33-630,0 0 1,0 3-1,0 0 0,0 3 1,0 0-1,32 7-293,-12 0 1596,-53-8-1593,-1 0 0,0 0 0,0 0 0,0 0 0,1 0 0,-1 1 0,0-1 0,0 0 1,1 0-1,-1 0 0,0 0 0,0 0 0,0 0 0,1 0 0,-1 0 0,0 0 0,0 0 0,1 0 0,-1 0 0,0 0 0,0-1 0,0 1 0,1 0 0,-1 0 1,0 0-1,0 0 0,0 0 0,1 0 0,-1 0 0,0-1 0,0 1 0,0 0 0,0 0 0,0 0 0,1 0 0,-1-1 0,0 1 0,0 0 0,0 0 0,0 0 1,0-1-1,0 1 0,0 0 0,0 0 0,0 0 0,0-1 0,0 1 0,0 0 0,0 0 0,0-1 0,0 1 0,0 0 0,0 0 0,0 0 0,0-1 0,0 1 1,0 0-1,0 0 0,0-1 0,0 1 0,0 0 0,0 0 0,0 0 0,-1 0 0,1-1 0,0 1 0,0 0 0,0 0 0,0 0-3,-15-14 204,12 11-171,-73-77 135,72 76-170,1-1-1,-1 0 1,1-1 0,0 1-1,0-1 1,1 1 0,-1-1-1,1 0 1,1 0 0,-1 0-1,1 0 1,0 0 0,0 0-1,1 0 1,-1-1 0,2 0 2,-1 5-16,0 0 1,0 1 0,1-1 0,-1 0 0,1 0 0,0 1 0,-1-1-1,1 0 1,0 1 0,0-1 0,0 1 0,0-1 0,0 1 0,0 0-1,0-1 1,1 1 0,-1 0 0,1 0 0,-1 0 0,0 0 0,1 0-1,0 0 1,-1 0 0,1 1 0,-1-1 0,1 0 0,0 1 0,0-1-1,-1 1 1,1 0 0,0 0 0,0-1 0,0 1 0,-1 0 0,2 1 15,61 10-268,2-1-114,-62-4-4933,-2-3-5931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37.116"/>
    </inkml:context>
    <inkml:brush xml:id="br0">
      <inkml:brushProperty name="width" value="0.05" units="cm"/>
      <inkml:brushProperty name="height" value="0.05" units="cm"/>
      <inkml:brushProperty name="color" value="#333333"/>
    </inkml:brush>
  </inkml:definitions>
  <inkml:trace contextRef="#ctx0" brushRef="#br0">59 165 8880,'16'-3'2698,"5"6"906,10 15-1092,-26-20-2517,-2 5-70,-48 52-1677,15-24 1700,24-22-87,0-1 0,1 1 0,0 0 0,0 0 0,1 0 0,1 0-1,-1 1 1,1 0 0,-1 9 139,3-16 64,1 0-1,-1 0 1,1 0-1,0 0 0,0 0 1,0 0-1,0 0 1,1 0-1,-1 0 1,1 0-1,0 0 0,-1 0 1,1 0-1,1 0 1,-1 0-1,0-1 1,1 1-1,-1 0 1,3 1-64,43 13 1013,-46-16-948,1-1 0,-1 0 0,0 1 0,1-1 0,-1 0 1,1 0-1,-1 0 0,1 0 0,-1 0 0,0-1 0,1 1 0,-1 0 0,0-1 1,1 1-1,-1-1 0,0 1 0,1-1 0,-1 1 0,0-1 0,0 0 0,1 0 1,-1 0-1,0 0 0,0 0 0,0 0 0,0 0-65,1-2 43,-3 3-24,1 0 0,0-1 0,0 1 0,0 0 0,1-1 0,-1 1 0,0-1-1,0 1 1,0 0 0,0-1 0,0 1 0,0 0 0,0-1 0,1 1 0,-1 0-1,0-1 1,0 1 0,1 0 0,-1-1 0,0 1 0,0 0 0,1 0 0,-1-1 0,0 1-1,1 0 1,-1 0 0,0 0 0,1-1 0,-1 1 0,0 0 0,1 0 0,-1 0-1,0 0 1,1 0 0,-1 0 0,0 0 0,1 0 0,-1 0 0,1 0 0,-1 0-1,0 0 1,1 0 0,-1 0 0,0 0 0,1 0 0,-1 0 0,1 0 0,-1 0-1,0 1 1,1-1 0,-1 0 0,0 0 0,1 0 0,-1 1 0,0-1 0,0 0 0,1 0-1,-1 1 1,0-1 0,0 0 0,1 1 0,-1-1 0,0 0 0,0 1 0,0-1-1,0 0-18,1 3-5,0-1 0,-1 0 0,1 0-1,-1 0 1,0 0 0,1 0-1,-1 1 1,0-1 0,0 0 0,-1 0-1,1 0 1,0 0 0,-1 1 0,1-1-1,-1 0 1,0 0 0,0 0-1,0 0 1,0 0 0,0 0 0,0 0-1,0-1 1,0 1 0,-1 0 5,-5 8 86,1-1-1,-1 0 1,-1-1 0,0 0 0,0 0 0,0-1 0,-1 0-1,-7 5-85,-16 4-828,25-28-4485,5 4-3913</inkml:trace>
  <inkml:trace contextRef="#ctx0" brushRef="#br0" timeOffset="393.672">276 251 11744,'0'2'223,"1"-1"1,-1 1-1,0-1 1,0 1-1,0-1 1,0 1-1,-1-1 1,1 1-1,0-1 1,-1 0-1,1 1 1,-1-1-1,1 1 1,-1-1-1,1 0 1,-1 0-1,0 1 1,0-1-1,0 0 1,0 0-1,0 0 1,0 0-1,0 0 1,0 0-1,0 0 1,0 0 0,0 0-1,-1-1 1,1 1-224,-7 8 864,-9 14-765,15-20-93,-1 1-1,1 0 0,-1-1 1,1 1-1,-1-1 0,0 0 0,0 0 1,-1 0-1,1 0 0,-1-1 1,1 1-1,-1-1 0,0 0 0,-1 0-5,-36 35-168,22-16 175,-31 38 48,50-58-62,1 0 0,-1-1 0,1 1 0,0 0 0,-1-1 1,1 1-1,0-1 0,-1 1 0,1-1 0,0 1 0,0-1 0,-1 0 1,1 1-1,0-1 0,0 0 0,0 0 0,0 0 0,0 1 0,-1-1 1,1 0-1,0 0 0,0 0 0,0 0 0,0 0 0,0-1 0,-1 1 1,1 0-1,1-1 7,57-9 333,-54 8-325,-1 1 1,1-1-1,-1 0 0,0 0 0,1 0 0,-1-1 1,0 1-1,-1-1 0,1 0 0,0 0 1,1-2-9,20-16 362,68-31 180,-17 3-304,-75 49-229,0-1 0,0 1 0,-1 0 0,1-1 0,0 0 0,-1 1 0,1-1 0,0 1 0,-1-1 0,1 0 0,-1 1 0,1-1 0,-1 0 0,1 0 0,-1 1 0,1-1 0,-1 0 0,0 0 0,0 0 0,1 1 0,-1-1 0,0 0 0,0 0 0,0 0 0,0 0 0,0 0 0,0 0 0,0 1 0,0-1 0,0 0 0,-1-1-9,-27-29-7272,20 27 5368,-4-3-5282</inkml:trace>
  <inkml:trace contextRef="#ctx0" brushRef="#br0" timeOffset="1073.774">143 1 9864,'2'1'368,"0"0"1,0 0 0,0 0 0,0 1-1,0-1 1,-1 1 0,1-1 0,-1 1-1,1 0 1,-1 0 0,0 0-1,1 0 1,-1 0 0,0 0 0,0 0-1,-1 0 1,1 0 0,0 0 0,-1 0-1,1 1 1,-1-1 0,1 0-1,-1 0 1,0 1 0,0-1 0,0 0-1,-1 1-368,16 211 2843,-13 81-2027,-5-262-683,7-22-81,13-40-1282,24-41 526,-10 47 468,-19 17 345,0 5 1100,92 25 715,-35 6-737,-68-30-1227,1 0 1,0 1-1,0-1 1,0 0-1,0 0 1,0 0-1,0 0 1,-1 0-1,1-1 1,0 1-1,0-1 1,0 1-1,0-1 1,-1 1-1,1-1 1,0 0-1,0 0 1,-1 0-1,1 0 1,-1 0-1,1 0 1,-1-1-1,1 1 1,-1 0-1,0-1 1,0 1-1,0-1 1,0 1-1,0-1 1,1-1 39,-2 1-681,1 2-3156,-1 0-9782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34.997"/>
    </inkml:context>
    <inkml:brush xml:id="br0">
      <inkml:brushProperty name="width" value="0.05" units="cm"/>
      <inkml:brushProperty name="height" value="0.05" units="cm"/>
      <inkml:brushProperty name="color" value="#333333"/>
    </inkml:brush>
  </inkml:definitions>
  <inkml:trace contextRef="#ctx0" brushRef="#br0">1 290 8968,'21'-15'2207,"-3"-1"15,62-37 3188,94-72-3783,-136 99-2316,-40 25-6294,-4 2 5006,6-1 1586,-6 1-5675</inkml:trace>
  <inkml:trace contextRef="#ctx0" brushRef="#br0" timeOffset="475.457">162 14 7896,'23'7'3305,"-5"22"1434,6 89-929,-15 25-2210,-9-129-1550,-1-1 1,-1 0-1,0 0 1,0 0-1,-1 0 1,-1-1-1,-2 7-50,-23 27 400,3-54-777,23 6 358,0 0-1,1-1 1,-1 0-1,1 0 1,-1 0 0,1 0-1,0 0 1,0 0 0,0 0-1,1-1 1,-1 1-1,1-1 1,-1 1 0,1-1-1,1 1 1,-1-1-1,0 0 1,1 0 0,0 1-1,0-1 1,0 0-1,0 0 1,0 1 0,1-3 19,31-41 733,-3 33-560,-7 1-173,8-1-36,-6 7-2224,-21 4 2044,12-3-4597,-6 8-4693</inkml:trace>
  <inkml:trace contextRef="#ctx0" brushRef="#br0" timeOffset="950.474">340 30 10400,'26'3'2213,"10"-5"2133,-1 1-2002,-11-2-1450,-3-2-354,7-5 184,-18-1-2041,-9 10-77,-5 9-7912,3-4 3966</inkml:trace>
  <inkml:trace contextRef="#ctx0" brushRef="#br0" timeOffset="1270.957">387 77 7984,'21'3'2641,"-19"-3"-2415,-1 1-1,0 0 0,0 0 1,1 0-1,-1 0 1,0 0-1,0 0 1,0 0-1,0 0 1,-1 0-1,1 1 1,0-1-1,0 0 1,-1 1-1,1-1 1,-1 0-1,1 1 1,-1-1-1,1 1 1,-1-1-1,0 1 1,0-1-1,0 1 1,0 0-226,-13 119 2913,-9-4-1337,16-89-1385,-1-1 0,-2 0-1,-1 0 1,-8 16-191,-12 33 4,-2-11 98,-19 17-66,49-80-191,0 0 1,0 0-1,0 1 0,0-2 0,-1 1 0,1 0 0,0 0 0,-1-1 0,1 0 0,-1 1 0,0-1 0,1 0 0,-1 0 0,0 0 1,0-1-1,0 1 0,0-1 0,-1 1 155,-27 7-5193,17-2-3273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01.801"/>
    </inkml:context>
    <inkml:brush xml:id="br0">
      <inkml:brushProperty name="width" value="0.05" units="cm"/>
      <inkml:brushProperty name="height" value="0.05" units="cm"/>
      <inkml:brushProperty name="color" value="#333333"/>
    </inkml:brush>
  </inkml:definitions>
  <inkml:trace contextRef="#ctx0" brushRef="#br0">58 80 992,'0'0'0,"0"0"0,22-18 0,-22 18 2408,0 0-2408,8-6 2416,0 0-2416,-3 4 1384,-1 2-1384,0 2 1392,-2 1-1392,0 0 1200,-1 0-1200,0 2 1208,-1 0-1208,1 4-8072</inkml:trace>
  <inkml:trace contextRef="#ctx0" brushRef="#br0" timeOffset="1">294 0 10136,'-4'2'21,"-14"8"532,14 1 2627,13-1 1399,-25 38-3725,-20-8-4505,27-31 2376,-16 18-8178</inkml:trace>
  <inkml:trace contextRef="#ctx0" brushRef="#br0" timeOffset="2">123 121 1264,'3'5'1120,"1"2"1,-1-1-1,0 0 0,0 0 0,-1 1 1,1 0-1,-2-1 0,1 1 1,-1 0-1,0 0 0,0 0 0,-1 1-1120,8 35 1558,5 47 2278,-6-57-3079,-2-11-2103,-4-6-4160,-1-9-3500</inkml:trace>
  <inkml:trace contextRef="#ctx0" brushRef="#br0" timeOffset="3">166 226 9416,'2'2'259,"1"-1"1,-1 0-1,1 0 1,-1 0 0,1 0-1,-1-1 1,1 1-1,-1-1 1,1 1-1,0-1 1,-1 0 0,1 0-1,0 0 1,-1 0-1,1-1 1,0 1-1,-1-1 1,1 1 0,0-1-1,1-1-259,13-1 867,-9 2-701,0 1 0,0-1 0,0 2 0,0-1-1,0 1 1,0 0 0,0 1 0,6 1-166,-11-2 26,-3-1-14,1 0 0,-1 0-1,1 0 1,-1 0 0,1 0 0,-1 0-1,1 0 1,-1 0 0,1 0-1,-1 0 1,1 0 0,-1 1-1,1-1 1,-1 0 0,1 0-1,-1 0 1,1 1 0,-1-1-1,0 0 1,1 1 0,-1-1 0,0 0-1,1 1 1,-1-1 0,0 0-1,1 1 1,-1-1 0,0 1-1,0-1 1,1 1 0,-1-1-1,0 0 1,0 1 0,0-1 0,0 1-1,0-1 1,1 1 0,-1-1-1,0 1 1,0-1 0,0 1-1,0-1 1,0 1 0,-1-1-1,1 1 1,0-1 0,0 1 0,0-1-1,0 1 1,0-1 0,-1 1-1,1-1 1,0 0 0,0 1-1,-1-1 1,1 1 0,0-1-1,-1 0 1,1 1 0,-1-1-12,-5 12 0,-1 0-1,-1-1 1,0 0 0,-1 0 0,0-1 0,0 0 0,-1 0-1,-10 6 1,-64 48 100,64-37-1261,37-34 2049,82-46-1104,-99 52 216,0 1 0,1-1-1,-1 1 1,0-1 0,1 0-1,-1 1 1,1-1 0,-1 1 0,1-1-1,-1 1 1,1 0 0,0-1-1,-1 1 1,1-1 0,-1 1 0,1 0-1,0 0 1,-1-1 0,1 1-1,0 0 1,-1 0 0,1 0 0,0 0-1,-1 0 1,1 0 0,0 0-1,0 0 1,-1 0 0,1 0 0,0 0-1,-1 0 1,1 0 0,0 1-1,-1-1 1,1 0 0,0 0 0,-1 1-1,1-1 1,-1 0 0,1 1-1,0-1 1,-1 1 0,1-1 0,-1 1-1,1-1 1,-1 1 0,0-1-1,1 1 1,-1 0 0,1-1 0,-1 1-1,0-1 1,0 1 0,1 0-1,-1-1 1,0 1 0,0 0-1,0-1 1,0 1 0,0 0 0,0 0-1,0-1 1,0 1 0,0 0-1,0-1 1,-7 21 88,-1-1 0,0 0 0,-2-1 0,0 0 0,-2 0 0,0-1 0,-1-1 0,0 0 0,-2-1 0,-1 1-88,-97 77 270,72-54-233,35-34-88,6-6 59,0 0-1,0 0 0,1 0 0,-1 0 0,0 0 1,0 0-1,1 0 0,-1 0 0,0 0 0,0 0 0,0 0 1,1 0-1,-1 0 0,0 0 0,0 0 0,1 0 1,-1 0-1,0 0 0,0 0 0,0 1 0,1-1 0,-1 0 1,0 0-1,0 0 0,0 0 0,0 0 0,0 1 1,1-1-1,-1 0 0,0 0 0,0 0 0,0 1 0,0-1 1,0 0-1,0 0 0,0 0 0,0 1 0,1-1 1,-1 0-1,0 0 0,0 1 0,0-1 0,0 0 0,0 0-7,135-38 923,-101 33-630,0 0 1,0 3-1,0 0 0,0 3 1,0 0-1,32 7-293,-12 0 1596,-53-8-1593,-1 0 0,0 0 0,0 0 0,0 0 0,1 0 0,-1 1 0,0-1 0,0 0 1,1 0-1,-1 0 0,0 0 0,0 0 0,0 0 0,1 0 0,-1 0 0,0 0 0,0 0 0,1 0 0,-1 0 0,0 0 0,0-1 0,0 1 0,1 0 0,-1 0 1,0 0-1,0 0 0,0 0 0,1 0 0,-1 0 0,0-1 0,0 1 0,0 0 0,0 0 0,0 0 0,1 0 0,-1-1 0,0 1 0,0 0 0,0 0 0,0 0 1,0-1-1,0 1 0,0 0 0,0 0 0,0 0 0,0-1 0,0 1 0,0 0 0,0 0 0,0-1 0,0 1 0,0 0 0,0 0 0,0 0 0,0-1 0,0 1 1,0 0-1,0 0 0,0-1 0,0 1 0,0 0 0,0 0 0,0 0 0,-1 0 0,1-1 0,0 1 0,0 0 0,0 0 0,0 0-3,-15-14 204,12 11-171,-73-77 135,72 76-170,1-1-1,-1 0 1,1-1 0,0 1-1,0-1 1,1 1 0,-1-1-1,1 0 1,1 0 0,-1 0-1,1 0 1,0 0 0,0 0-1,1 0 1,-1-1 0,2 0 2,-1 5-16,0 0 1,0 1 0,1-1 0,-1 0 0,1 0 0,0 1 0,-1-1-1,1 0 1,0 1 0,0-1 0,0 1 0,0-1 0,0 1 0,0 0-1,0-1 1,1 1 0,-1 0 0,1 0 0,-1 0 0,0 0 0,1 0-1,0 0 1,-1 0 0,1 1 0,-1-1 0,1 0 0,0 1 0,0-1-1,-1 1 1,1 0 0,0 0 0,0-1 0,0 1 0,-1 0 0,2 1 15,61 10-268,2-1-114,-62-4-4933,-2-3-5931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01.806"/>
    </inkml:context>
    <inkml:brush xml:id="br0">
      <inkml:brushProperty name="width" value="0.05" units="cm"/>
      <inkml:brushProperty name="height" value="0.05" units="cm"/>
      <inkml:brushProperty name="color" value="#333333"/>
    </inkml:brush>
  </inkml:definitions>
  <inkml:trace contextRef="#ctx0" brushRef="#br0">24 55 12640,'0'0'0,"0"0"0,6 27 0,-3-15 1640,2 0-1640,-3-5 1648,-2-2-1648,2-1 623,-1-1-623,0 0 624,-1 0-624,2 0 368,0 2-368,0-2 368,2 2-368,1 2-13047</inkml:trace>
  <inkml:trace contextRef="#ctx0" brushRef="#br0" timeOffset="1">269 2 12728,'-1'1'18,"1"-1"20,-1 0-1,1 0 1,0 0 0,0 0-1,-1 0 1,1 0 0,0 0-1,0 0 1,-1 0 0,1 1-1,0-1 1,0 0-1,0 0 1,-1 0 0,1 0-1,0 0 1,0 1 0,0-1-1,-1 0 1,1 0 0,0 0-1,0 1 1,0-1-1,0 0 1,0 0 0,0 0-1,-1 1 1,1-1 0,0 0-1,0 0 1,0 1-1,0-1 1,0 0 0,0 0-1,0 1 1,0-1 0,0 0-1,0 0 1,0 1 0,0-1-1,0 0 1,0 0-1,0 1 1,0-1 0,1 0-1,-1 0 1,0 1 0,0-1-1,0 0 1,0 0 0,0 0-1,1 1 1,-1-1-1,0 0 1,0 0 0,0 0-1,0 0 1,1 0 0,-1 1-1,0-1 1,0 0 0,1 0-38,0 8 5180,-5 15-4108,1-10-886,-13 8-2562,9-16 479,-12 11-9716</inkml:trace>
  <inkml:trace contextRef="#ctx0" brushRef="#br0" timeOffset="2">35 191 4312,'35'-12'2006,"-36"38"1024,-15 24 190,16-35-2260,-4 85 113,4-90-4002,1-9-4791</inkml:trace>
  <inkml:trace contextRef="#ctx0" brushRef="#br0" timeOffset="3">1 173 9056,'19'49'4366,"-10"-52"-1679,78-32-913,29 19-1131,-116 16-645,2 0 1,0-1 1,0 1-1,1 0 0,-1-1 0,0 1 0,0 0 1,0 1-1,0-1 0,0 0 0,0 1 0,0-1 1,0 1-1,0-1 0,0 1 0,0 0 0,0 0 1,0 0-1,0 0 0,-1 0 0,1 0 0,0 1 1,-9 20 219,1-13-342,0 0 1,0 0-1,-1 0 0,-1-1 0,1 0 0,-1 0 1,0-1-1,-1 0 0,0 0 0,0-1 1,-2 0 122,-17 14 123,-35 29-617,98-55 563,-3-8-55,51-15-8,-83 29 9,1 0 0,-1 0-1,0 0 1,1 0 0,-1 0-1,0 0 1,1 0 0,-1 0-1,0 1 1,1-1 0,-1 0 0,0 0-1,1 0 1,-1 1 0,0-1-1,1 0 1,-1 0 0,0 1-1,0-1 1,0 0 0,1 1 0,-1-1-1,0 0 1,0 1 0,0-1-1,0 0 1,1 1 0,-1-1-1,0 0 1,0 1 0,0-1 0,0 0-1,0 1 1,0-1 0,0 1-1,0-1 1,0 0 0,0 1-1,0-1 1,0 0 0,-1 1 0,1-1-1,0 0 1,0 1 0,0-1-1,0 0 1,-1 1 0,1-1-1,0 0 1,0 1 0,0-1 0,-1 0-1,1 1-14,-10 20 478,-119 154 1137,120-164-1676,0 0 0,0-1 0,-1 0 1,-1-1-1,1 0 0,-11 6 61,11-29-4309,8 6 810,1 2-3894</inkml:trace>
  <inkml:trace contextRef="#ctx0" brushRef="#br0" timeOffset="4">58 537 5920,'102'1'8205,"-33"10"-5305,-65-10-2757,0 1 0,0-1 0,0 0 0,0-1-1,0 1 1,0-1 0,0 1 0,1-1 0,-1-1 0,0 1 0,0 0 0,0-1 0,0 0 0,0 0 0,0 0 0,0-1 0,0 1 0,0-1-1,0 0 1,-1 0 0,1 0 0,-1-1 0,1 1 0,-1-1 0,3-3-143,-4 3-74,-1 0 1,0 0-1,0 0 0,0 0 1,0 0-1,0-1 0,0 1 1,-1 0-1,0 0 0,0-1 1,0 1-1,0-1 0,0 1 1,0 0-1,-1 0 0,0-1 1,0 1-1,0 0 0,0 0 1,0 0-1,-1-2 74,-6-40-1880,8 43 1936,0-1 0,1 1-1,-1 0 1,1 0 0,-1-1-1,1 1 1,0 0-1,-1 0 1,1 0 0,0 0-1,1 0 1,-1 0 0,0 0-1,0 1 1,1-1 0,-1 0-1,1 1 1,0-1-1,-1 1 1,1-1 0,0 1-1,0 0 1,0 0 0,0 0-1,0 0 1,0 0-1,0 0 1,0 1 0,0-1-1,1 0 1,-1 1 0,0 0-1,0 0 1,1 0-1,-1 0 1,1 0-56,34 7 1017,-21-5-621,-5 0-1876,-4 0-2817,-6-1 2244,1-1-5960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01.811"/>
    </inkml:context>
    <inkml:brush xml:id="br0">
      <inkml:brushProperty name="width" value="0.05" units="cm"/>
      <inkml:brushProperty name="height" value="0.05" units="cm"/>
      <inkml:brushProperty name="color" value="#333333"/>
    </inkml:brush>
  </inkml:definitions>
  <inkml:trace contextRef="#ctx0" brushRef="#br0">0 369 11656,'120'1'5946,"-91"-6"-5495,1-2-1,-2-1 1,1-1 0,24-12-451,-23-4-3115,-34 22-1530,1 4-2568</inkml:trace>
  <inkml:trace contextRef="#ctx0" brushRef="#br0" timeOffset="1">117 192 11656,'6'8'-99,"-4"-5"396,1 0 0,-1 0-1,0 0 1,0 0 0,0 1-1,0-1 1,0 0-1,-1 1 1,0-1 0,0 1-1,0 0 1,0-1 0,0 1-1,0 2-296,11 316 7333,-10-231-6709,-6-57-866,-6-39-5989,-1-9 1929,1 2-3678</inkml:trace>
  <inkml:trace contextRef="#ctx0" brushRef="#br0" timeOffset="2">49 514 11296,'3'8'172,"-2"-4"152,0-1 0,1 0 0,-1 1 0,0-1 0,0 0 0,-1 1 0,1-1 0,-1 1 0,0 0 0,0-1 0,0 1 0,0-1 1,-1 1-1,1-1 0,-1 1 0,0-1 0,0 2-324,-10 30 2640,0-3-1095,2-12-5316,5-13-7988</inkml:trace>
  <inkml:trace contextRef="#ctx0" brushRef="#br0" timeOffset="3">352 574 15864,'-6'3'90,"5"-2"-29,0-1-1,-1 0 0,1 1 1,0-1-1,0 1 0,0-1 1,0 1-1,0-1 0,0 1 1,0 0-1,0 0 0,0-1 1,0 1-1,1 0 1,-1 0-1,0 0 0,0 0 1,1 0-1,-1 0 0,1 0 1,-1 0-1,1 0 0,-1 0 1,1 0-1,0 1 0,-1 0-60,4 25 2548,13 13 832,-5-17-8262,-5-13-7631</inkml:trace>
  <inkml:trace contextRef="#ctx0" brushRef="#br0" timeOffset="4">388 1 14792,'0'0'0,"-1"11"0,-2 7 0,5-6 2367,1-1-2367,-2-4 2368,-1-2-2368,2 1 1240,0 0-1240,4 3 1240,2 5-1240,0 1-304,0 2 304,-3-9-304,-3-5 304,4 8-15495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01.816"/>
    </inkml:context>
    <inkml:brush xml:id="br0">
      <inkml:brushProperty name="width" value="0.05" units="cm"/>
      <inkml:brushProperty name="height" value="0.05" units="cm"/>
      <inkml:brushProperty name="color" value="#333333"/>
    </inkml:brush>
  </inkml:definitions>
  <inkml:trace contextRef="#ctx0" brushRef="#br0">155 5 8696,'0'2'8,"0"-1"65,0-1 0,0 1 0,-1 0 0,1 0 0,0 0 0,0 0 0,0 0 0,0 0 0,1 0 0,-1-1-1,0 1 1,0 0 0,0 0 0,1 0 0,-1 0 0,0-1 0,1 1 0,-1 0 0,1 0 0,-1 0 0,1-1 0,-1 1 0,1 0 0,0-1 0,-1 1 0,1-1 0,0 1 0,0-1 0,-1 1 0,1-1 0,0 1-1,0-1 1,-1 0 0,1 1 0,0-1 0,0 0 0,0 0 0,0 1 0,0-1 0,0 0 0,-1 0 0,1 0 0,0 0-73,23-3 957,-1 0-1,1-1 1,-1-2 0,11-4-957,-16 5 322,-18 5-552,0 0 0,1 0 0,-1 0 0,0 0 1,1 0-1,-1-1 0,0 1 0,1 0 0,-1 0 0,0 0 0,1 0 0,-1 0 0,1 0 0,-1 1 0,0-1 0,1 0 1,-1 0-1,0 0 0,1 0 0,-1 0 0,0 0 0,0 1 0,1-1 0,-1 0 0,0 0 0,1 0 0,-1 1 0,0-1 0,0 0 1,1 0-1,-1 1 0,0-1 0,0 0 0,0 1 0,0-1 0,1 0 0,-1 0 0,0 1 0,0-1 0,0 0 0,0 1 0,0-1 1,0 0-1,0 1 0,0-1 0,0 1 0,0-1 230,1 4-2000</inkml:trace>
  <inkml:trace contextRef="#ctx0" brushRef="#br0" timeOffset="1">0 221 9592,'1'-1'50,"0"1"0,0 0 0,0-1 1,0 1-1,0 0 0,0 0 0,0 0 1,0 0-1,0 0 0,0 0 1,0 0-1,0 0 0,0 0 0,0 0 1,0 1-1,0-1 0,0 0 0,-1 1 1,1-1-1,0 1 0,0-1 0,0 1 1,0-1-1,-1 1 0,1-1 0,0 1 1,0 0-1,-1 0 0,1-1 0,0 1 1,-1 0-1,1 0 0,-1 0 0,1-1 1,-1 1-1,0 0 0,1 0 0,-1 0 1,0 1-51,22 90 5282,-15-53-4683,-5-25-543,2 6 113,-1-6-3846,-2-11-5616</inkml:trace>
  <inkml:trace contextRef="#ctx0" brushRef="#br0" timeOffset="2">54 189 9504,'1'0'137,"0"1"1,0 0 0,0 0 0,0 0-1,0 0 1,0-1 0,0 1-1,0 0 1,0-1 0,0 1 0,0-1-1,0 1 1,0-1 0,1 0-1,-1 1 1,0-1 0,0 0 0,0 0-1,1 0 1,-1 0 0,0 0-1,0 0 1,1 0 0,-1 0-1,0-1 1,0 1 0,0 0 0,0-1-1,1 1 1,-1-1 0,0 1-1,0-1 1,0 0 0,0 1 0,0-1-138,36-12 893,1 2 0,1 1 0,-1 2 1,1 2-1,38-1-893,70 11 617,-147-3-615,-1-1 0,1 0 0,0 0 0,-1 1 0,1-1-1,-1 0 1,1 1 0,-1-1 0,1 0 0,0 1-1,-1-1 1,1 1 0,0-1 0,0 0 0,-1 1 0,1-1-1,0 1 1,0-1 0,0 1 0,-1-1 0,1 1 0,0-1-1,0 1 1,0-1 0,0 1 0,0-1 0,0 1-1,0-1 1,0 1 0,0-1 0,0 1 0,0-1 0,0 1-1,1-1 1,-1 1 0,0-1 0,0 1 0,0-1 0,1 1-1,-1-1 1,0 0 0,1 1 0,-1-1 0,0 1-1,1-1 1,-1 0 0,0 1 0,1-1 0,-1 0 0,1 0-1,-1 1 1,1-1 0,-1 0 0,1 0 0,-1 1 0,1-1-1,-1 0 1,1 0 0,-1 0 0,1 0 0,-1 0 0,1 0-1,-1 0 1,1 0 0,-1 0 0,1 0 0,-1 0-1,1 0-1,-64 43-3103,38-26-8077</inkml:trace>
  <inkml:trace contextRef="#ctx0" brushRef="#br0" timeOffset="3">155 81 7984,'46'34'2118,"-45"5"1062,2 173 3173,0-185-9962,-3-25 3044,1 4-9768</inkml:trace>
  <inkml:trace contextRef="#ctx0" brushRef="#br0" timeOffset="4">142 295 11208,'0'0'0,"-2"11"0,0 8 0,0-3 1224,0 2-1224,0-6 1224,0-4-1224,2 0 864,-2 0-864,2-4 864,2-2-864,-2 0-2912,0 1 2912,0-2-2904,0-1 2904,0 1-5976</inkml:trace>
  <inkml:trace contextRef="#ctx0" brushRef="#br0" timeOffset="5">356 239 11832,'-3'4'24,"-19"43"2081,-12 32 1516,28-68-3441,-1 0 0,0 0 0,0 0 0,-1-1 0,-1-1 0,1 1 0,-2-1 0,1-1-180,-57 30-2396,66-38 2375,0 0 0,0-1 0,1 1 0,-1 0 0,0 0 0,0 0 0,1 0 0,-1-1 0,0 1 0,0 0 0,0 0 0,0-1 0,1 1 0,-1 0 0,0 0 0,0-1 0,0 1 0,0 0 0,0 0 0,0-1 0,0 1 0,0 0 0,0-1 0,0 1 0,0 0 0,0 0 0,0-1 0,0 1 0,0 0 0,0-1 0,0 1 0,0 0 0,0 0 0,0-1 0,0 1 0,0 0 0,0 0 0,-1-1 0,1 1 0,0 0 0,0 0 0,0 0 0,-1-1 0,1 1 0,0 0 0,0 0 0,0 0 0,-1-1 0,1 1 0,0 0 0,0 0 0,-1 0 0,1 0 0,0 0 0,0 0 0,-1 0 0,1 0 0,0-1 0,-1 1 0,1 0 0,0 0 0,0 0 0,-1 0 0,1 0 0,0 1 0,-1-1 21,17-22-18,49-36-187,-52 47 214,1 1 0,0 0 0,0 0-1,1 2 1,0 0 0,12-4-9,-20 17 1149,-15 9-359,7-13-765,-24 32 120,-1-2 0,-2 0 0,-25 21-145,-1-5-22,23 8-132,31-55 151,0 1-1,0-1 1,0 1 0,0 0 0,0-1 0,0 1-1,1-1 1,-1 1 0,0-1 0,1 1 0,-1-1-1,0 1 1,1-1 0,-1 1 0,0-1-1,1 1 1,-1-1 0,1 0 0,-1 1 0,1-1-1,-1 1 1,1-1 0,-1 0 0,1 0 0,-1 1-1,1-1 1,-1 0 0,1 0 0,0 0 0,-1 0-1,1 0 1,-1 0 0,1 0 0,0 0-1,-1 0 1,1 0 0,-1 0 0,1 0 0,0 0-1,-1 0 1,1 0 0,-1 0 0,1-1 0,-1 1-1,1 0 1,-1 0 0,1-1 0,-1 1 0,1-1-1,-1 1 1,1 0 0,-1-1 0,1 1 0,-1-1-1,0 1 1,1-1 0,-1 1 0,0-1-1,1 1 4,77-48 160,43-28 2,-115 73-163,0 0 0,1 0 0,-1 1 1,0 0-1,1 1 0,-1-1 0,1 1 0,0 0 0,-1 1 1,1 0-1,0 0 0,-1 0 0,1 1 0,0 0 1,-1 0-1,1 1 0,-1-1 0,3 2 1,7 17 65,-13-18-61,-1 1 0,0-1 0,0 1 0,-1-1 0,1 1-1,-1 0 1,1 0 0,-1 0 0,0 0 0,0 0 0,0 0-1,0 0 1,0 0 0,-1 0 0,1 0 0,-1 1 0,0-1-1,0 0 1,0 0 0,-1 0 0,1 0 0,-1 1-1,0 0-3,-6 9 186,-2 0 0,1 0 0,-2 0 0,1-1-1,-2-1 1,-8 8-186,-18 16-3677,12-19-226,5-4-2843</inkml:trace>
  <inkml:trace contextRef="#ctx0" brushRef="#br0" timeOffset="6">295 587 12552,'0'0'0,"1"7"0,0 3 0,0-3 1456,-1-1-1456,0 1 1456,-1-2-1456,1-5 888,0 0-888,-1 6 887,0-1-887,1-5-2103,0 0 2103,0 5-2096,0 2 2096,0 5-8776</inkml:trace>
  <inkml:trace contextRef="#ctx0" brushRef="#br0" timeOffset="7">377 563 13536,'0'0'0,"-7"10"0,-7 6 0,8-7 1608,3 0-1608,4-3 1607,3 0-1607,-4-6-88,0 0 88,4 6-88,1 2 88,4 6-11935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01.824"/>
    </inkml:context>
    <inkml:brush xml:id="br0">
      <inkml:brushProperty name="width" value="0.05" units="cm"/>
      <inkml:brushProperty name="height" value="0.05" units="cm"/>
      <inkml:brushProperty name="color" value="#333333"/>
    </inkml:brush>
  </inkml:definitions>
  <inkml:trace contextRef="#ctx0" brushRef="#br0">219 1 11120,'-7'34'4865,"2"-23"-4654,-1 0 0,0-1 0,-1 1 0,0-1 0,0-1 0,-1 1 0,-7 6-211,-102 89 211,113-101-170,1 0 1,-1 0-1,1 0 1,0 1 0,1-1-1,-1 1 1,1-1-1,0 1 1,0 0-1,0 0 1,1 0-1,-2 4-41,4-8 1,-1 0-1,1 0 0,-1 0 0,0 0 0,1 0 1,0 0-1,-1 0 0,1 0 0,0 0 0,-1 0 0,1-1 1,0 1-1,0 0 0,-1-1 0,1 1 0,0 0 1,0-1-1,0 1 0,0-1 0,0 0 0,0 1 0,0-1 1,0 0-1,0 1 0,0-1 0,0 0 0,0 0 1,0 0-1,1 0 0,-1 0 0,0 0 0,0 0 1,0 0-1,0-1 0,0 1 0,0 0 0,0-1 0,0 1 1,0 0-1,0-1 0,5 1 10,18-1 12,-17 0-29,0 1 0,0-1 0,0 1 0,0 1 0,0-1 0,0 1 1,0 1-1,0-1 0,0 1 0,6 2 7,-11-1 63,-1-1 0,1 0 0,0 1-1,-1-1 1,1 1 0,-1-1 0,0 1 0,0 0-1,0 0 1,0-1 0,0 1 0,-1 0 0,1 0 0,-1 0-1,0 0 1,0 0 0,0 0 0,0 0 0,0 0 0,-1-1-1,1 1 1,-1 0 0,0 0 0,0 0 0,0-1-1,0 1 1,0 0 0,-1 0-63,-2 11 369,-43 85 1535,48-98-1852,0 0 0,0-1 0,0 1 0,0 0 1,0 0-1,0-1 0,1 1 0,-1-1 0,0 1 0,0-1 0,0 1 0,1-1 0,-1 0 1,0 0-1,1 1 0,-1-1 0,0 0 0,1 0 0,-1 0 0,0-1 0,1 1 0,-1 0 1,0 0-1,1-1-52,7-3-28,-1 0 1,0-1 0,-1 0-1,1 0 1,-1-1 0,0 0-1,0 0 1,0-1 0,-1 1 0,0-2-1,-1 1 28,22-33-3450,-15 13-799,-3 3-5664</inkml:trace>
  <inkml:trace contextRef="#ctx0" brushRef="#br0" timeOffset="1">353 7 12824,'-6'76'4426,"-32"-2"-1023,-5 15-3323,24-48-5448,16-32-4765</inkml:trace>
  <inkml:trace contextRef="#ctx0" brushRef="#br0" timeOffset="2">348 88 12912,'2'3'432,"0"0"1,1 0 0,-1-1 0,1 1 0,0-1-1,0 0 1,0 1 0,0-1 0,0-1 0,0 1-1,1 0 1,-1-1 0,0 0 0,1 0 0,-1 0-1,1 0 1,-1 0 0,3-1-433,81 4 507,-77-4-1511,-1 1-3878,-5 3-3515,-3-2 5391</inkml:trace>
  <inkml:trace contextRef="#ctx0" brushRef="#br0" timeOffset="3">272 195 11480,'29'-3'342,"-29"3"-195,0 0 0,1 0 0,-1 0 0,1 0-1,-1-1 1,1 2 0,-1-1 0,1 0 0,-1 0 0,1 0-1,-1 0 1,0 0 0,1 0 0,-1 0 0,1 0 0,-1 1-1,1-1 1,-1 0 0,0 0 0,1 1 0,-1-1 0,0 0-1,1 0 1,-1 1 0,0-1 0,1 0 0,-1 1 0,0-1-1,0 1 1,1-1 0,-1 0 0,0 1 0,0-1 0,0 1-1,1-1 1,-1 1 0,0-1 0,0 0 0,0 1 0,0-1-1,0 1 1,0-1 0,0 1 0,0-1 0,0 1 0,0-1-1,0 1-146,3 9 1212,0-8-1153,0-1-1,0 1 0,1-1 0,-1 0 0,0 0 1,1-1-1,-1 1 0,0-1 0,1 0 0,-1 1 1,1-2-1,-1 1 0,1 0 0,-1-1 0,0 1 1,1-1-1,-1 0 0,0 0 0,0 0 0,1-1 1,-1 1-1,0-1 0,0 1 0,1-2-58,7-2-59,28-9-524,-41 26 1043,-53 72-660,11 18 236,40-56-146,5-45 100,-1 0 0,0 0 0,1 0 0,-1 0 0,1 0 0,-1 0 0,1 0 0,0 0 0,-1-1 0,1 1 1,0 0-1,0 0 0,0-1 0,-1 1 0,1 0 0,0-1 0,0 1 0,0-1 0,0 1 0,0-1 0,0 1 0,0-1 0,0 0 0,0 0 0,0 1 0,0-1 0,0 0 0,0 0 0,0 0 1,1 0-1,-1 0 0,0 0 0,0 0 0,0-1 0,0 1 0,0 0 0,0-1 0,0 1 0,0 0 0,0-1 10,40-33-151,-23 15-2,2 7 140,22-15-85,-16 34 140,9-13-276,-32 9 298,0 1-1,-1-1 0,0 1 0,1-1 0,-2 1 0,1 0 0,0 0 1,-1 0-1,1 0 0,-1 0 0,0 0 0,0 0 0,-1 0 0,0 1 1,1-1-1,-1 0 0,0 0 0,-1 1 0,1-1 0,-1 0 0,0 0 1,0 0-1,0 0 0,-1 0 0,0 1-63,-21 64 652,22-69-732,0 0 0,0 0-1,0 0 1,0 0 0,0 0 0,0 0-1,0 0 1,0 0 0,0 0 0,0-1-1,0 1 1,0 0 0,0-1 0,0 1-1,0-1 1,0 1 0,0-1 0,0 1-1,1-1 1,-1 1 0,0-1 0,0 0-1,1 1 1,-1-1 0,0 0 0,1 0 0,-1 0-1,1 1 1,-1-1 0,1 0 0,-1 0-1,1 0 1,0 0 80,-10-16-2516,-6-8-8750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01.828"/>
    </inkml:context>
    <inkml:brush xml:id="br0">
      <inkml:brushProperty name="width" value="0.05" units="cm"/>
      <inkml:brushProperty name="height" value="0.05" units="cm"/>
      <inkml:brushProperty name="color" value="#333333"/>
    </inkml:brush>
  </inkml:definitions>
  <inkml:trace contextRef="#ctx0" brushRef="#br0">118 109 9864,'4'2'294,"-4"-2"-210,1-1 0,-1 1 1,1 0-1,-1 0 0,1 0 1,-1 0-1,0 0 0,1 0 1,-1 0-1,1 0 0,-1 1 1,1-1-1,-1 0 0,1 0 1,-1 0-1,0 0 0,1 0 1,-1 1-1,0-1 0,1 0 1,-1 0-1,1 1 0,-1-1 1,0 0-1,1 1 0,-1-1 1,0 0-1,0 1 0,1-1 1,-1 0-1,0 1 0,0-1 1,0 1-1,1-1 0,-1 1 1,0-1-1,0 0 0,0 1 1,0-1-1,0 1 0,0-1 1,0 1-1,0-1 0,0 0 1,0 1-1,0-1 0,0 1 1,0-1-1,0 1 0,-1-1 1,1 0-1,0 1 0,0-1 1,0 1-85,-61 58 3625,9 13-6480,31-39-7691</inkml:trace>
  <inkml:trace contextRef="#ctx0" brushRef="#br0" timeOffset="1">55 242 9504,'9'18'1307,"0"0"1,-2 1-1,0 0 1,-1 0-1,-1 1 0,-1 0 1,0 0-1,-1 6-1307,0 49 984,-3-71-1123,2 2-3778,-1-10-5107,0-6 7766,0 7 546,1-12-1681</inkml:trace>
  <inkml:trace contextRef="#ctx0" brushRef="#br0" timeOffset="2">149 177 10224,'0'0'82,"0"1"1,-1-1 0,1 1 0,0-1 0,0 1-1,0-1 1,0 1 0,0 0 0,0-1 0,0 1-1,0-1 1,0 1 0,0-1 0,0 1 0,0 0-1,0-1 1,1 1 0,-1-1 0,0 1 0,0-1-1,1 1 1,-1-1 0,0 1 0,0-1 0,1 1-1,-1-1 1,1 1 0,-1-1 0,0 0 0,1 1-1,-1-1 1,1 0 0,-1 1 0,1-1 0,-1 0-1,1 0 1,-1 1 0,1-1 0,0 0 0,-1 0-1,1 0 1,-1 0 0,1 0 0,-1 0 0,1 0-1,0 0 1,-1 0 0,1 0 0,-1 0 0,1 0-1,-1 0 1,1 0 0,-1 0 0,1-1 0,0 1-1,-1 0 1,1 0 0,-1-1 0,1 1 0,-1 0-1,0-1 1,1 1 0,-1 0 0,1-1 0,-1 1-1,0-1 1,1 1 0,-1-1 0,1 1-83,13-9 797,1 2 0,0 0-1,0 1 1,0 0 0,1 1 0,10-2-797,41-9 775,-1-7-805,-50 6 60,-42 31-7201,16-12-2095</inkml:trace>
  <inkml:trace contextRef="#ctx0" brushRef="#br0" timeOffset="3">217 58 10488,'15'55'2594,"-8"-23"1906,-2 56-4529,-2-80-2608,0-2-7383</inkml:trace>
  <inkml:trace contextRef="#ctx0" brushRef="#br0" timeOffset="4">411 2 11296,'-5'7'169,"3"-6"-35,1 1-1,0-1 1,-1 1 0,1-1 0,0 1 0,0-1 0,0 1 0,1 0 0,-1 0 0,0-1 0,0 1 0,1 0 0,-1 0 0,1 0 0,0 0 0,0-1 0,-1 1 0,1 0 0,0 0 0,1 2-134,19 13 3653,-20-13-3504,0 0 0,0 0 0,-1 0 0,1 0 1,-1 0-1,0 0 0,0-1 0,0 1 0,0 0 0,-1 0 1,1-1-1,-1 1 0,0-1 0,0 1 0,-1-1 0,1 0 1,-1 0-1,1 0 0,-1 0 0,0-1 0,0 1 0,0-1 1,0 1-1,-1-1-149,-4 6 204,-137 143-1499,101-112 879,56-35-3,22-18 736,-6 5-154,0-3 1,0 0-1,-2-1 1,1-2-1,-2-1 1,2-2-164,3 5 117,-32 32 50,-7 2-125,0-1 0,-2 0 1,0-1-1,-11 14-42,-12 21 12,-19 25-179,36-49-631,-3 6-2830,9-18-7505</inkml:trace>
  <inkml:trace contextRef="#ctx0" brushRef="#br0" timeOffset="5">423 403 12728,'19'64'3229,"14"14"1508,-32-61-4525,-1-10-4435,0-5-6916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16.316"/>
    </inkml:context>
    <inkml:brush xml:id="br0">
      <inkml:brushProperty name="width" value="0.05" units="cm"/>
      <inkml:brushProperty name="height" value="0.05" units="cm"/>
      <inkml:brushProperty name="color" value="#333333"/>
    </inkml:brush>
  </inkml:definitions>
  <inkml:trace contextRef="#ctx0" brushRef="#br0">380 7 992,'-12'48'2273,"1"-103"4672,-12 61-5293,-59 63 653,36-25-1962,-6 2-111,-63 45-892,80-70 967,35-21-310,-1 0-1,1 1 1,0-1 0,0 0-1,-1 1 1,1-1 0,0 1-1,0-1 1,0 0 0,-1 1-1,1-1 1,0 1 0,0-1-1,0 0 1,0 1 0,0-1-1,0 1 1,0-1-1,0 1 1,0-1 0,0 0-1,0 1 1,0-1 0,0 1-1,0-1 1,1 1 0,-1-1-1,0 0 1,0 1 0,0-1-1,1 1 1,-1-1 0,0 0-1,0 1 1,1-1 0,-1 0-1,0 1 1,1-1 0,-1 0-1,0 0 1,1 1 0,-1-1-1,0 0 1,1 0 0,-1 0-1,1 1 1,-1-1 0,0 0-1,1 0 1,-1 0 0,1 0-1,-1 0 1,1 0 0,-1 0 3,28 14-383,76 14 1550,-49-13-834,-42-10-1142,-12-4-9204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17.471"/>
    </inkml:context>
    <inkml:brush xml:id="br0">
      <inkml:brushProperty name="width" value="0.05" units="cm"/>
      <inkml:brushProperty name="height" value="0.05" units="cm"/>
      <inkml:brushProperty name="color" value="#333333"/>
    </inkml:brush>
  </inkml:definitions>
  <inkml:trace contextRef="#ctx0" brushRef="#br0">0 278 4936,'66'-17'7586,"-2"-3"-3986,40-12-612,57-14-1253,-141 46-1611,-26 5-7437,2-1-1327</inkml:trace>
  <inkml:trace contextRef="#ctx0" brushRef="#br0" timeOffset="300.867">46 394 9592,'26'-35'1920,"-56"50"2738,30-15-4605,-1 1 0,1-1 0,0 1 1,0-1-1,-1 1 0,1 0 0,0-1 0,0 1 0,0-1 0,0 1 0,0 0 0,0-1 0,0 1 0,0-1 1,0 1-1,0 0 0,0-1 0,0 1 0,0-1 0,1 1 0,-1 0 0,0-1 0,0 1 0,1-1 0,-1 1 1,0-1-1,1 1 0,-1-1 0,0 1 0,1-1 0,-1 1 0,1-1 0,-1 0 0,1 1 0,-1-1 0,1 0 1,-1 1-1,1-1 0,-1 0 0,1 0 0,0 1 0,-1-1 0,1 0 0,-1 0 0,1 0 0,0 0 0,-1 0 1,1 0-1,-1 0 0,1 0 0,0 0 0,-1 0 0,1 0 0,-1 0 0,1 0 0,0 0 0,-1-1 0,1 1 0,-1 0 1,1 0-1,-1-1 0,1 1 0,-1 0 0,1-1 0,-1 1 0,1-1-53,55-8 989,25-11-478,0-4-662,-39 12 162,-13 2 96,-15 4-517,1 1-3210,-8 4-7939</inkml:trace>
  <inkml:trace contextRef="#ctx0" brushRef="#br0" timeOffset="638.626">327 1 9776,'45'2'5461,"-12"13"-2264,8 11-1789,-31-21-1264,0 1-1,-1 1 1,1-1-1,-1 1 1,-1 1-1,1 0 1,-1 0-1,0 1-143,-1-1-6,-6-7 7,1 0 0,-1 1 0,0-1 0,0 0 0,1 1-1,-1-1 1,0 1 0,0-1 0,-1 1 0,1-1 0,0 1 0,0 0 0,-1-1-1,1 1 1,-1 0 0,1 0 0,-1-1 0,0 1 0,0 0 0,0 0 0,0 0-1,0-1 1,0 1 0,0 0 0,-1 0 0,1 0 0,-1-1 0,1 2-1,-43 75 168,-23 9-52,-7-24-1183,45-39-1449,-16 13-9530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26.086"/>
    </inkml:context>
    <inkml:brush xml:id="br0">
      <inkml:brushProperty name="width" value="0.05" units="cm"/>
      <inkml:brushProperty name="height" value="0.05" units="cm"/>
      <inkml:brushProperty name="color" value="#333333"/>
    </inkml:brush>
  </inkml:definitions>
  <inkml:trace contextRef="#ctx0" brushRef="#br0">9 0 12016,'4'1'177,"1"0"0,-1 0 1,1 0-1,-1 1 1,0-1-1,0 1 0,0 0 1,0 0-1,0 1 0,0-1 1,0 1-1,-1 0 1,1 0-1,-1 0 0,0 0 1,0 1-1,1 1-177,40 31 1803,-36-33-1731,0 0 0,0 0 0,0 0 0,0-1-1,0-1 1,0 1 0,1-1 0,-1 0 0,0-1 0,1 0-1,-1-1 1,0 1 0,1-2 0,-1 1 0,0-1 0,0 0-1,6-3-71,68-16 344,-93 26-222,0-1 0,0 1 0,1 1 0,0 0 0,0 0 0,0 1 0,0 0 0,1 1 0,-7 7-122,-181 147-147,167-136-45,12-6-3560,13-14-6574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22.161"/>
    </inkml:context>
    <inkml:brush xml:id="br0">
      <inkml:brushProperty name="width" value="0.05" units="cm"/>
      <inkml:brushProperty name="height" value="0.05" units="cm"/>
      <inkml:brushProperty name="color" value="#333333"/>
    </inkml:brush>
  </inkml:definitions>
  <inkml:trace contextRef="#ctx0" brushRef="#br0">1 1 8792,'28'53'10073,"-23"-48"-13453,-4 0-7033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2:19.539"/>
    </inkml:context>
    <inkml:brush xml:id="br0">
      <inkml:brushProperty name="width" value="0.05" units="cm"/>
      <inkml:brushProperty name="height" value="0.05" units="cm"/>
      <inkml:brushProperty name="color" value="#333333"/>
    </inkml:brush>
  </inkml:definitions>
  <inkml:trace contextRef="#ctx0" brushRef="#br0">13 148 7896,'12'-10'4986,"-10"26"-431,-2-15-4499,-27 291 1960,31-246-1807,-4-46-196,1 0 1,-1 0-1,1 1 0,-1-1 1,1 0-1,-1 0 0,1 0 0,-1 0 1,1 0-1,-1 0 0,1 0 1,-1 0-1,0 0 0,1 0 1,-1 0-1,1 0 0,-1 0 0,1 0 1,-1 0-1,1 0 0,-1-1 1,1 1-1,-1 0 0,1 0 1,-1-1-1,0 1 0,1 0 0,-1-1 1,1 1-1,-1 0 0,0-1 1,1 1-1,-1 0 0,0-1 1,0 1-1,1-1 0,-1 1 0,0-1 1,0 1-1,1 0 0,-1-1-13,53-88 248,48-158-2380,-71 194 1552,-30 52 568,0 1-1,0-1 0,0 0 1,0 1-1,1-1 0,-1 1 0,0-1 1,0 1-1,0-1 0,1 1 1,-1-1-1,0 1 0,1-1 0,-1 1 1,0-1-1,1 1 0,-1 0 1,0-1-1,1 1 0,-1-1 0,1 1 1,-1 0-1,1 0 0,-1-1 1,1 1-1,-1 0 0,1 0 0,-1-1 1,1 1-1,-1 0 0,1 0 1,0 0-1,-1 0 0,1 0 0,-1 0 1,1 0-1,-1 0 0,1 0 1,-1 0-1,1 0 0,0 0 13,1 92 2096,-12 117-841,15-141-1587,-5-68 293,0 0 1,0-1-1,0 1 0,0 0 1,0 0-1,0-1 1,0 1-1,-1 0 1,1 0-1,0 0 0,0-1 1,0 1-1,0 0 1,0 0-1,0-1 1,0 1-1,0 0 0,0 0 1,0-1-1,1 1 1,-1 0-1,0 0 1,0-1-1,0 1 0,0 0 1,0 0-1,0 0 1,0-1-1,1 1 1,-1 0-1,0 0 1,0 0-1,0-1 0,0 1 1,1 0-1,-1 0 1,0 0-1,0 0 1,0 0-1,1-1 0,-1 1 1,0 0-1,0 0 1,1 0-1,-1 0 1,0 0-1,0 0 0,1 0 1,-1 0-1,0 0 1,0 0-1,1 0 1,-1 0-1,0 0 0,0 0 1,1 0-1,-1 0 1,0 0-1,0 1 1,1-1-1,-1 0 0,0 0 1,0 0-1,0 0 1,1 0-1,-1 0 1,0 1-1,0-1 0,0 0 39,10-25-1415,6-36-7079,-11 38 7138,3-14-1670</inkml:trace>
  <inkml:trace contextRef="#ctx0" brushRef="#br0" timeOffset="468.013">393 77 7448,'-1'-16'3554,"-5"25"442,-8 23-1476,12-30-2432,0 1 1,0 0-1,0-1 1,1 1-1,-1 0 1,1 0-1,0 0 1,0 0-1,0 0 1,0 0-1,0 1 1,1-1-1,0 0 0,-1 0 1,1 1-1,0-1 1,0 0-1,1 0 1,-1 0-1,1 1 1,0-1-1,0 0 1,0 0-1,0 0 1,0 0-1,1 2-88,0-4 1,0 0 0,0 0 0,0 0 0,0 0 0,0 0 0,1 0 0,-1 0 0,0-1 0,0 1 0,0-1 0,1 0 0,-1 0 0,0 0 0,0 0 0,1 0 0,-1 0 0,0 0 0,0-1 0,0 1 0,1-1 0,-1 0 0,0 0 0,0 1 0,0-1 0,0-1 0,0 1-1,10-2 35,5-3 27,1-1-1,-1-1 1,-1 0-1,1-1 1,13-10-62,-25 16-13,2-1 18,-1 1-1,1 0 1,0 0-1,1 1 1,-1 0 0,0 0-1,1 1 1,-1 0-1,7 0-4,-13 1 1,0 0-1,-1 0 1,1 1-1,0-1 0,-1 0 1,1 1-1,-1-1 1,1 0-1,-1 1 0,1-1 1,-1 1-1,1-1 1,-1 1-1,1-1 0,-1 1 1,1 0-1,-1-1 1,0 1-1,1-1 1,-1 1-1,0 0 0,0-1 1,0 1-1,1 0 1,-1-1-1,0 1 0,0 0 1,0-1-1,0 1 1,0 0-1,0-1 0,0 1 1,0 0-1,-1-1 1,1 1-1,0 0 0,0-1 1,0 1-1,-1 0 1,1-1-1,0 1 0,-1-1 1,1 1-1,0-1 1,-1 1-1,1-1 0,-1 1 1,1-1-1,-1 1 1,1-1-1,-1 1 1,1-1-1,-1 0 0,0 1 1,1-1-1,-1 0 1,0 1-1,-3 5 0,-36 84 115,14-38-162,-22 40 89,-46 27 24,46-72-140,34-36-306,-4-11-5745,10-3-2735</inkml:trace>
  <inkml:trace contextRef="#ctx0" brushRef="#br0" timeOffset="700.493">386 278 7000,'-2'14'1377,"2"-7"1468,7-16-643,14-11 2983,-11 17-3248,-10 3-1888,1 0-1,-1 0 1,1-1 0,-1 1 0,1 0-1,-1 0 1,1 0 0,-1 0 0,1 0-1,-1 0 1,1 0 0,-1 0-1,1 0 1,0 0 0,-1 0 0,1 0-1,-1 0 1,1 0 0,-1 0-1,1 1 1,-1-1 0,1 0 0,-1 0-1,1 1 1,-1-1 0,1 0-1,-1 1 1,0-1 0,1 0 0,-1 1-1,1-1 1,-1 1 0,0-1-1,1 1 1,-1-1 0,0 1 0,0-1-49,14 15 390,13 17 130,4 18-118,59 82 184,-23-85-539,-64-45-54,0-1 0,-1 0-1,1 1 1,0-1 0,0 0 0,0 0 0,0-1 0,0 1 0,0 0-1,0-1 1,0 0 0,0 0 0,0 0 0,0 0 0,2 0 7,31-9-4105,-18 2-9601</inkml:trace>
  <inkml:trace contextRef="#ctx0" brushRef="#br0" timeOffset="2340.187">958 41 8968,'4'-33'2716,"-1"47"1653,-23 26-3320,-18 5-782,-27 16-350,50-37 36,15-24 47,0 0 0,0-1 0,0 1 0,0 0 0,0 0 0,0-1-1,0 1 1,1 0 0,-1 0 0,0-1 0,0 1 0,0 0-1,0-1 1,0 1 0,1 0 0,-1 0 0,0 0 0,0-1-1,0 1 1,1 0 0,-1 0 0,0 0 0,0-1 0,1 1-1,-1 0 1,0 0 0,0 0 0,1 0 0,-1 0 0,0 0 0,0 0-1,1 0 1,-1 0 0,0 0 0,1 0 0,-1 0 0,0 0-1,0 0 1,1 0 0,-1 0 0,0 0 0,1 0 0,-1 0-1,0 0 1,0 0 0,1 0 0,-1 0 0,0 0 0,0 1-1,1-1 1,-1 0 0,0 0 0,0 0 0,1 1 0,-1-1 0,0 0-1,0 0 1,0 0 0,0 1 0,1-1 0,-1 0 0,0 0-1,0 1 1,0-1 0,0 0 0,0 1 0,0-1 0,0 0 0,7-4-4,56-12-48,-41 16 38,-19 0 15,0 0 0,0 0 0,1 1 0,-1-1 0,0 1 0,0 0 0,0 0 0,0 0 0,-1 0 0,1 1 0,0-1-1,0 1 1,-1 0 0,1 0 0,-1 0 0,1 0 0,-1 0 0,0 0 0,0 0 0,0 1 0,0-1 0,0 1-1,-1 0 1,1 0 0,-1-1 0,1 1 0,-1 0 0,0 0 0,0 0 0,-1 0 0,1 0 0,-1 0 0,1 1-1,-1-1 1,0 0 0,0 0 0,0 0 0,-1 3-1,-13 49 343,-2-25 870,-17 66 747,32-95-1954,1-1 1,0 0-1,0 1 0,0-1 0,-1 0 0,1 0 1,0 1-1,0-1 0,0 0 0,0 1 1,0-1-1,0 0 0,0 1 0,0-1 1,0 1-1,0-1 0,0 0 0,0 1 0,0-1 1,0 0-1,0 1 0,0-1 0,0 0 1,0 1-1,1-1 0,-1 0 0,0 0 1,0 1-1,0-1 0,0 0 0,1 1 0,-1-1 1,0 0-1,0 0 0,1 1 0,-1-1 1,0 0-1,0 0 0,1 0 0,-1 0 1,0 1-1,1-1 0,-1 0 0,0 0 0,1 0 1,-1 0-1,0 0 0,1 0 0,-1 0 1,0 0-1,1 0 0,-1 0 0,0 0 1,1 0-1,-1 0 0,0 0 0,1 0-6,14-15 241,9-33-904,-6-13-1948,3-4-5832,-12 36 3150</inkml:trace>
  <inkml:trace contextRef="#ctx0" brushRef="#br0" timeOffset="2811.862">1071 144 816,'0'0'0,"5"0"0,4-1 0,-9 1 0,0 0 0,3 3 0,-1 4 0,3 2-136</inkml:trace>
  <inkml:trace contextRef="#ctx0" brushRef="#br0" timeOffset="3013.127">1181 90 9592,'34'-23'2212,"-24"12"-1268,34-11 2269,-4 9-1771,-6 0-442,-1 10-225,-16-2-714,-3 5-33,-14 0-14,0 1-1,0-1 0,0 0 0,-1 0 0,1 0 0,0 0 0,0 1 1,0-1-1,0 0 0,0 0 0,0 0 0,0 0 0,0 0 1,0 1-1,0-1 0,0 0 0,0 0 0,1 0 0,-1 0 0,0 0 1,0 1-1,0-1 0,0 0 0,0 0 0,0 0 0,0 0 1,0 0-1,0 1 0,0-1 0,1 0 0,-1 0 0,0 0 0,0 0 1,0 0-1,0 0 0,0 0 0,0 0 0,1 0 0,-1 0 1,0 0-1,0 1 0,0-1 0,0 0 0,1 0 0,-1 0 0,0 0 1,0 0-1,0 0 0,0 0 0,0 0 0,1 0 0,-1-1-13,-23 14-7197,20-10-909</inkml:trace>
  <inkml:trace contextRef="#ctx0" brushRef="#br0" timeOffset="3263.849">1275 72 11120,'24'-8'365,"-21"5"3295,-21 21-346,-33 34-976,35-35-2044,0 0-1231,-1 0 1,-1-1 0,0 0 0,-1-2 0,-14 8 936,30-20-3,-8 4-3113,10-14-5024,3 3 6053</inkml:trace>
  <inkml:trace contextRef="#ctx0" brushRef="#br0" timeOffset="4209.885">1181 178 10672,'-3'5'145,"-1"21"2735,8-15-2306,-2-1 0,1 1 0,-1 0 0,0-1 0,-1 1 0,-1 0 0,0 0 0,0 0 0,-1 0 0,0 0 0,-2 5-574,0-2 225,-3 64 802,7-76-1009,14-110-146,-12 100 152,1 0 0,0 0 1,0 0-1,0 1 1,1-1-1,0 1 0,1 0 1,0 1-1,0-1 1,0 1-1,1 0 0,-1 1 1,7-4-25,33-34-44,19-20 81,-41 46 3,-10 8-41,-9 8-1,0 11-11,-5-6 59,-1 0-1,0 0 1,-1 0-1,1-1 1,-1 1-1,1 0 1,-1-1-1,0 1 0,0-1 1,-1 1-1,1-1 1,-1 0-1,0 0-45,-2 4 41,-35 40-65,38-45 24,-1-1 0,1 1 0,-1-1 0,1 1 0,0 0 0,0-1 0,-1 1 0,1 0 0,1 1 0,-1-1 0,0 0 0,1 0 0,-1 1 0,1-1 0,-1 1 0,1 0 0,0-1 0,0 1 0,0 0 0,1-1-1,-1 1 1,1 0 0,-1 0 0,1 0 0,0 0 0,0-1 0,0 1 0,1 0 0,-1 0 0,1 0 0,-1-1 0,1 1 0,1 2 0,4 29 75,-7 56 134,2-79 112,3-30-331,2-11 6,-2 9 0,1-1 0,0 1 1,2 0-1,0 0 0,2 0 4,-7 19 28,-1-1 1,1 0-1,1 1 1,-1 0-1,0-1 0,1 1 1,-1 0-1,1 0 0,0 0 1,-1 0-1,1 1 1,0-1-1,0 1 0,0 0 1,0 0-1,0 0 0,1 0 1,-1 0-1,0 1 1,0-1-1,1 1 0,-1 0 1,0 0-1,0 0 0,1 1 1,-1-1-1,0 1 1,0-1-1,0 1 0,1 0 1,-1 0-1,0 1 1,0-1-1,0 1 0,-1-1 1,1 1-1,0 0 0,-1 0 1,1 0-1,-1 0 1,1 1-1,0 1-28,0-1 35,-1 0 1,1 0-1,-1 0 0,0 0 0,0 1 1,0-1-1,-1 0 0,1 1 1,-1 0-1,0-1 0,0 1 0,0 0 1,0 0-1,-1 0 0,1-1 1,-1 1-1,0 0-35,4 37-19,-10-29 266,-35 68-218,23-59 6,15-21-1,0-1 1,1 1-1,-1-1 0,1 1 0,-1-1 1,1 0-1,-1 0 0,1-1 1,0 1-1,0 0 0,-1-1 1,1 1-1,0-1 0,0 0 0,0 1 1,0-1-1,1 0 0,-1 0 1,1 0-1,-1-1 0,1 1 1,-1 0-35,5-21-1547,3 9-4526,-4 11-5700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0:39.953"/>
    </inkml:context>
    <inkml:brush xml:id="br0">
      <inkml:brushProperty name="width" value="0.1" units="cm"/>
      <inkml:brushProperty name="height" value="0.1" units="cm"/>
      <inkml:brushProperty name="color" value="#333333"/>
    </inkml:brush>
  </inkml:definitions>
  <inkml:trace contextRef="#ctx0" brushRef="#br0">3928 222 12728,'114'-8'3604,"-83"7"-3074,-1-1 1,0-2 0,1-1 0,7-3-531,56-26-1976,-86 26-2025,-7 3-3965</inkml:trace>
  <inkml:trace contextRef="#ctx0" brushRef="#br0" timeOffset="253.631">4072 24 10760,'4'46'2410,"-2"0"0,-3 16-2410,0-5 1287,-2-3 135,1-26-3116,1 1-9179,1-19 8607</inkml:trace>
  <inkml:trace contextRef="#ctx0" brushRef="#br0" timeOffset="502.259">4322 0 12552,'0'0'0,"-3"8"0,-3 7 0,4-3 1944,0 2-1944,-2-3 1951,1 0-1951,-1-1 1352,0-1-1352,-1 2 1360,0 3-1360,1 0-168,-1 1 168,-3-1-168,2 0 168,-9 13-13599</inkml:trace>
  <inkml:trace contextRef="#ctx0" brushRef="#br0" timeOffset="1553.656">4160 333 14072,'-21'31'3181,"-3"-4"-1583,18-20-1979,0 0-1,-1 0 0,0 0 0,0-1 1,-1 0-1,-4 3 382,-69 37-2097,14-15 2095,63-28 272,0-1-1,0 1 1,1 0-1,-1 0 0,0 0 1,1 0-1,0 0 1,0 1-1,0-1 1,1 1-1,-2 3-269,40-26 1607,60-18-647,44-14-884,-44 4 166,-89 45-224,-10 5-29,-11 8-34,10-8 39,-66 52 178,-79 42-193,92-63 36,56-33-19,1-1 0,-1 0 0,0 1 0,1-1 0,-1 1 1,0-1-1,1 1 0,-1-1 0,0 1 0,1 0 0,-1-1 0,1 1 0,-1 0 1,1-1-1,0 1 0,-1 0 0,1 0 0,0-1 0,-1 1 0,1 0 1,0 0-1,0-1 0,0 1 0,0 0 0,0 0 0,0 0 0,0-1 1,0 1-1,0 0 0,0 0 0,0 0 0,0-1 0,1 1 0,-1 0 0,0 0 1,1-1-1,-1 1 0,1 0 0,-1-1 0,0 1 0,1 0 0,-1-1 1,1 1-1,0 0 0,-1-1 0,1 1 0,0-1 0,-1 1 0,1-1 4,4 2 7,1-1 0,-1 1 0,0-1 0,1-1-1,-1 1 1,1-1 0,-1 1 0,1-1 0,-1-1-1,6 0-6,1 0 3,19-2-142,0-1 1,-1-2-1,1-1 0,0-2 139,19-16-610,-48 25 302,-6 4 240,-11 7 120,0-2 0,-1 0-1,0 0 1,0-1 0,-1-1 0,-16 4-52,7-1-22,2-1 138,2 1 1,-1 2-1,2 0 0,-7 5-116,25-16 37,1 1 0,0-1 0,0 1 0,0-1 0,0 1 0,0 0 0,0-1 0,0 1 0,1 0 0,-1 0-1,1 0 1,-1 1 0,1-1 0,0 0 0,0 1 0,-1 1-37,3-3-2,-1-1 0,1 1-1,-1 0 1,1-1 0,-1 1 0,1 0 0,0-1 0,-1 1-1,1-1 1,0 1 0,-1-1 0,1 1 0,0-1-1,0 0 1,-1 1 0,1-1 0,0 0 0,0 0-1,0 1 1,0-1 0,-1 0 0,1 0 0,0 0 0,0 0-1,0 0 1,0 0 0,0 0 0,0 0 0,-1 0-1,1-1 1,0 1 0,0 0 0,0-1 0,0 1 2,0 0-1,34-6-300,0-1 0,0-2-1,-1-1 1,-1-2 0,13-6 301,49-28-1202,-50 25 680,-54 19-3570,2 2-4301</inkml:trace>
  <inkml:trace contextRef="#ctx0" brushRef="#br0" timeOffset="2046.215">3934 785 11480,'7'21'1210,"0"1"0,-2 0-1,0 0 1,-2 0 0,1 20-1210,-1-14 517,-1-9-306,1 0-1,1 0 1,1 0 0,2 4-211,17 13-2,-17-52-3009,-5 10 2802,3-13 187,1 1 1,1 1-1,0-1 0,1 1 1,1 0-1,10-13 22,12-8 1380,-21 30-945,0 0 1,-1 0-1,0-1 1,0 0-1,6-10-435,-8 10 193,1 0 0,0 1 0,0 0 0,0 0 0,1 1 0,5-2-193,17-16 161,-30 24-160,9-9 7,1 2 0,0-1 0,0 1 0,12-6-8,-22 14 13,0-1-1,0 1 1,0 0-1,0-1 1,-1 1-1,1 0 1,0 0-1,0 0 0,0-1 1,0 1-1,0 0 1,0 0-1,0 0 1,0 0-1,0 1 1,0-1-1,0 0 1,0 0-1,-1 1 1,1-1-1,0 0 1,0 1-1,0-1 1,0 0-1,-1 1 1,1 0-1,1 0-12,0 2-1,0 0 1,0 0-1,0 0 0,0 1 0,-1-1 0,1 1 0,-1 0 0,0-1 1,0 1-1,0 0 0,-1-1 0,1 1 0,-1 0 0,0 0 0,0 0 0,0 0 1,-1-1-1,1 1 0,-1 1 1,0 1-1,-5 119-79,4-100 38,0 1-1,-2-1 1,-1 1 0,-5 14 42,8-32-140,1-4 133,0 0 0,0 0 1,0 0-1,0 0 0,-1 0 0,1-1 0,-1 1 0,0-1 1,0 1-1,-3 2 7,-14 0-3035,17-8 1770,-35-55-1202,17 18 3775,-10-2 899,30 41-2209,0 0 1,0 0-1,0 0 0,0-1 1,0 1-1,0 0 1,0 0-1,0 0 0,-1-1 1,1 1-1,0 0 1,0 0-1,0 0 0,0 0 1,0-1-1,0 1 1,-1 0-1,1 0 0,0 0 1,0 0-1,0 0 1,0 0-1,-1-1 1,1 1-1,0 0 0,0 0 1,0 0-1,-1 0 1,1 0-1,0 0 0,0 0 1,0 0-1,-1 0 1,1 0-1,0 0 0,0 0 1,0 0-1,-1 0 1,1 0-1,0 0 0,0 0 1,0 0-1,-1 0 1,1 0-1,0 0 0,0 0 1,0 1-1,-1-1 1,1 0-1,0 0 0,0 0 1,0 0-1,0 0 1,-1 0-1,1 1 0,0-1 1,0 0-1,0 0 1,0 0-1,0 0 0,0 1 1,0-1-1,0 0 1,0 0-1,-1 0 0,1 1 2,0 13-2606,0 0-7027</inkml:trace>
  <inkml:trace contextRef="#ctx0" brushRef="#br0" timeOffset="-3018.635">3092 215 10312,'-5'53'992,"4"-50"-742,1-1-98,0 0 0,0 0 0,0 0-1,-1 0 1,1 0 0,-1 0 0,1 0-1,-1 0 1,0-1 0,0 1 0,0 0-1,0 0 1,0-1 0,0 1 0,0 0-1,-1-1 1,0 2-152,-34 26 2345,12-3-4112,-14 20-1493,3-4-4040</inkml:trace>
  <inkml:trace contextRef="#ctx0" brushRef="#br0" timeOffset="-2491.928">3022 455 11208,'-13'310'7445,"7"-176"-5964,1-28-1128,-2-94-1541,6-18-1891,0-2 939,-1-4-7020</inkml:trace>
  <inkml:trace contextRef="#ctx0" brushRef="#br0" timeOffset="-2227.284">3143 342 11928,'5'1'412,"0"1"0,-1 0 0,1 0 1,0 0-1,-1 0 0,1 1 1,-1 0-1,0 0 0,0 0 0,0 0 1,-1 1-1,1-1 0,-1 1 0,2 1-412,8 21-5178,-7-12-2855</inkml:trace>
  <inkml:trace contextRef="#ctx0" brushRef="#br0" timeOffset="-1949.323">3184 498 11568,'-20'131'2301,"6"-19"2871,7-8-3620,11-72-1111,-4-32-430,0 0-1,1 0 1,-1 0 0,0 0-1,0 0 1,1 0-1,-1 0 1,0 0 0,1 0-1,-1 0 1,0 0 0,1 0-1,-1 0 1,0 0-1,1 0 1,-1 0 0,0 0-1,1 0 1,-1 0 0,0-1-1,0 1 1,1 0-1,-1 0 1,0 0 0,0 0-1,1-1 1,-1 1 0,0 0-1,0 0 1,1-1 0,-1 1-1,0 0 1,0 0-1,0-1 1,0 1 0,0 0-1,1 0 1,-1-1 0,0 1-1,0 0 1,0-1-1,0 1 1,0 0 0,0-1-1,0 1 1,0 0 0,0 0-1,0-1 1,0 1-1,0 0 1,0-1 0,0 1-1,-1 0-10,2-2 6,14-34-140,14-26-2704,-18 40-1282,3-9 2017,5-10-5697</inkml:trace>
  <inkml:trace contextRef="#ctx0" brushRef="#br0" timeOffset="-1672.519">3367 257 10488,'53'11'4573,"7"-23"-2519,-24-9-5636,-25 11-5391</inkml:trace>
  <inkml:trace contextRef="#ctx0" brushRef="#br0" timeOffset="-1393.241">3424 222 10584,'-8'39'1335,"-1"0"1,-3 0 0,-1-1-1,-2 0 1,-3 2-1336,14-33 132,1 1 0,-2 0-1,1-1 1,-1 0 0,0 0 0,-1 0-1,0-1 1,0 0 0,0 0-1,-6 4-131,12-10 3,0 0-1,0 0 0,-1 1 0,1-1 0,0 0 1,-1 0-1,1 1 0,0-1 0,-1 0 0,1 0 1,0 0-1,-1 0 0,1 0 0,0 1 0,-1-1 1,1 0-1,-1 0 0,1 0 0,0 0 0,-1 0 1,1 0-1,-1 0 0,1 0 0,0 0 0,-1 0 1,1-1-1,0 1 0,-1 0 0,1 0 0,0 0 1,-1 0-1,1 0 0,0-1 0,-1 1 0,1 0 1,0 0-1,-1-1 0,1 1 0,0 0 0,0 0 1,-1-1-1,1 1 0,0 0 0,0-1 0,-1 1 1,1 0-1,0-1 0,0 1 0,0 0 0,0-1 0,0 1 1,0 0-1,0-1 0,0 1 0,0-1-2,0-21 487,3 17-427,0 1-1,0 0 1,0 0-1,0 0 1,1 0-1,-1 0 1,1 1-1,0-1 1,0 1-1,3-1-59,-7 3-3,21-12 15,0 1-1,0 1 0,1 1 1,0 1-1,1 0 0,0 2 1,15-3-12,45-16-164,-9 0-3215,-68 24-3548,-3-1 4394,1 0 1370,4-3-1130</inkml:trace>
  <inkml:trace contextRef="#ctx0" brushRef="#br0" timeOffset="-1051.237">3603 208 11480,'-11'49'1600,"-29"42"2674,-3 0-1775,13-46-1702,23-36-544,-123 126-1386,26-36-9996,75-73 6616</inkml:trace>
  <inkml:trace contextRef="#ctx0" brushRef="#br0" timeOffset="-808.35">3462 566 10584,'1'81'3980,"-5"-19"-1614,-8 48-983,0-28-3367,11-70-435,-1-2-6907</inkml:trace>
  <inkml:trace contextRef="#ctx0" brushRef="#br0" timeOffset="-643.075">3567 545 10136,'32'2'3766,"-29"-1"-3566,0 1-1,0-1 1,-1 0 0,1 1-1,-1 0 1,1 0-1,-1 0 1,0 0 0,0 0-1,0 0 1,0 0-1,0 0 1,0 1 0,-1-1-1,1 1 1,-1 0-1,0-1 1,1 1-1,-1 0-199,10 51 1241,-6 110-237,-5-156-1033,0 0-1,0 0 1,-1-1-1,-1 1 1,1 0-1,-1-1 0,0 1 1,-1-1-1,0 0 1,0 0-1,-2 3 30,-11 3-1984,15-13 1409,0 0 1,-1 0-1,1 0 1,0 0-1,-1 0 1,1 0-1,0 0 0,-1 0 1,1-1-1,0 1 1,-1-1-1,1 1 1,0-1-1,0 1 0,0-1 1,-1 0-1,1 1 1,0-1-1,-1-1 575,-3-2-1290,-4-2-917</inkml:trace>
  <inkml:trace contextRef="#ctx0" brushRef="#br0" timeOffset="-391.37">3530 750 10312,'10'-7'8863,"29"-8"-7443,-19 8-1248,-18 6-159,1 0-1,0 0 1,0 0-1,-1 1 0,1-1 1,0 1-1,0-1 1,0 1-1,0 0 1,0 0-1,0 1 0,0-1 1,-1 0-1,1 1 1,0 0-1,2 0-12,-5 0-12,1 0 1,0 1-1,0-1 1,-1 0-1,1 0 1,-1 0-1,1 1 1,-1-1-1,0 0 1,1 0-1,-1 1 1,0-1-1,0 0 1,0 1-1,0-1 1,0 0-1,0 1 0,0-1 1,-1 0-1,1 0 1,0 1-1,-1-1 1,1 0-1,-1 0 1,1 1-1,-1-1 1,0 0-1,1 0 12,-1 0-1,-4 13 1,-1-1 1,-1 0-1,0-1 1,0 1-1,-2-2 1,-1 3-1,-30 41 1200,35-43-612,12-15-1342,15-13-3091,-8 7-8141</inkml:trace>
  <inkml:trace contextRef="#ctx0" brushRef="#br0" timeOffset="-14066.125">0 626 10848,'23'-5'1273,"62"-18"1614,-38-2-2025,-1-14-174,4-14-2373,10-10 569,-54 57 1047,8-9-2562,9-11-880,-1 4-795</inkml:trace>
  <inkml:trace contextRef="#ctx0" brushRef="#br0" timeOffset="-13746.459">261 316 992,'0'0'0,"5"1"0,2 3 0,5 0-264</inkml:trace>
  <inkml:trace contextRef="#ctx0" brushRef="#br0" timeOffset="-13745.459">291 356 6456,'21'56'1878,"-3"2"-1,-2-1 1,-4 2 0,-1 0 0,-3 12-1878,-4-16 1164,-3-1 1,-4 38-1165,-8-49 601,9-34-515,-1-1 0,0 0 0,0 0 0,0-1 0,-1 1 0,0-1 0,-1 1 0,0-1 0,0-1 0,0 1 0,-1-1 0,0 1 0,0-2 0,-1 1 0,0-1 0,-1 1-86,-13-5 60,14-9-77,-63-73-2347,68 77 2362,0-1-1,0 1 1,1 0 0,-1 0-1,1-1 1,0 1 0,0-1-1,0 1 1,1-1-1,-1 0 1,1 1 0,0-1-1,1 1 1,-1-1 0,2-2 2,21-65-97,-15 55-9,1 1 1,1-1-1,11-13 106,-11 15-730,3-1-7023,3-1 5483,-1 2 1554,21-24-1724</inkml:trace>
  <inkml:trace contextRef="#ctx0" brushRef="#br0" timeOffset="-3907.732">2395 509 14256,'13'8'220,"-8"-7"881,30-1 1305,67-26 20,-40 5-2962,-46 14-177,18-4-9929,-18 6 6196</inkml:trace>
  <inkml:trace contextRef="#ctx0" brushRef="#br0" timeOffset="-3640.814">2399 719 13808,'59'-14'5786,"-30"6"-4779,48-11-745,-43 8-2557,19-7-5881,-44 14 6757,17-5-3234</inkml:trace>
  <inkml:trace contextRef="#ctx0" brushRef="#br0" timeOffset="-12716.141">729 640 13624,'46'2'3058,"12"-10"-1014,-52 7-2030,0-1-1,0 1 0,0 1 1,1-1-1,-1 1 1,0 0-1,5 1-13,-7 0-3,-1-1 17,-1 1 0,1 0 0,0 0-1,-1 0 1,1 0 0,-1 0 0,1 1 0,-1-1 0,0 1 0,0-1 0,0 1 0,0 0 0,0 0 0,0 0 0,0 0 0,0 0-1,-1 0 1,1 2-14,4 26 399,-6-19-404,-1 0 0,0 0 0,-1 0 0,0 0-1,-1 0 1,0 0 0,-1-1 0,0 1 0,-1-1 0,0 0 0,-1 0-1,0 0 1,0-1 0,-5 5 5,-47 35-109,25-28-3740,21-16-6491</inkml:trace>
  <inkml:trace contextRef="#ctx0" brushRef="#br0" timeOffset="-12459.279">703 771 11208,'12'0'918,"0"0"1,0 0-1,0 2 0,0-1 1,0 2-1,0-1 1,1 2-919,94 32 3890,34 5-3890,-128-38-60,1 0 0,0-1-1,0 0 1,0-1 0,0 0 0,0-1-1,0-1 1,0 0 0,10-3 60,47-16-2001,-1-12-5195,-37 14 96</inkml:trace>
  <inkml:trace contextRef="#ctx0" brushRef="#br0" timeOffset="-13376.26">646 140 8248,'8'1'122,"-6"0"-2,0-1 0,1 0 0,-1 1 0,0-1 1,0 1-1,0-1 0,0 1 0,0 0 0,0 0 0,0 0 1,0 0-1,0 0 0,-1 0 0,1 1 0,0-1 0,-1 1 1,1-1-1,-1 1 0,1 0-120,2 5 222,-1 1-1,1 0 1,-1 0-1,-1 0 1,0 0 0,0 0-1,1 9-221,1 8 544,2-1-202,-3-15-173,0 0-1,-1 0 1,-1 0-1,0 0 1,0 1 0,-1-1-1,0 0 1,0 1 0,-2 4-169,0-5-337,-6 26 853,-4-13-4726,6-17-1639,3-3 4049</inkml:trace>
  <inkml:trace contextRef="#ctx0" brushRef="#br0" timeOffset="-13047.721">726 269 6280,'43'-45'1801,"-9"11"766,-29 30-2378,-1 1 0,1 0 0,0 0 0,1 0 0,-1 1 0,0-1 0,1 1 0,-1 0 0,1 1 0,0-1 0,0 1 0,0 0 0,-1 1 1,1-1-1,2 1-189,-3 0 61,1 0 0,-1 0 1,0 0-1,0 1 0,1 0 1,-1 0-1,0 0 0,0 0 1,0 1-1,0 0 0,0 0 1,0 0-1,-1 1 0,1-1 1,-1 1-1,0 0 0,1 0 1,-1 1-1,-1-1 0,1 1 1,2 3-62,-1 0 190,0 0-8,0 0-1,-1 0 1,0 0 0,0 1-1,-1 0 1,0-1 0,0 1 0,-1 0-1,0 0 1,0 0 0,0 6-182,0 37 1176,7-15-1060,-8-31-100,0-1-1,-1 0 0,2 0-1,-1 0 1,0 0-1,1 0 1,-1 0 0,1 0-1,0-1 1,1 1 0,-1-1-1,1 1 1,-1-1-1,1 0 1,2 2-15,-4-5 14,1 1 0,-1 0 0,1-1 0,0 1 1,-1-1-1,1 0 0,0 1 0,-1-1 0,1 0 0,0 0 0,-1 0 0,1 0 0,0 0 0,-1-1 1,1 1-1,0 0 0,-1-1 0,1 1 0,0-1 0,-1 1 0,1-1-14,8-4-1283,-2-9-10646,-7 7 9683</inkml:trace>
  <inkml:trace contextRef="#ctx0" brushRef="#br0" timeOffset="-6231.161">1399 327 11568,'0'0'0,"0"0"0,0 0 0,0 0 1440,0 0-1440,0 0 1440,15 5-1440,-15-5 880,0 0-880,9 2 888,1-1-888,-10-1 176,0 0-176,6 1 175,0-1-175,7 2-11991</inkml:trace>
  <inkml:trace contextRef="#ctx0" brushRef="#br0" timeOffset="-6047.295">1427 527 12280,'0'0'0,"0"3"0,1 2 0,-1 5 1920,1 4-1920,0-10 1920,2-4-1920,0-4 1111,0-6-1111,1 2 1112,1-1-1112,-5 9-8,0 0 8,7-17-8,1-6 8,8-17-13263</inkml:trace>
  <inkml:trace contextRef="#ctx0" brushRef="#br0" timeOffset="-5734.816">1632 170 11032,'-12'54'2652,"12"-53"-2524,0 0 0,0-1 0,0 1 1,0 0-1,0 0 0,0 0 1,0 0-1,0-1 0,0 1 1,0 0-1,1 0 0,-1 0 0,0 0 1,1-1-1,-1 1 0,1 0 1,-1 0-1,1-1 0,-1 1 1,1 0-1,-1-1 0,1 1 1,0-1-1,-1 1 0,1-1 0,0 1 1,0-1-1,-1 1 0,1-1 1,0 0-1,0 1 0,0-1 1,0 0-1,-1 1 0,1-1 0,0 0 1,0 0-1,0 0-128,34-3 1590,1-16-1338,-23 12-380,-10 5 120,0 0 1,0 0 0,0 0-1,0 0 1,0 1-1,1 0 1,-1-1 0,0 1-1,1 0 1,-1 0 0,1 1-1,-1-1 1,1 1-1,0 0 1,-1 0 0,1 0-1,0 0 8,-3 1 34,0 0-1,0 0 0,0 0 0,0 0 1,0 0-1,0 0 0,0 0 0,0 0 1,0 1-1,0-1 0,0 0 1,-1 0-1,1 1 0,-1-1 0,1 1 1,-1-1-1,0 0 0,1 1 0,-1-1 1,0 1-1,0-1 0,0 1 0,0-1 1,0 1-1,0-1 0,-1 1 0,1 0-33,0 3 34,-1-2-59,1-1-1,-1 1 0,0-1 1,0 1-1,0-1 0,0 0 1,0 1-1,0-1 0,-1 0 1,1 0-1,-1 0 0,-1 2 26,-21 10-5773,12-7-3993</inkml:trace>
  <inkml:trace contextRef="#ctx0" brushRef="#br0" timeOffset="-5560.671">1690 343 11296,'-40'66'6274,"29"-47"-5311,0-1-1,-2 0 0,0-1 1,-10 10-963,-38 28-4513,49-44 22,2-1-3069</inkml:trace>
  <inkml:trace contextRef="#ctx0" brushRef="#br0" timeOffset="-5356.657">1722 436 9864,'35'13'5337,"2"-7"-556,2-1-4908,-35-5-985,-3 0-1534,1 0-8067</inkml:trace>
  <inkml:trace contextRef="#ctx0" brushRef="#br0" timeOffset="-4925.923">1581 715 13984,'3'145'6169,"-2"-150"-10746,3-12 1689,13-41 2264,-10 41 1690,-3 11-683,0-1 0,1 1 0,0 0-1,0 0 1,1 1 0,0-1 0,0 1-1,0 1 1,1-1 0,0 1 0,-1 0-1,7-2-382,-6 2-96,1-2 273,1 0-1,1 1 0,-1 0 0,1 0 0,0 1 1,0 0-1,0 1 0,1 0 0,-1 1 0,1 0 1,-1 1-1,1-1 0,0 2 0,0 0-176,-6 1 64,-1 1 0,1 0 0,-1 0 0,1 0-1,-1 0 1,0 1 0,0-1 0,0 1 0,0 0 0,-1 1 0,1-1 0,-1 0 0,0 1-1,0 0 1,0 0 0,0 0 0,-1 0 0,0 0 0,0 0 0,0 1 0,0-1 0,-1 0-1,1 1 1,-1 2-64,1 2 5,0 1 0,0 0-1,-1-1 1,-1 1 0,1 0-1,-2 8-4,0-12-19,1-2-49,0-1 1,0 1 0,0-1 0,0 0-1,-1 1 1,1-1 0,-1 0-1,0 0 1,0 1 0,-1-1 0,1 0-1,-1 0 1,1 0 0,-1 0-1,0 0 1,0-1 0,0 1 0,-1-1-1,1 1 1,-2 0 67,-2 1-2559,-2 3-9420</inkml:trace>
  <inkml:trace contextRef="#ctx0" brushRef="#br0" timeOffset="-4727.474">1794 810 11832,'-3'11'756,"-1"1"0,0-1 1,-1 0-1,0 0 0,-1-1 1,-1 1-1,1-1 0,-1-1 1,-1 1-1,0-1 0,-9 8-756,-48 37 341,14-19-3531,18-13-8576</inkml:trace>
  <inkml:trace contextRef="#ctx0" brushRef="#br0" timeOffset="-4444.416">1947 935 12280,'10'2'956,"0"1"0,0 1 0,-1 0 0,0 0-1,8 4-955,-4-2 2276,1 0 30,-6 1-5972,-5-3-8533</inkml:trace>
  <inkml:trace contextRef="#ctx0" brushRef="#br0" timeOffset="12780.626">184 1183 6904,'81'75'2688,"-78"-71"-2617,1 0-1,-1-1 1,1 1 0,-1-1 0,1 0-1,0 0 1,1 0 0,-1 0 0,0-1 0,1 1-1,0-1 1,-1 0 0,1-1 0,0 1 0,0-1-1,0 0 1,0 0 0,0 0 0,0-1 0,2 1-71,3-3 92,1 0 0,-1 0 0,0 0 0,0-1 0,0-1 0,0 0 0,-1 0 0,1-1 0,-1 0 0,0 0 0,1-2-92,2 0 44,92-50 836,11 18-28,-107 35-760,1 1 1,1 0 0,-1 0 0,0 1 0,1 1-1,-1-1 1,1 1 0,0 1 0,-1-1 0,1 2-1,0-1 1,-1 1 0,1 1 0,-1 0 0,2 0-93,16 8 104,0 1 1,-1 1 0,18 11-105,45 19 891,-84-41-863,1-1 1,-1 1-1,1-1 1,-1 0 0,1-1-1,0 0 1,-1 1-1,1-2 1,-1 1-1,0-1 1,1 1-1,-1-1 1,0-1 0,0 1-1,0-1 1,0 0-1,-1 0 1,1 0-29,23-11 182,60-23 127,-88 37-309,14-4 3,0 1-1,0 0 1,0 0-1,1 1 1,-1 1-1,0 1 0,9 0-2,49 18-22,74 22 387,-131-37-268,0 0-1,0-2 1,1 0-1,-1 0 1,1-1 0,-1-1-1,6-1-96,35-13 39,-34 8-37,0-2 0,-1 0 1,-1-1-1,10-7-2,-22 13 1,16-11-45,1 1 0,0 1 0,19-6 44,-36 16-7,0 1 0,1-1 1,-1 1-1,0 1 0,1 0 1,0 0-1,-1 0 0,1 1 0,-1 1 1,1-1-1,-1 1 0,1 0 0,-1 1 1,5 1 6,-4 1-3,1 0 1,-1 1-1,0 0 1,0 0-1,0 1 1,5 4 2,31 19 8,-40-26 117,-3-2-219,0 0-1,0 0 1,0 0 0,-1 0-1,2 0 1,-1 0-1,0-1 1,0 1 0,0-1-1,0 1 1,0-1-1,0 0 1,1 0-1,-1 0 1,0 0 0,0 0-1,2-1 95,19-4-2897,-3 1-6256</inkml:trace>
  <inkml:trace contextRef="#ctx0" brushRef="#br0" timeOffset="13043.242">1978 1321 3504,'0'0'1961,"0"0"-50,0 0-222,3 2-324,39 21 957,-40-22-2018,32 21-4643,-22-12-1034</inkml:trace>
  <inkml:trace contextRef="#ctx0" brushRef="#br0" timeOffset="13044.242">1940 1492 7176,'54'-20'1402,"-15"5"-1310,-29 13 122,10-7 262,-19 8-476,4-5 16,-3 8 8,-12 72 1394,3-27-372,5 56-632,-3-83-619,-3 2-1348,5-11-1321,0-7-1732</inkml:trace>
  <inkml:trace contextRef="#ctx0" brushRef="#br0" timeOffset="13045.242">1996 1635 7264,'54'-10'2710,"-37"9"-1528,-14 0-1020,1 1 0,0-1 0,0 1 0,0-1-1,-1 1 1,1 0 0,0 1 0,0-1 0,-1 0 0,1 1-1,0 0 1,0 0 0,-1 0 0,1 0 0,-1 1-1,1 0 1,-1-1 0,0 1 0,0 0 0,1 0 0,-1 1-1,-1-1 1,2 2-162,-2-3 9,-1 1 1,0-1-1,0 1 0,0-1 0,0 1 0,0-1 0,-1 1 0,1 0 1,0 0-1,-1-1 0,0 1 0,1 0 0,-1 0 0,0 0 0,0-1 1,0 1-1,0 0 0,0 0 0,0 0 0,0-1 0,-1 1 0,1 0 1,-1 0-1,0-1 0,1 1 0,-1 0 0,0-1 0,0 1 1,-1 1-10,-6 10 82,-2-1 0,0 1 0,0-2 0,-1 1 0,-11 8-82,13-13-52,-1 1 0,0-2-1,0 1 1,0-1 0,-8 3 52,-26 9 23,43-18-31,0 0 2,0 0 0,0 1 0,0-1 0,0 0 0,0 1 0,0-1 0,0 1 0,0-1 0,0 1 0,1-1 0,-1 1 0,0 0 0,0-1-1,0 1 1,1 0 0,-1-1 0,0 1 0,1 0 0,-1 0 0,1 0 0,-1 0 0,1 0 0,-1 0 6,12 3 19,28-8 17,86-25 142,-63 19-1435,-60 10 1157,6-2-2354,-3-3-3649,-4 4 3487</inkml:trace>
  <inkml:trace contextRef="#ctx0" brushRef="#br0" timeOffset="13046.242">2405 1418 10400,'69'29'1953,"-44"-14"-832,-25-15-1229,0 1 1,0 0-1,0-1 0,0 1 0,0 0 0,0-1 0,0 1 1,0-1-1,0 1 0,0 0 0,0-1 0,-1 1 0,1 0 1,0-1-1,0 1 0,-1-1 0,1 1 0,0 0 0,-1-1 1,1 1-1,-1-1 0,1 1 0,-1-1 0,1 0 0,-1 1 1,1-1-1,-1 1 0,1-1 0,-1 0 0,0 1 0,1-1 1,-1 0-1,1 0 0,-1 1 0,0-1 108,-1 1 497,-65 41 280,58-40-785,15-2 453,-2 0-2872,53-6-656,-37 6-690</inkml:trace>
  <inkml:trace contextRef="#ctx0" brushRef="#br0" timeOffset="13047.242">2406 1489 9056,'-7'13'577,"1"1"0,0 0 0,1 0-1,1 1 1,0-1 0,1 1 0,0 1-577,3-15 23,-1 0 0,1 0-1,0 1 1,0-1 0,0 0-1,0 0 1,0 0 0,0 1 0,0-1-1,0 0 1,0 0 0,1 0-1,-1 0 1,0 0 0,1 1-1,-1-1 1,1 0 0,-1 0-1,1 0 1,0 0 0,-1 0 0,1 0-1,0 0 1,0 0 0,0-1-1,-1 1 1,1 0 0,0 0-1,0-1 1,0 1 0,1 0 0,-1-1-1,0 1 1,0-1 0,0 0-1,0 1 1,0-1 0,1 0-1,-1 1 1,0-1 0,0 0-1,1 0 1,-1 0 0,0 0 0,1 0-23,70-24 1062,-55 17-1290,6-1 439,-6 6-8783,-10 2 5279</inkml:trace>
  <inkml:trace contextRef="#ctx0" brushRef="#br0" timeOffset="13048.242">2314 1769 8880,'59'-6'2994,"-10"-3"-1238,47-15-1141,-13 6-478,-62 10-693,-19 8-322,-4 2-7796,0-1 8723,-3 0-1636</inkml:trace>
  <inkml:trace contextRef="#ctx0" brushRef="#br0" timeOffset="13049.242">2537 1632 8880,'16'94'3360,"-7"15"-280,-2-39-2439,-8-25 676,-16 20 150,-5-19-1405,21-46-425,0 1 0,1-1-1,-1 1 1,1-1-1,-1 1 1,1-1-1,-1 0 1,0 1-1,1-1 1,-1 0 0,0 0-1,0 1 1,1-1-1,-1 0 1,0 0-1,0 0 1,1 0-1,-1 0 1,0 0 0,1 0-1,-1 0 1,0 0-1,0 0 1,1 0-1,-1-1 1,0 1-1,1 0 1,-1 0 0,0-1-1,1 1 1,-1 0-1,0-1 1,1 1-1,-1-1 1,1 1 0,-1-1 363,1 1-26,-9-5-2240</inkml:trace>
  <inkml:trace contextRef="#ctx0" brushRef="#br0" timeOffset="13050.242">2375 1864 11120,'0'0'0,"4"9"0,0 3 0,0-4 1568,0 0-1568,-1-2 1576,0 2-1576,0-4-16,0 1 16,2-2-8,0 1 8,4 2-10200</inkml:trace>
  <inkml:trace contextRef="#ctx0" brushRef="#br0" timeOffset="36131.957">2768 1770 9776,'0'0'2049,"0"0"-70,0 0-303,0 0-163,0 0-345,0 0-203,0 0-482,0 0-158,0 0-162,3 3-58,8 10-21,-5-8 231,34 21 51,31 6-558,-58-28 112,99 24 211,-74-22-878,9 4-2323,-3-2-8443</inkml:trace>
  <inkml:trace contextRef="#ctx0" brushRef="#br0" timeOffset="36507.602">3167 1703 12104,'-3'67'7173,"3"-60"-6949,1-1 1,0 1 0,0-1 0,0 1-1,1-1 1,0 0 0,0 0 0,1 0-1,1 2-224,27 41 894,-22-38-770,0-1 0,1 0 0,1-1 0,10 8-124,-14-12 84,42 25 241,-2-10 2,-6 1 34,-11-6 7,-10 4 0,-19-18-352,0 0-1,0 0 1,0 0-1,0 0 1,-1 0 0,1 0-1,-1 0 1,1 1-1,-1-1 1,1 0 0,-1 0-1,1 0 1,-1 1-1,0-1 1,0 0 0,0 0-1,0 1 1,0-1-1,0 0 1,0 1-1,0-1 1,-1 0 0,1 0-1,0 0 1,-1 1-1,1-1 1,-1 0 0,1 0-1,-1 0 1,0 0-1,1 0 1,-1 0 0,0 0-1,0 0 1,0 0-1,0 0 1,0 0 0,0 0-1,0-1 1,0 1-16,1-1 0,-5 5-44,-1-1 0,1 0 0,-1 0 0,1 0 0,-1-1 0,0 0 0,-1 0 0,1 0 0,0-1 0,-3 1 44,-63 19-688,24 3-2307,-26 12-11404</inkml:trace>
  <inkml:trace contextRef="#ctx0" brushRef="#br0" timeOffset="38628.422">3663 1715 11480,'0'-2'1453,"0"-4"-872,4 3 582,76-32 2413,-28 8-2611,-3-4-165,-7 9-633,-38 19-165,28-15 42,-3 6 331,-26 10-392,-3 1 22,0 1 0,0-1 0,1 1 0,-1-1 0,0 1 0,1-1 0,-1 1 0,0-1 0,1 1 1,-1-1-1,0 1 0,1 0 0,-1-1 0,1 1 0,-1 0 0,1-1 0,-1 1 0,1 0 0,-1 0 0,1-1 0,-1 1 0,1 0 0,0 0 1,-1 0-1,1 0 0,-1 0 0,1-1 0,-1 1 0,1 0 0,0 0 0,-1 1 0,1-1 0,-1 0 0,1 0 0,-1 0 0,1 0 0,0 0 0,-1 1 1,1-1-1,-1 0 0,1 0 0,-1 1 0,1-1 0,-1 0 0,1 1 0,-1-1 0,0 0 0,1 1 0,-1-1 0,1 1 0,-1-1 0,0 1 0,0-1 1,1 1-1,-1-1 0,0 1 0,0-1 0,1 1 0,-1-1 0,0 1 0,0 0-5,1 6-256,-1-6 231,0-1 0,0 1 0,0-1 0,0 1 0,-1-1 0,1 1 0,0 0 1,0-1-1,0 1 0,0-1 0,0 1 0,0-1 0,0 1 0,1 0 0,-1-1 0,0 1 1,0-1-1,0 1 0,1-1 0,-1 1 0,0-1 0,0 1 0,1-1 0,-1 1 0,0-1 1,1 1-1,-1-1 0,1 0 0,-1 1 0,1-1 0,-1 1 0,1-1 0,-1 0 0,1 0 1,-1 1-1,1-1 0,-1 0 0,1 0 0,-1 0 0,1 1 0,0-1 0,-1 0 0,1 0 25,7 3-2114,-3 5-8026,-5 0 8672,0 4-805</inkml:trace>
  <inkml:trace contextRef="#ctx0" brushRef="#br0" timeOffset="39623.486">3809 1559 9240,'2'0'14,"-2"0"17,0 0 0,0 0 0,1 0 0,-1 0 0,0 0 0,1 0 0,-1 0 0,0 0 0,1 0 0,-1 0 0,0 0 0,1 0 0,-1 0 0,0-1 0,1 1 0,-1 0 0,0 0 0,0 0 0,1 0 0,-1 0 0,0-1 0,1 1 0,-1 0 0,0 0 0,0 0 0,0-1 0,1 1 0,-1 0 0,0 0 0,0-1 0,0 1 0,0 0 0,1-1 0,-1 1 0,0 0 0,0 0 0,0-1 0,0 1 0,0 0 0,0-1 0,0 1 0,0 0 0,0-1 0,0 1 0,0 0 0,0-1-31,0 0 147,0 1-121,0 0-1,0 0 1,0 0-1,0-1 1,-1 1-1,1 0 1,0 0-1,0-1 1,0 1-1,0 0 1,0 0-1,0 0 1,0-1-1,0 1 1,0 0-1,0 0 1,0 0-1,0-1 1,0 1-1,0 0 1,0 0-1,0-1 1,0 1-1,0 0 1,1 0-1,-1 0 1,0-1-1,0 1 1,0 0-1,0 0 0,0 0 1,1 0-1,-1-1 1,0 1-1,0 0 1,0 0-1,0 0 1,1 0-1,-1 0 1,0 0-1,0 0 1,0-1-1,1 1 1,-1 0-1,0 0 1,0 0-1,1 0 1,-1 0-1,0 0 1,0 0-1,0 0 1,1 0-1,-1 0 1,0 0-1,0 0 1,1 0-1,-1 0 1,0 0-1,0 0 1,0 1-1,1-1 1,-1 0-26,3 9 456,0 0-143,-1 0 1,0-1 0,-1 1 0,0 0-1,0 0 1,-1 0 0,0 0-1,0 0 1,-1 0 0,-1 1-314,-4 25-347,-2 0 1,-1-1-1,-2 0 0,-8 15 347,14-34-767,0 0 0,1 1 0,1-1 1,0 1-1,0 4 767,-5 59-750,15-69 744,-7-10 2,1 0 1,-1 0-1,0 1 1,0-1-1,0 0 1,0 0-1,1 0 1,-1 0-1,0 0 1,0 0-1,0 1 1,1-1-1,-1 0 1,0 0-1,0 0 1,1 0-1,-1 0 1,0 0 0,0 0-1,0 0 1,1 0-1,-1 0 1,0 0-1,0 0 1,1 0-1,-1 0 1,0 0-1,0 0 1,1 0-1,-1 0 1,0 0-1,0-1 1,0 1-1,1 0 1,-1 0-1,0 0 1,0 0-1,0 0 1,0-1-1,1 1 1,-1 0-1,0 0 1,0 0-1,0 0 1,0-1 0,0 1-1,1 0 1,-1 0-1,0 0 1,0-1-1,0 1 1,0 0-1,0 0 1,0-1-1,0 1 1,0 0-1,0 0 1,0 0-1,0-1 1,0 1 3,7-19-309,-6 17 284,3-13 35,-2 5 92,1 1-1,1-1 1,0 1 0,0 0 0,0-1 0,1 2 0,4-6-102,-3 6 313,1 0-1,-1 1 1,2 0 0,-1 0 0,1 0 0,0 1 0,1 0 0,-1 0 0,3 0-313,19-16 1228,1 6-75,-5 6-581,-8 7-383,-25 10 244,2 3-451,0 1-1,0 0 0,1 0 0,1 0 1,0 0-1,0 1 0,1-1 0,1 3 19,0-8-1,-4 21-28,-1-1 0,-1 0 0,-1-1 0,-9 17 29,-31 87-28,-2-22 190,34-34 53,9-38 144,-2 0 0,-8 22-359,-17 4 697,27-50-607,-27 29 89,14-32-729,17-10-1829,-20-26-1851,1 1-2636</inkml:trace>
  <inkml:trace contextRef="#ctx0" brushRef="#br0" timeOffset="39887.566">3641 2116 11120,'11'19'1418,"-10"-17"-1184,-1 0-1,1 0 1,0 0-1,0 0 0,0 0 1,0-1-1,0 1 1,1 0-1,-1-1 0,1 1 1,-1-1-1,1 1 1,-1-1-1,1 0 0,0 1 1,1-1-234,12-1 1880,23 5 453,30 11-1173,-24-3-1056,-1 4 7,11 3 66,1-9 210,17 0 318,-55-6-644,-2-1-61,0 0 0,4 0-374,2 2-5208,-10-4-5837</inkml:trace>
  <inkml:trace contextRef="#ctx0" brushRef="#br0" timeOffset="40946.652">4305 1669 11384,'-1'4'231,"0"0"1,0 0-1,0 0 1,0-1 0,-1 1-1,0 0 1,1-1-1,-2 1 1,1-1 0,0 0-1,-1 1 1,1-1-1,-3 2-231,-11 16 1003,4-3-726,5-7 60,0 0 0,0 1-1,1 0 1,-4 11-337,-7 33 721,1 45-65,16-100-667,0 0 0,0-1-1,0 1 1,0 0 0,0 0-1,0-1 1,0 1 0,0 0 0,0 0-1,0 0 1,1-1 0,-1 1-1,0 0 1,0 0 0,1-1 0,-1 1-1,1 0 1,-1-1 0,1 1-1,-1 0 1,1-1 0,-1 1 0,1-1-1,-1 1 1,1 0 0,0-1-1,-1 0 1,1 1 0,0-1 0,0 1-1,-1-1 1,1 0 0,0 1-1,0-1 1,-1 0 0,1 0 0,0 0-1,0 0 1,0 0 0,0 0 0,-1 0-1,1 0 1,0 0 0,0 0-1,0 0 1,0 0 0,-1 0 0,1-1-1,0 1 1,0 0 0,-1 0-1,1-1 1,0 1 0,0-1 11,25-25 290,-13 13-234,-6 4-19,1 1 1,1-1-1,0 1 0,0 1 0,1 0 0,7-4-37,-1 2 18,1 1 1,-1 1-1,1 0 0,14-2-18,49-13 0,71-24 479,-74 20 284,-26 12-677,-29 10-56,-18 9 190,-4-5-340,-1 1 1,1 0-1,0 0 1,-1-1-1,1 1 1,-1 0 0,1 0-1,-1-1 1,1 1-1,-1-1 1,1 1-1,-1 0 1,1-1-1,-1 1 1,0-1-1,1 1 1,-1-1 0,0 1-1,0-1 1,1 0-1,-1 1 1,0-1-1,0 0 1,0 0-1,0 1 1,1-1-1,-1 0 1,0 0 0,0 0-1,0 0 120,-2 1-991,-8 1-9275</inkml:trace>
  <inkml:trace contextRef="#ctx0" brushRef="#br0" timeOffset="41137.024">4683 1682 12280,'44'17'4323,"-39"-14"-3263,4 9-702,-1-1-1,0 2 0,0-1 0,-1 1 0,-1 0 0,0 0 0,3 13-357,-4 10-25,-3-16-1178,-7-11-2727,0-3-6083</inkml:trace>
  <inkml:trace contextRef="#ctx0" brushRef="#br0" timeOffset="41465.66">4422 1658 11568,'1'2'196,"0"-1"1,-1 1-1,1 0 1,-1-1-1,1 1 1,-1 0 0,0-1-1,0 1 1,0 0-1,0 0 1,0-1-1,0 1 1,0 0-1,0-1 1,-1 1 0,0 1-197,0 8 976,-2 80 2236,5 22-3212,-2 72 513,-2-146-522,2 1-1,4 24 10,11 38-917,-13-92 728,-2-10 121,0 0 0,0 0 1,0 0-1,0 0 0,0 0 1,0 0-1,0 0 0,0-1 0,0 1 1,0 0-1,0 0 0,0 0 1,0 0-1,0 0 0,0 0 1,0 0-1,0-1 0,0 1 0,0 0 1,0 0-1,0 0 0,0 0 1,0 0-1,0 0 0,0 0 1,0 0-1,1-1 0,-1 1 0,0 0 1,0 0-1,0 0 0,0 0 1,0 0-1,0 0 0,0 0 1,0 0-1,0 0 0,0 0 0,1 0 1,-1 0-1,0 0 0,0 0 1,0-1-1,0 1 0,0 0 1,0 0-1,1 0 0,-1 0 0,0 0 1,0 0-1,0 0 0,0 0 1,0 0-1,0 0 0,0 1 0,1-1 1,-1 0-1,0 0 0,0 0 1,0 0-1,0 0 0,0 0 1,0 0 67,-1-4-1888,-1-2-5832</inkml:trace>
  <inkml:trace contextRef="#ctx0" brushRef="#br0" timeOffset="42028.157">4329 2216 9504,'-13'7'1613,"11"-7"-1351,0 0 0,0 1-1,0-1 1,0 0 0,1 1 0,-1-1-1,0 1 1,0 0 0,0-1 0,1 1-1,-1 0 1,0 0 0,1 0 0,-1 0-1,0 0 1,1 1 0,0-1 0,-1 0-1,1 1 1,-1 0-262,-5 4 647,5-4-532,0 1 0,0 0 0,1-1 0,-1 1 0,0 0 0,1 0 0,0 0 0,0 0 0,0 0 0,0 1 0,0-1 0,1 0 0,0 0 0,-1 0 0,1 2-115,0-2 19,-1 62 344,2-63-309,-1 0-1,1 0 0,0 0 1,0 0-1,0 0 1,0 0-1,0-1 1,0 1-1,0 0 1,1-1-1,-1 1 1,1-1-1,-1 1 0,1-1 1,-1 0-1,1 1 1,0-1-1,0 0 1,0 0-1,0 0 1,0-1-1,0 1 1,0 0-1,0-1 1,0 1-1,0-1 0,0 0 1,0 1-1,0-1 1,1 0-1,-1 0 1,1 0-54,5-1 97,0 0 0,0 0 1,0 0-1,0-1 0,0 0 1,-1 0-1,1-1 0,1 0-97,0-1 10,33-18 27,45-54 262,-65 62-225,-12 6 168,17-15 3,7-10-196,83-71-58,-72 69 9,-25 35-28,-19 0 12,3 9-517,-6 59 459,-5 13-2,14-39 56,-7-34 14,0 1 0,-1 0-1,1-1 1,-2 1-1,1-1 1,-1 1 0,-1-1-1,1 0 1,-4 5 6,-7 16-579,-6-23-6111,10-4-2563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46.258"/>
    </inkml:context>
    <inkml:brush xml:id="br0">
      <inkml:brushProperty name="width" value="0.1" units="cm"/>
      <inkml:brushProperty name="height" value="0.1" units="cm"/>
      <inkml:brushProperty name="color" value="#333333"/>
    </inkml:brush>
  </inkml:definitions>
  <inkml:trace contextRef="#ctx0" brushRef="#br0">326 1 14520,'0'0'1983,"0"0"-95,0 2-618,-56 80 752,35-51-1772,8-10-197,0-1 0,-1-1 0,-1 0 0,-1-1 0,0-1 1,-1 0-1,-14 9-53,-44 16-1254,74-41 1154,0-1-1,0 1 1,0-1-1,1 1 0,-1-1 1,0 1-1,0-1 0,0 0 1,0 1-1,-1-1 1,1 0-1,0 0 0,0 0 1,0 0-1,0 0 0,0 0 1,0 0-1,0 0 1,0 0-1,0 0 0,0-1 1,0 1-1,0 0 1,0-1-1,0 1 0,0-1 1,0 1-1,0-1 0,0 1 1,0-1-1,1 0 1,-1 1-1,0-1 0,0 0 1,1 0-1,-1 0 0,0 0 1,1 1-1,-1-1 1,1 0-1,-1 0 0,1 0 1,-1-1 100,3 0-148,0 0 1,0 0-1,0 0 0,0 1 1,0-1-1,0 0 0,0 1 1,0-1-1,1 1 0,-1 0 1,0 0-1,1 0 0,-1 0 1,1 0-1,0 1 0,-1-1 148,3 0 189,0 0-1,-1 0 1,1 1-1,0 0 1,0-1-1,-1 2 1,1-1-1,0 0 1,0 1-1,-1 0 1,1 0-1,0 1 1,-1-1-1,1 1 1,-1 0-1,0 0 1,1 0-1,-1 1 1,0 0-1,-1-1 1,3 3-189,9 12 374,-2 0-1,0 1 1,-1 0 0,-1 1 0,-1 0-1,0 0 1,-2 1 0,0 1 0,-1-1-1,-1 1 1,-1 0 0,2 22-374,-4-24 393,7 75 384,-4 1 0,-5 0 0,-6 55-777,5-149 33,0 1 0,0-1 0,-1 1 0,1-1 0,0 1-1,0-1 1,-1 1 0,1-1 0,-1 1 0,0-1 0,1 1 0,-1-1 0,0 1 0,0-1 0,0 0 0,1 0 0,-1 1 0,-1-1 0,1 0 0,-1 0-33,1-1-61,-1-1 0,1 0 0,-1 0 0,1 0 0,-1 0 0,1 0 1,0 0-1,-1 0 0,1 0 0,0-1 0,0 1 0,0 0 1,0-1-1,0 1 0,0-1 0,1 1 0,-1-1 0,0 0 0,1 1 1,-1-1-1,1 0 0,-1 1 61,-3-14-782,0-1 0,1 1 0,1-1 0,0 1-1,2-1 1,-1-3 782,0-16-2023,-2-2-469,-1-20-7534</inkml:trace>
  <inkml:trace contextRef="#ctx0" brushRef="#br0" timeOffset="443.99">423 255 15064,'109'-30'4433,"0"16"-143,35-3-2571,-27 3 136,-116 15-1852,-1-1 0,0 0 0,0 1 0,0-1 0,1 1 0,-1-1 0,0 1 0,0-1 0,0 1 0,0-1 0,0 1 0,0 0 0,0-1 0,0 1 0,0-1 0,0 1 0,-1-1 0,1 1 0,0-1 0,0 1 0,0-1 0,-1 0 0,1 1 0,0-1 0,0 1 0,-1-1 0,1 1 0,0-1 0,-1 0 0,1 1 0,-1-1 0,1 0 0,0 1 0,-1-1 0,1 0 0,-1 0 0,1 1 0,-1-1 0,1 0 0,-1 0 0,1 0 0,-1 0 0,1 0 0,-1 1 0,1-1 0,-1 0 0,1 0-3,-4 3-3,-206 218-505,196-205 533,0 0 0,2 1 1,0 0-1,1 1 0,0 1 0,0 2-25,-3 9 45,6-17-33,1 1 1,0 0-1,1 1 1,0 0 0,2 0-1,-1 0 1,2 0-1,0 1 1,1-1 0,0 1-1,2 0 1,0 11-13,1-22 49,0 0 0,0 0 0,1 0 1,-1 0-1,1 0 0,0-1 0,1 1 0,-1-1 0,1 1 1,0-1-1,0 0 0,1 0 0,-1 0 0,1-1 1,0 1-1,-1-1 0,2 0 0,-1 0 0,0 0 0,1 0 1,-1-1-1,1 0 0,0 0 0,-1 0 0,1 0 1,0-1-1,1 0-49,26 3 190,46-19-22,-62 10-81,67-29-72,6-18-1489,-60 28-2866,-21 15 3701,23-23-2427,19-19-9773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44.890"/>
    </inkml:context>
    <inkml:brush xml:id="br0">
      <inkml:brushProperty name="width" value="0.1" units="cm"/>
      <inkml:brushProperty name="height" value="0.1" units="cm"/>
      <inkml:brushProperty name="color" value="#333333"/>
    </inkml:brush>
  </inkml:definitions>
  <inkml:trace contextRef="#ctx0" brushRef="#br0">118 133 13984,'84'-15'2761,"-7"0"-752,-42 8-1723,-2-2 0,1-2 0,-1-1 1,-1-2-1,22-12-286,-13 6-5656,-28 16-3777</inkml:trace>
  <inkml:trace contextRef="#ctx0" brushRef="#br0" timeOffset="335.52">318 257 13272,'6'12'766,"0"-1"1,1 0 0,0-1 0,0 0 0,1 0 0,0 0-1,6 4-766,-7-10 380,1 0 0,0 0 0,0 0 0,0-1 0,0-1 0,1 1 0,-1-1 0,1 0 0,0-1-1,-1 0 1,1-1 0,2 0-380,36 6 247,60 13 935,-106-19-1152,0 0-1,1 1 0,-1-1 1,0 0-1,0 1 0,0-1 1,0 1-1,0-1 0,0 1 1,-1 0-1,1-1 0,0 1 1,0 0-1,0 0 1,0 0-1,-1-1 0,1 1 1,0 0-1,-1 0 0,1 0 1,-1 0-1,1 0 0,-1 0 1,0 0-1,1 0 0,-1 1 1,0-1-1,0 0 0,0 0 1,1 0-1,-1 0 0,0 0 1,-1 0-1,1 0 1,0 1-1,0-1 0,0 0 1,-1 0-1,1 0-29,-23 43 264,16-33-327,-12 14-24,-1-1 0,-1-1 0,-1-1 0,-1 0 0,0-2 0,-2-1 1,-14 9 86,39-27-115,-1-1 1,1 1 0,-1 0 0,0 0 0,1 0 0,-1-1 0,0 1 0,1 0 0,-1-1 0,0 1 0,0 0-1,0-1 1,0 1 0,0-1 0,1 1 0,-1-1 0,0 0 0,0 1 0,0-1 0,0 0 0,0 0-1,0 0 1,0 0 0,0 0 0,0 0 0,0 0 0,0 0 0,0 0 0,0 0 0,0 0 0,0-1-1,0 1 1,0 0 0,0-1 0,0 1 0,0 0 0,0-1 0,0 0 0,0 1 0,1-1 0,-1 1 0,0-1-1,0 0 1,1 0 0,-1 1 0,0-1 0,1 0 114,-9-30-5209,5 13-4224</inkml:trace>
  <inkml:trace contextRef="#ctx0" brushRef="#br0" timeOffset="564.984">407 91 12728,'1'7'442,"-1"-1"0,0 0 1,0 0-1,0 1 1,-1-1-1,1 0 0,-2 0 1,1 0-1,-1 0 1,0 0-1,-1 3-442,-64 149 4339,-88 110-2175,137-236-1986,-2 0 0,-1-1 1,-2-1-1,-13 12-178,0-9-32,31-27 202,5-6-252,0 0 0,0 0 0,0 0 0,0 1 0,0-1 0,0 0 0,0 0 0,0 1 0,0-1 1,-1 0-1,1 0 0,0 0 0,0 0 0,0 1 0,0-1 0,0 0 0,-1 0 0,1 0 0,0 0 0,0 1 0,0-1 1,0 0-1,-1 0 0,1 0 0,0 0 0,0 0 0,0 0 0,-1 0 0,1 0 0,0 0 0,0 1 0,-1-1 1,1 0-1,0 0 0,0 0 0,-1 0 0,1 0 0,0 0 0,0-1 0,0 1 0,-1 0 0,1 0 0,0 0 0,0 0 1,-1 0-1,1 0 0,0 0 0,0 0 0,0 0 0,0-1 0,-1 1 0,1 0 0,0 0 0,0 0 0,0 0 1,0-1-1,-1 1 0,1 0 0,0 0 0,0 0 0,0-1 0,0 1 0,0 0 0,0 0 0,0 0 0,0-1 0,0 1 82,-3-21-4283,0 1-5437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43.813"/>
    </inkml:context>
    <inkml:brush xml:id="br0">
      <inkml:brushProperty name="width" value="0.1" units="cm"/>
      <inkml:brushProperty name="height" value="0.1" units="cm"/>
      <inkml:brushProperty name="color" value="#333333"/>
    </inkml:brush>
  </inkml:definitions>
  <inkml:trace contextRef="#ctx0" brushRef="#br0">178 360 9504,'67'-84'5212,"-55"61"-4220,-2-1-1,0 0 1,-2 0 0,2-13-992,-8 29 99,0-1-1,-1 0 0,0 0 1,-1 0-1,0 0 0,0 0 1,-1 0-1,0 1 0,0-1 1,-1 0-1,-1 1 0,0-2-98,2 8-5,1 0-1,-1 0 0,0 1 1,-1-1-1,1 0 0,0 1 1,0-1-1,-1 1 0,1 0 1,0-1-1,-1 1 0,0 0 1,1 0-1,-1 0 0,0 0 1,1 0-1,-1 0 0,0 0 1,0 1-1,0-1 0,0 1 1,0-1-1,0 1 0,0 0 1,0 0-1,0-1 0,0 2 1,0-1-1,0 0 0,0 0 1,1 1-1,-1-1 0,0 1 1,0-1-1,0 1 0,0 0 1,0 0-1,1-1 0,-1 1 1,0 1-1,1-1 0,-1 0 1,1 0-1,-1 1 6,-14 11 125,0 0 0,0 1 1,1 1-1,1 1 0,1 0 0,0 0 1,1 2-1,1-1 0,1 2 0,0-1 0,1 2-125,-1-1 206,1 0 0,1 1 0,0 0 0,2 0 0,0 0 0,2 1 0,0-1-1,1 1 1,1 0 0,1 1 0,1-1 0,1 6-206,18 28 539,-18-54-528,0 0 0,0 0-1,0 1 1,0-1 0,0 0-1,0 0 1,0 0-1,0 0 1,0 0 0,1-1-1,-1 1 1,0 0 0,0 0-1,1-1 1,-1 1 0,1-1-1,-1 1 1,1-1 0,-1 0-1,0 0 1,1 1 0,-1-1-1,1 0 1,-1 0 0,1 0-1,-1 0 1,1-1-1,-1 1 1,1 0 0,-1-1-1,1 1 1,-1-1 0,0 1-1,1-1 1,-1 0 0,1 0-11,74-65-87,-62 51 11,8-7-334,-1-1 1,-1 0-1,-1-2 1,-2 0-1,0-1 1,-2-1-1,2-5 410,25-56-1716,-35 84 1892,-9 22 258,-10 47 180,-22 156 977,19-80-524,-6 103 486,18-123-1076,4-105-583,4-19-1492,5-69-4483,-7 41-5725</inkml:trace>
  <inkml:trace contextRef="#ctx0" brushRef="#br0" timeOffset="245.545">533 337 10040,'2'30'255,"-1"-15"2114,8 152 3840,-9-166-6149,0 0 1,-1 0 0,1 0 0,0 1-1,1-1 1,-1 0 0,0 0 0,0 0-1,0 0 1,1 0 0,-1 0 0,1 0-1,-1 0 1,1 0 0,-1 0 0,1 0-1,-1 0 1,1 0 0,0 0 0,-1 0-1,1 0 1,0-1 0,0 1-1,0 0 1,0-1 0,0 1 0,0 0-1,0-1 1,0 1 0,0-1 0,0 0-1,0 1 1,0-1 0,0 0 0,0 1-1,0-1 1,0 0 0,0 0 0,1 0-1,-1 0 1,0 0 0,0 0 0,0-1-1,0 1 1,0 0 0,0 0-1,0-1 1,0 1 0,0-1 0,0 1-1,0-1 1,1 0-61,45-33-2200,-36 20-2325,-1-8 3106,-1 3-130,15-27-6037</inkml:trace>
  <inkml:trace contextRef="#ctx0" brushRef="#br0" timeOffset="409.477">719 270 11480,'-4'-3'425,"0"1"0,-1 1 0,1-1 0,-1 1 0,0-1 0,1 1 0,-1 0 0,0 1 0,0-1 0,0 1 0,1 0 0,-1 0 0,0 1 1,0 0-1,-2 0-425,-6 0 559,-99 17-441,64-5-4981,35-9-4063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42.062"/>
    </inkml:context>
    <inkml:brush xml:id="br0">
      <inkml:brushProperty name="width" value="0.1" units="cm"/>
      <inkml:brushProperty name="height" value="0.1" units="cm"/>
      <inkml:brushProperty name="color" value="#333333"/>
    </inkml:brush>
  </inkml:definitions>
  <inkml:trace contextRef="#ctx0" brushRef="#br0">0 354 13720,'154'-55'4659,"-51"18"-1591,90-19-3068,-72 6-185,-80 31-650,-40 18 859,19-9-2167,-11 2-3861,-12-3 124,-2 1 3280</inkml:trace>
  <inkml:trace contextRef="#ctx0" brushRef="#br0" timeOffset="231.961">302 1 14344,'5'89'4018,"-12"-54"-1271,-15 61-1890,-3 0-1,-5-2 1,-17 31-857,-34 61-1192,69-164-7882,5-9 701</inkml:trace>
  <inkml:trace contextRef="#ctx0" brushRef="#br0" timeOffset="444.313">370 397 14072,'7'62'1637,"-3"0"1,-2 0-1,-4 0 1,-2 1-1,-10 49-1637,-24 15-428,37-127 313,1 0-1,0 1 0,0-1 1,0 0-1,0 0 0,0 0 1,-1 1-1,1-1 1,0 0-1,0 0 0,0 0 1,0 0-1,-1 1 0,1-1 1,0 0-1,0 0 0,-1 0 1,1 0-1,0 0 0,0 0 1,0 0-1,-1 1 1,1-1-1,0 0 0,0 0 1,-1 0-1,1 0 0,0 0 1,-1 0-1,1 0 0,0 0 1,0 0-1,-1-1 0,1 1 1,0 0-1,0 0 0,0 0 1,-1 0-1,1 0 1,0 0-1,0 0 0,-1-1 1,1 1-1,0 0 0,0 0 1,0 0-1,0 0 0,-1-1 1,1 1-1,0 0 0,0 0 1,0-1-1,0 1 1,0 0-1,0 0 0,-1 0 1,1-1-1,0 1 0,0 0 1,0 0-1,0-1 0,0 1 1,0 0-1,0 0 0,0-1 1,0 1-1,0 0 1,0 0-1,0-1 0,1 1 116,-4-4-946,-5-8-6860</inkml:trace>
  <inkml:trace contextRef="#ctx0" brushRef="#br0" timeOffset="778.536">401 430 10584,'41'-28'4912,"-38"26"-4747,0 0 1,-1 0 0,1 1-1,0-1 1,0 1-1,0 0 1,0 0 0,0 0-1,0 0 1,1 0 0,-1 0-1,0 1 1,0 0 0,1 0-1,-1 0 1,0 0 0,0 0-1,1 0 1,-1 1 0,0 0-1,0 0 1,0 0 0,0 0-1,0 0 1,0 0 0,0 1-1,0-1 1,2 2-166,5 13 289,1 0 0,-2 1 0,0 0 0,-1 0 0,-1 1 0,-1 0 0,0 0 0,-2 0 0,0 1 0,0 0 0,-2 0 0,0 5-289,2 4 13,19 97 637,0 44-96,-36-93-268,13-75-349,-1-1 1,0 1-1,0 0 1,0 0-1,0-1 1,0 1 0,0-1-1,-1 1 1,1-1-1,0 1 1,0-1-1,0 0 1,0 1 0,0-1-1,-1 0 1,1 0-1,0 0 1,0 0-1,-1 0 1,1 0 0,0 0-1,0-1 1,0 1-1,0 0 1,-1-1-1,1 1 1,0 0-1,0-1 1,0 0 0,0 1-1,0-1 1,0 0-1,0 1 1,0-1-1,0 0 1,0 0 0,1 0-1,-1 0 1,0 0-1,0 0 63,-21-21-2030,-21-47-2010,3 5-6873</inkml:trace>
  <inkml:trace contextRef="#ctx0" brushRef="#br0" timeOffset="995.374">360 596 13000,'8'-8'817,"-1"1"0,2 0 0,-1 0 0,1 1-1,0 0 1,1 1 0,-1 0 0,9-3-817,-16 7 56,-1 0 0,0 1 0,0-1 0,1 1 0,-1-1-1,1 1 1,-1-1 0,0 1 0,1 0 0,-1 0 0,1 0-1,-1 0 1,1 0 0,-1 0 0,1 0 0,-1 0-1,1 0 1,-1 1 0,0-1 0,1 1 0,-1-1 0,0 1-1,1-1 1,-1 1 0,0 0 0,0 0 0,1 0 0,-1 0-1,0-1 1,0 1 0,0 1 0,0-1 0,0 0 0,0 0-1,-1 0 1,1 0 0,0 1 0,0-1 0,-1 0 0,1 1-1,-1-1 1,0 1 0,1-1 0,-1 0 0,0 1 0,0-1-1,1 2-55,-2 13-91,-1 0 0,0 1 0,-1-1 0,-1 0 0,0-1 0,-2 4 91,12-20-5497,1-1-5123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40.957"/>
    </inkml:context>
    <inkml:brush xml:id="br0">
      <inkml:brushProperty name="width" value="0.1" units="cm"/>
      <inkml:brushProperty name="height" value="0.1" units="cm"/>
      <inkml:brushProperty name="color" value="#333333"/>
    </inkml:brush>
  </inkml:definitions>
  <inkml:trace contextRef="#ctx0" brushRef="#br0">0 140 11832,'10'35'1472,"7"40"1080,1 15-1414,-8-39-551,-1-10-433,-7-34-432,3 13 731,-3-7-6386,-3-10-346,0-1 4053</inkml:trace>
  <inkml:trace contextRef="#ctx0" brushRef="#br0" timeOffset="481.121">169 0 14704,'122'13'5339,"-79"-3"-4295,39 13 78,-30-3-801,-45-12-316,-7-5-51,0 0 0,-1 0-1,1 0 1,-1 0 0,0 0-1,0 0 1,0 0 0,0 0-1,0 0 1,0-1 0,-1 1 0,1 0-1,-1-1 1,0 1 0,0-1-1,0 0 1,0 0 0,0 1-1,-2 0 47,-153 160-1216,79-70 944,23-6 50,55-86 236,-1 0 0,1 1 0,0-1 0,0 1 0,-1-1 1,1 1-1,0-1 0,0 1 0,1-1 0,-1 1 0,0-1 0,0 1 0,1-1 1,-1 1-1,1-1 0,-1 0 0,1 1 0,0-1 0,-1 0 0,1 1 1,0-1-1,0 0 0,0 0 0,0 0 0,0 0 0,0 0 0,0 0 0,0 0 1,0 0-1,1 0 0,-1 0 0,0-1 0,1 1 0,-1 0 0,0-1 0,1 0 1,-1 1-1,1-1 0,-1 0 0,1 1 0,-1-1 0,1 0 0,-1 0 1,1 0-1,0 0-14,62-5 789,10-24-680,-72 29-92,-1 1-1,1-1 1,0 0-1,-1 1 1,1 0-1,0-1 0,-1 1 1,1 0-1,-1 0 1,1-1-1,-1 1 1,1 0-1,-1 1 1,0-1-1,0 0 0,1 0 1,-1 0-1,0 1 1,0-1-1,0 1 1,0-1-1,-1 1 1,1-1-1,0 1 0,0-1 1,-1 1-1,1 0 1,-1-1-1,0 1 1,0 0-1,1-1 1,-1 1-1,0 0 0,0 0 1,0-1-1,-1 1 1,1 0-1,0-1 1,-1 1-17,-4 19-264,-1 0 1,-1 0 0,0 0 0,-2-1 0,-1-1-1,0 1 1,-10 12 263,-2-8-5836,15-16-3510</inkml:trace>
  <inkml:trace contextRef="#ctx0" brushRef="#br0" timeOffset="736.653">462 671 12280,'0'0'0,"8"3"0,8 4 0,-16-7-680,0 0 680,13 6-672,0 1 672,13 6-7552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36.741"/>
    </inkml:context>
    <inkml:brush xml:id="br0">
      <inkml:brushProperty name="width" value="0.1" units="cm"/>
      <inkml:brushProperty name="height" value="0.1" units="cm"/>
      <inkml:brushProperty name="color" value="#333333"/>
    </inkml:brush>
  </inkml:definitions>
  <inkml:trace contextRef="#ctx0" brushRef="#br0">170 72 10488,'56'9'4626,"-35"-13"-4164,-1 0 0,1-1 1,-1 0-1,0-2 0,6-3-462,64-24-2004,-57 22-8569</inkml:trace>
  <inkml:trace contextRef="#ctx0" brushRef="#br0" timeOffset="198.896">0 395 11656,'5'24'156,"-2"-6"982,0 0 1,2 0 0,0-1-1,1 1 1,4 6-1139,15 9-3549,-10-18-5751</inkml:trace>
  <inkml:trace contextRef="#ctx0" brushRef="#br0" timeOffset="531.165">75 367 10672,'53'-27'5205,"-21"12"-4672,1 2 0,1 1 0,0 2 0,0 1 0,1 2-1,0 1 1,35-1-533,7 1 313,1 4 0,51 5-313,-27 14 186,-102-17-153,1 0 0,0 0 0,-1 0 0,1 1 0,0-1 0,-1 0 0,1 0 0,-1 1 0,1-1 0,0 0 0,-1 1 0,1-1 0,-1 1 0,1-1 0,-1 0 0,1 1 0,-1-1 0,0 1 0,1 0 0,-1-1 0,1 1 0,-1-1 0,0 1 0,0-1 0,1 1 0,-1 0 0,0-1 0,0 1 0,0 0 0,0-1 0,0 1 0,0 0 0,0-1-1,0 1 1,0 0 0,0-1 0,0 1 0,0 0 0,0-1 0,0 1 0,-1 0 0,1-1 0,0 1 0,0-1 0,-1 1 0,1 0 0,-1-1-33,-17 29 146,6-17-343,1 0-1,-2-1 1,0 0-1,0-1 1,-1-1-1,0 0 1,0 0 0,-10 2 197,-75 25-8783,59-28 3274,7-2 2929</inkml:trace>
  <inkml:trace contextRef="#ctx0" brushRef="#br0" timeOffset="749.01">355 253 10584,'14'12'2445,"-9"-8"2541,-2 6-3714,-1 11-1020,0 1 0,-1-1-1,-2 1 1,0 0-1,-1-1 1,-1 0 0,-3 7-252,-2 9-4260,4-25-7033</inkml:trace>
  <inkml:trace contextRef="#ctx0" brushRef="#br0" timeOffset="1685.447">277 486 13624,'-1'44'1112,"-1"-31"-479,2-1 0,-1 1 0,2-1-1,0 1 1,0-1 0,1 1 0,0-1 0,2 3-633,-4-14 5,0-1 0,0 1 0,0 0-1,0-1 1,0 1 0,1 0-1,-1-1 1,0 1 0,0-1 0,1 1-1,-1 0 1,0-1 0,0 1-1,1-1 1,-1 1 0,1-1-1,-1 1 1,0-1 0,1 1 0,-1-1-1,1 1 1,-1-1 0,1 0-1,0 1 1,-1-1 0,1 0 0,-1 0-1,1 1 1,-1-1 0,1 0-1,0 0 1,-1 0 0,1 0 0,0 1-1,-1-1 1,1 0 0,0 0-1,-1 0 1,1-1 0,-1 1 0,1 0-1,0 0 1,-1 0 0,1 0-1,0-1 1,-1 1 0,1 0 0,-1 0-1,1-1 1,-1 1 0,1 0-1,-1-1 1,1 1 0,-1-1-1,1 1 1,-1-1 0,1 1 0,-1-1-1,0 1 1,1-1-5,86-76-2885,59-32 1680,-93 69 2514,-53 40-1295,-1 0 1,1 0-1,0 0 1,0 0-1,0 1 1,0-1-1,0 0 1,-1 0-1,1 0 0,0 1 1,0-1-1,0 0 1,0 0-1,0 0 1,0 1-1,0-1 1,0 0-1,0 0 1,0 0-1,0 1 1,0-1-1,0 0 1,0 0-1,0 1 1,0-1-1,0 0 0,0 0 1,0 0-1,0 1 1,0-1-1,0 0 1,0 0-1,1 0 1,-1 1-1,0-1 1,0 0-1,0 0 1,0 0-1,0 0 1,1 1-1,-1-1 0,0 0 1,0 0-1,0 0 1,1 0-1,-1 0 1,0 0-1,0 0 1,0 1-1,1-1 1,-1 0-1,0 0 1,0 0-1,1 0 1,-1 0-1,0 0 0,0 0 1,0 0-1,1 0 1,-1 0-1,0 0 1,0 0-1,1-1 1,-1 1-1,0 0 1,0 0-1,0 0-14,-10 22 95,9-18-66,-11 17-229,0 0 0,-1 0 0,-1-1 0,-1-1 0,-1 0 0,-1-1 0,-10 9 200,-9 7-264,-1 2-246,-2-1 0,-2-2 0,-21 13 510,-4 2 1545,157-106 1013,-30 18-2485,75-40 374,-108 74-489,-30 25 27,-3-3 47,-1 1 0,-1-1-1,0 0 1,-1-1 0,-1 0 0,-1 0 0,0-1-1,-1 0 1,0-1 0,-1 0 0,0-1 0,-2 0-32,-12 16-290,9-11-616,0 0-1,-2-2 1,0 0 0,-1-1 0,0-1-1,-1-1 1,0-1 0,-13 5 906,10-2 586,34 4 2747,25 32-1415,22 17-1582,-57-66-365,0-1 1,1 0-1,-1 1 0,0-1 1,1 0-1,-1 1 0,0-1 1,1 0-1,-1 0 0,1 1 1,-1-1-1,0 0 1,1 0-1,-1 0 0,1 0 1,-1 0-1,1 0 0,-1 1 1,1-1-1,-1 0 1,1 0-1,-1 0 0,0-1 1,1 1-1,-1 0 0,1 0 1,-1 0-1,1 0 1,-1 0-1,1 0 0,-1-1 1,0 1-1,1 0 0,-1 0 1,1-1-1,-1 1 1,0 0-1,1-1 0,-1 1 1,0 0-1,1-1 0,-1 1 1,0 0-1,0-1 0,1 1 1,-1-1-1,0 1 1,0 0-1,0-1 0,1 0 29,5-28-1252,-5 19 1095,27-66 735,-15 58-264,1 2 1,0 0-1,2 0 0,0 1 0,0 1 0,1 1 1,1 1-1,0 0 0,9-3-314,-3-1 93,6-3-81,1 0-1,1 2 0,0 2 0,1 0 0,14-2-11,-33 13 104,-7 1-81,0 0 0,1 0 0,0 1 0,-1 0 0,1 0 0,0 0 0,0 1 0,0 1 0,0-1 0,0 1 0,0 1 0,0-1 0,0 1 0,0 1 0,0-1 0,0 1-1,0 1 1,-1 0 0,7 3-23,9 29 338,-20-26-238,-1-1 0,1 1 1,-1 0-1,-1 0 1,0 0-1,0 1 0,-1-1 1,0 0-1,0 0 0,-1 0 1,0 0-1,-1 0 0,0 0 1,-1 0-1,1 0 1,-2 0-1,1-1 0,-5 8-100,-1 7-321,-2-1 0,0 1 0,-2-2 0,0 0 0,-1 0 0,-7 6 321,18-25-546,0 1 0,0-1-1,0 1 1,0-1 0,-1 0 0,1 0 0,-1 0 0,1-1 0,-1 0 0,0 1 0,1-1 0,-1 0 0,0-1 0,-2 1 546,-22 6-7760</inkml:trace>
  <inkml:trace contextRef="#ctx0" brushRef="#br0" timeOffset="1936.592">486 956 13808,'25'101'3975,"-24"-96"-12044,1 0 5458,0-1 1624,2 7-1473</inkml:trace>
  <inkml:trace contextRef="#ctx0" brushRef="#br0" timeOffset="2182.113">604 994 13360,'-1'2'176,"0"0"0,0-1 0,0 1 1,0 0-1,0 0 0,1 0 1,-1 0-1,1 0 0,-1 1 0,1-1 1,0 0-1,-1 0 0,1 0 1,0 0-1,1 0 0,-1 0 0,0 0 1,1 1-1,-1-1 0,1 0 1,-1 0-1,1 0 0,0 0-176,4 11 484,-1 1 0,0-1-1,-2 1 1,1 0 0,-1-1-1,-1 1 1,-1 1-484,1 37-6854,-1-27-2052</inkml:trace>
  <inkml:trace contextRef="#ctx0" brushRef="#br0" timeOffset="2484.361">1059 679 10400,'175'-70'9461,"66"7"-8951,-142 14-3498,-89 41 2523,-10 7 248,1 1 0,-1 0 0,0-1 0,0 1 0,1-1 0,-1 1 0,0 0 0,0-1 0,0 1 0,0-1 0,1 1 0,-1-1 0,0 1 0,0-1 0,0 1 0,0 0 0,0-1 0,0 1 0,0-1 0,0 1 0,-1-1 0,1 1 0,0-1 0,0 1 0,0 0 0,0-1 0,-1 1 0,1-1 1,0 1-1,0 0 0,-1-1 0,1 1 0,0 0 0,0-1 0,-1 1 0,1 0 0,-1-1 0,1 1 0,0 0 0,-1 0 0,1-1 0,0 1 0,-1 0 0,1 0 0,-1 0 0,1 0 0,-1-1 0,1 1 0,-1 0 0,1 0 0,0 0 0,-1 0 0,1 0 0,-1 0 0,1 0 217,-11-3-1920</inkml:trace>
  <inkml:trace contextRef="#ctx0" brushRef="#br0" timeOffset="2936.258">1291 234 10136,'10'6'425,"3"17"6513,82 374-1360,-85-339-5008,18 166 481,-8-79-599,-11-85-569,-11-14 142,2-46-74,-1 0 0,0 0 0,0 0-1,1 0 1,-1 0 0,0-1 0,1 1 0,-1 0 0,0 0 0,1-1 0,-1 1 0,1-1-1,-1 1 1,0 0 0,1-1 0,-1 1 0,1-1 0,-1 1 0,1-1 0,0 1-1,-1-1 1,1 0 0,-1 1 0,1-1 0,0 1 0,-1-1 0,1 0 0,0 1 0,0-1-1,0 0 1,0 0 0,0 1 0,-1-1 0,1 0 0,0 1 0,0-1 0,1 0 49,-48-137-5648,43 128 5322,0-1-350,-3-5-4163,-10-21 248,1 2 3523,-12-21-1602,-17-9 6389,44 64-3848,1 0 268,0 1-1,0 0 1,0-1-1,0 1 0,0 0 1,-1-1-1,1 1 1,0 0-1,0-1 0,0 1 1,-1 0-1,1-1 1,0 1-1,0 0 1,-1 0-1,1-1 0,0 1 1,-1 0-1,1 0 1,0 0-1,-1-1 0,1 1 1,0 0-1,-1 0 1,1 0-1,0 0 0,-1 0 1,1 0-1,0 0 1,-1 0-1,1 0 0,-1 0 1,1 0-1,0 0 1,-1 0-1,1 0 1,0 0-1,-1 0 0,1 0 1,0 0-1,-1 0 1,1 0-1,0 1 0,-1-1 1,1 0-1,0 0 1,-1 1-1,1-1 0,0 0 1,-1 0-1,1 1 1,0-1-1,0 0 1,0 0-1,-1 1 0,1-1 1,0 0-1,0 1 1,0-1-139,-19 36 4621,5 28-3456,10-44-666,-35 157 731,38-166-2491,0-6-2410,1-2-8228</inkml:trace>
  <inkml:trace contextRef="#ctx0" brushRef="#br0" timeOffset="3183.652">1788 858 11832,'0'0'0,"3"12"0,1 7 0,-1 0 1424,-1 2-1424,0-10 1424,-1-6-1424,0 2 760,0-1-760,-2 7 760,-2 5-760,0-4-2544,-1-1 2544,-2-4-2544,1-3 2544,-5 10-7224</inkml:trace>
  <inkml:trace contextRef="#ctx0" brushRef="#br0" timeOffset="3439.361">1596 168 13360,'0'0'0,"4"7"0,3 5 0,0 0 1536,1 3-1536,-1 3 1543,0 4-1543,0 1 32,-1 3-32,1 1 40,0 2-40,7 27-11919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34.924"/>
    </inkml:context>
    <inkml:brush xml:id="br0">
      <inkml:brushProperty name="width" value="0.1" units="cm"/>
      <inkml:brushProperty name="height" value="0.1" units="cm"/>
      <inkml:brushProperty name="color" value="#333333"/>
    </inkml:brush>
  </inkml:definitions>
  <inkml:trace contextRef="#ctx0" brushRef="#br0">1 359 10584,'5'-2'9,"162"-56"3611,-95 25-4660,-36 14-7933</inkml:trace>
  <inkml:trace contextRef="#ctx0" brushRef="#br0" timeOffset="301.44">146 262 14256,'37'190'4374,"-16"7"-299,-11-119-3485,-1-131-503,14-84-3764,-18 121-5605,4-2 6442,0 3 1941,10-24-1801</inkml:trace>
  <inkml:trace contextRef="#ctx0" brushRef="#br0" timeOffset="816.692">443 1 13360,'-1'0'87,"1"1"0,0-1 0,0 1 0,0 0 0,0-1 0,0 1 0,0 0 0,0-1 0,0 1 0,0 0-1,0-1 1,0 1 0,0-1 0,0 1 0,1 0 0,-1-1 0,0 1 0,0-1 0,1 1 0,-1 0 0,0-1 0,1 1 0,-1-1 0,1 1 0,-1-1 0,1 0 0,-1 1 0,1-1 0,-1 1 0,1-1 0,-1 0 0,1 1 0,-1-1 0,1 0 0,-1 0 0,1 1 0,0-1 0,-1 0 0,1 0 0,0 0 0,-1 0 0,1 0 0,-1 0 0,1 0 0,0 0 0,-1 0 0,1 0 0,0 0 0,-1 0 0,1 0-87,1 0 53,0 0 120,0 0 1,0 0-1,0 1 0,0-1 0,0 1 0,0-1 1,0 1-1,0 0 0,0 0 0,0 0 0,0 0 1,-1 0-1,1 0 0,0 0 0,-1 1 0,1-1 1,0 1-1,-1-1 0,0 1 0,1-1 0,-1 2-173,2 0 29,-1 0 1,1 0-1,-1 1 0,0-1 0,0 1 0,0-1 0,-1 1 0,1 0 1,-1 0-1,0 0 0,0 0 0,0 0 0,0 0 0,-1 3-29,-1 5 50,0 0 1,0-1-1,-2 1 0,1-1 0,-2 0 0,1 0 0,-2 0 1,1 0-1,-1 0 0,-1-1 0,0 0 0,-4 5-50,-23 46-20,32-60 20,1-1 0,-1 1 0,1 0 0,-1 0 0,1-1 0,-1 1 0,1 0 0,0 0 1,-1 0-1,1 0 0,0-1 0,0 1 0,0 0 0,-1 0 0,1 0 0,0 0 0,0 0 1,0 0-1,1 0 0,-1 0 0,0 0 0,0-1 0,0 1 0,1 0 0,-1 0 0,0 0 0,1 0 1,-1 0-1,1-1 0,-1 1 0,1 0 0,-1 0 0,1-1 0,-1 1 0,1 0 0,0-1 1,-1 1-1,1-1 0,0 1 0,0-1 0,-1 1 0,1-1 0,0 1 0,0-1 0,0 0 0,0 0 1,0 1-1,-1-1 0,1 0 0,0 0 0,1 0 0,66-34 361,107-66-853,0 23 631,-167 74-175,0 0 0,1 0 0,0 1 1,-1 0-1,1 1 0,0 0 0,0 1 0,6-1 36,-13 3 23,0-1-1,0 0 0,0 1 0,0-1 0,0 1 0,0 0 1,-1-1-1,1 1 0,-1 0 0,1 0 0,-1 0 1,0 0-1,0 0 0,0 1 0,0-1 0,0 0 1,0 0-1,-1 1 0,1-1 0,-1 0 0,1 1 0,-1-1 1,0 1-1,0-1 0,0 0 0,0 1-22,0 3-13,2 21 16,-2 0-1,0-1 1,-2 1-1,-1-1 1,-1 0-1,-2 1 1,-1 0-3,-6 38 50,7-27-108,0 1 274,-2 0 1,-1 0 0,-2-1-1,-3 3-216,10-31-23,1-3 62,1 0 1,-1 0-1,0-1 1,0 1-1,-1-1 1,0 0-1,0 0 0,0 0 1,-1-1-1,0 1 1,-3 1-40,-11 1 1419,-9-17-6907,-12-31-7040,33 33 11797,-21-25-1915</inkml:trace>
  <inkml:trace contextRef="#ctx0" brushRef="#br0" timeOffset="1065.497">602 410 14968,'-31'152'5116,"7"-54"-2725,24-97-2501,-1 10-237,1-2-3124,1 0-9028</inkml:trace>
  <inkml:trace contextRef="#ctx0" brushRef="#br0" timeOffset="1319.438">757 417 16048,'0'0'0,"-2"14"0,1 11 0,1-25 1919,0 0-1919,-8 37 1920,-4 13-1920,12-50 176,0 0-176,-14 46 184,-3 2-184,-13 47-14751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26.597"/>
    </inkml:context>
    <inkml:brush xml:id="br0">
      <inkml:brushProperty name="width" value="0.05" units="cm"/>
      <inkml:brushProperty name="height" value="0.05" units="cm"/>
      <inkml:brushProperty name="color" value="#333333"/>
    </inkml:brush>
  </inkml:definitions>
  <inkml:trace contextRef="#ctx0" brushRef="#br0">24 54 12640,'0'0'0,"0"0"0,6 27 0,-3-15 1640,2 0-1640,-3-5 1648,-2-2-1648,2-1 623,-1-1-623,0 0 624,-1 0-624,2 0 368,0 2-368,0-2 368,2 1-368,1 4-13047</inkml:trace>
  <inkml:trace contextRef="#ctx0" brushRef="#br0" timeOffset="265.753">269 1 12728,'-1'1'18,"1"-1"20,-1 0-1,1 0 1,0 0 0,0 0-1,-1 0 1,1 0 0,0 0-1,0 0 1,-1 0 0,1 1-1,0-1 1,0 0-1,0 0 1,-1 0 0,1 0-1,0 0 1,0 1 0,0-1-1,-1 0 1,1 0 0,0 0-1,0 1 1,0-1-1,0 0 1,0 0 0,0 0-1,-1 1 1,1-1 0,0 0-1,0 0 1,0 1-1,0-1 1,0 0 0,0 0-1,0 1 1,0-1 0,0 0-1,0 0 1,0 1 0,0-1-1,0 0 1,0 0-1,0 1 1,0-1 0,1 0-1,-1 0 1,0 0 0,0 1-1,0-1 1,0 0 0,0 0-1,1 0 1,-1 1-1,0-1 1,0 0 0,0 0-1,0 0 1,1 0 0,-1 1-1,0-1 1,0 0 0,1 0-38,0 8 5180,-5 15-4108,1-10-886,-13 8-2562,9-16 479,-12 11-9716</inkml:trace>
  <inkml:trace contextRef="#ctx0" brushRef="#br0" timeOffset="534.06">35 190 4312,'35'-12'2006,"-36"38"1024,-15 24 190,16-35-2260,-4 85 113,4-90-4002,1-9-4791</inkml:trace>
  <inkml:trace contextRef="#ctx0" brushRef="#br0" timeOffset="1049.047">1 172 9056,'19'49'4366,"-10"-52"-1679,78-32-913,29 19-1131,-116 16-645,2 0 1,0-1 1,0 1-1,1 0 0,-1-1 0,0 1 0,0 0 1,0 1-1,0-1 0,0 0 0,0 1 0,0-1 1,0 1-1,0-1 0,0 1 0,0 0 0,0 0 1,0 0-1,0 0 0,-1 0 0,1 0 0,0 1 1,-9 20 219,1-13-342,0 0 1,0 0-1,-1 0 0,-1-1 0,1 0 0,-1 0 1,0-1-1,-1 0 0,0 0 0,0-1 1,-2 0 122,-17 14 123,-35 29-617,98-55 563,-3-8-55,51-16-8,-83 31 9,1-1 0,-1 0-1,0 0 1,1 0 0,-1 0-1,0 0 1,1 0 0,-1 0-1,0 1 1,1-1 0,-1 0 0,0 0-1,1 0 1,-1 1 0,0-1-1,1 0 1,-1 0 0,0 1-1,0-1 1,0 0 0,1 1 0,-1-1-1,0 0 1,0 1 0,0-1-1,0 0 1,1 1 0,-1-1-1,0 0 1,0 1 0,0-1 0,0 0-1,0 1 1,0-1 0,0 1-1,0-1 1,0 0 0,0 1-1,0-1 1,0 0 0,-1 1 0,1-1-1,0 0 1,0 1 0,0-1-1,0 0 1,-1 1 0,1-1-1,0 0 1,0 1 0,0-1 0,-1 0-1,1 0-14,-10 21 478,-119 155 1137,120-165-1676,0 0 0,0-1 0,-1-1 1,-1 1-1,1-1 0,-11 5 61,11-27-4309,8 5 810,1 2-3894</inkml:trace>
  <inkml:trace contextRef="#ctx0" brushRef="#br0" timeOffset="1351.898">58 536 5920,'102'1'8205,"-33"10"-5305,-65-10-2757,0 1 0,0-1 0,0 0 0,0-1-1,0 1 1,0-1 0,0 1 0,1-1 0,-1-1 0,0 1 0,0 0 0,0-1 0,0 0 0,0 0 0,0 0 0,0-1 0,0 1 0,0-1-1,0 0 1,-1 0 0,1 0 0,-1-1 0,1 1 0,-1-1 0,3-3-143,-4 3-74,-1 0 1,0 0-1,0 0 0,0 0 1,0 0-1,0-1 0,0 1 1,-1 0-1,0-1 0,0 1 1,0 0-1,0-1 0,0 1 1,0 0-1,-1-1 0,0 1 1,0 0-1,0 0 0,0 0 1,0 0-1,-1-2 74,-6-40-1880,8 42 1936,0 1 0,1 0-1,-1 0 1,1 0 0,-1-1-1,1 1 1,0 0-1,-1 0 1,1 0 0,0 0-1,1 0 1,-1 0 0,0 0-1,0 1 1,1-1 0,-1 0-1,1 1 1,0-1-1,-1 1 1,1-1 0,0 1-1,0 0 1,0 0 0,0 0-1,0 0 1,0 0-1,0 0 1,0 0 0,0 1-1,1-1 1,-1 1 0,0 0-1,0 0 1,1-1-1,-1 1 1,1 1-56,34 6 1017,-21-5-621,-5 0-1876,-4 0-2817,-6-1 2244,1-1-5960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33.511"/>
    </inkml:context>
    <inkml:brush xml:id="br0">
      <inkml:brushProperty name="width" value="0.1" units="cm"/>
      <inkml:brushProperty name="height" value="0.1" units="cm"/>
      <inkml:brushProperty name="color" value="#333333"/>
    </inkml:brush>
  </inkml:definitions>
  <inkml:trace contextRef="#ctx0" brushRef="#br0">149 1 992,'0'0'2368,"0"0"-345,2 1-1432,40 40 4290,-28-30-5349,0 2-4143,-9-8 1531</inkml:trace>
  <inkml:trace contextRef="#ctx0" brushRef="#br0" timeOffset="248.332">0 289 992,'227'-109'7158,"-216"104"-6478,-2 0-767,0 1-1,-1-1 1,1 0-1,-1-1 1,0 0-1,-1 0 0,0-1 1,0 0-1,0 0 88,-1-1-5226</inkml:trace>
  <inkml:trace contextRef="#ctx0" brushRef="#br0" timeOffset="734.174">118 420 7000,'1'182'6544,"-1"-162"-5910,5 39 837,0-77-4846,-3-16-620,-2 27 3497,0-1 0,0 0 0,1 1 0,0-1 0,1 0 0,0 1 0,0 0 0,0-1 0,1 1 0,0 0 0,1 0 0,1-2 498,7-6 1006,0 1 1,1 0 0,1 1 0,0 1 0,1 0 0,0 1-1,10-5-1006,32-26 1914,-51 36-1831,0 1 1,0-1 0,1 1-1,0 1 1,0-1 0,1 1-1,-1 0 1,1 1 0,0 0-1,-1 0 1,2 0 0,-1 1 0,0 1-1,0-1 1,1 1 0,-1 1-1,6-1-83,6 24 1556,-18-20-1497,-1 0-1,1 1 1,-1-1 0,0 1-1,0 0 1,0-1 0,0 1-1,0 0 1,-1 0-1,0-1 1,0 1 0,0 0-1,0 0 1,0-1 0,-1 1-1,0 0 1,0 0-1,0-1 1,0 1 0,0-1-1,-1 1 1,0-1 0,0 1-1,0-1 1,0 0-1,0 0 1,0 0 0,-1 0-1,0 0 1,1-1 0,-2 1-59,-28 42 607,3-6-4914,-4-2-1812,15-17 3246</inkml:trace>
  <inkml:trace contextRef="#ctx0" brushRef="#br0" timeOffset="998.098">274 276 10400,'29'126'8048,"11"104"-8048,-16-79 2203,-17-111-2035,-2 1-1,-2 0 1,-1 30-168,-2-67-54,-3 15-602,-5-17-3579,2-5-6558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53.374"/>
    </inkml:context>
    <inkml:brush xml:id="br0">
      <inkml:brushProperty name="width" value="0.1" units="cm"/>
      <inkml:brushProperty name="height" value="0.1" units="cm"/>
      <inkml:brushProperty name="color" value="#333333"/>
    </inkml:brush>
  </inkml:definitions>
  <inkml:trace contextRef="#ctx0" brushRef="#br0">317 1 13536,'54'8'5591,"5"21"-4037,-49-16-2270,-2 14-10402,-8-25 10295,5 22-781,2 13-976</inkml:trace>
  <inkml:trace contextRef="#ctx0" brushRef="#br0" timeOffset="324.7">178 201 13088,'97'-21'7004,"-88"21"-6811,0 0 0,0 0 0,0 1 0,1 0 0,-1 0 0,0 1 0,0 1 0,-1 0 0,6 2-193,28 12 176,-44 16 688,0-28-786,-35 102-42,-15-27-608,53-79 289,0 1-1,0-1 1,1 0-1,-1 0 1,0 0-1,1 1 1,-1-1-1,0 0 1,1 0 0,-1-1-1,1 1 1,-1 0-1,1 0 1,0-1-1,-1 1 1,1-1-1,0 0 1,0 1-1,-1-1 1,1 0-1,0 0 1,-1 0-1,1 0 1,0 0-1,0-1 1,1 1 283,21-3-4271,-3-1-2115</inkml:trace>
  <inkml:trace contextRef="#ctx0" brushRef="#br0" timeOffset="660.135">603 285 12192,'-45'34'2073,"46"-34"-2009,-1 0 0,0 1-1,0-1 1,0 0 0,0 0 0,0 0 0,0 0-1,0 0 1,0 1 0,1-1 0,-1 0 0,0 0 0,0 0-1,0 0 1,0 1 0,0-1 0,0 0 0,0 0-1,0 0 1,0 0 0,0 1 0,0-1 0,0 0 0,0 0-1,0 0 1,0 0 0,0 1 0,0-1 0,-1 0-1,1 0 1,0 0 0,0 0 0,0 1 0,0-1 0,0 0-1,0 0 1,0 0 0,-1 0 0,1 0-64,21 5 2064,-20-3-1964,-1 0 1,1 0-1,-1 0 0,0 0 1,0 0-1,0 0 0,0 0 0,0 0 1,0 0-1,0 0 0,-1 0 1,1 0-1,-1 0 0,0 0 1,1 0-1,-1 0 0,0 0 0,0 0 1,0 0-1,0-1 0,0 1 1,-1-1-1,1 1 0,-1 0-100,0 0 145,-116 142-890,-13 10 1678,128-151-836,0 1 0,0 0 0,0 0-1,1 0 1,-1 0 0,1 0 0,0 0 0,1 1 0,-1-1-1,1 0 1,-1 5-97,3-9 36,-1 1-1,1-1 1,0 1 0,-1 0-1,1-1 1,0 0-1,0 1 1,0-1 0,0 1-1,-1-1 1,1 0-1,0 0 1,0 1 0,0-1-1,0 0 1,0 0-1,0 0 1,0 0-1,0 0 1,0 0 0,-1 0-1,1-1 1,0 1-1,0 0 1,0 0 0,1-1-36,19-8 293,192-119-1590,-180 101-4798,-7 7-4691</inkml:trace>
  <inkml:trace contextRef="#ctx0" brushRef="#br0" timeOffset="930.191">451 634 11480,'-41'163'7327,"35"-142"-6639,-12 52 1187,-4-1 1,-20 44-1876,21-67 330,-3-2 0,-2 0 0,-2-1 0,-3 1-330,-59 57-930,54-74-2206,-4-3-3723,14-11-1414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52.199"/>
    </inkml:context>
    <inkml:brush xml:id="br0">
      <inkml:brushProperty name="width" value="0.1" units="cm"/>
      <inkml:brushProperty name="height" value="0.1" units="cm"/>
      <inkml:brushProperty name="color" value="#333333"/>
    </inkml:brush>
  </inkml:definitions>
  <inkml:trace contextRef="#ctx0" brushRef="#br0">68 160 13448,'-24'69'6423,"9"-36"-4108,12-25-2162,-2 2-156,1 0 0,1 0 0,-1 1 0,2-1 0,-1 1 0,1-1 0,1 1 0,0 0 0,1 0 0,0 9 3,0-19 26,1 0 1,-1 1 0,1-1 0,-1 0-1,1 0 1,-1 0 0,1 0 0,0 1 0,0-1-1,-1 0 1,1 0 0,0 0 0,0-1-1,0 1 1,0 0 0,0 0 0,0 0-1,1-1 1,-1 1 0,0 0 0,0-1-1,0 1 1,1-1 0,-1 0 0,0 1-1,0-1 1,1 0 0,-1 0 0,0 0 0,1 0-1,-1 0 1,0 0 0,1 0 0,0 0-27,48-11 431,-47 10-454,203-72 801,-197 70-754,11-2 68,0-2 1,0 0-1,0-2 0,-1 0 0,0-1 1,0-1-1,-2-1 0,17-13-92,-32 24-108,0-1 1,0 0-1,-1 1 0,1-1 1,-1 0-1,1 0 0,-1 0 0,0 0 1,0-1-1,0 1 0,0 0 0,0 0 1,0-1-1,0 1 0,-1 0 0,1-1 1,-1 1-1,0-1 0,0 1 1,0-1-1,0 1 0,0 0 0,0-1 1,-1 1-1,1-1 0,-1 1 0,0 0 1,1-1-1,-2-1 108,-7-11-5343,-2-2-4283,-4-3 6760</inkml:trace>
  <inkml:trace contextRef="#ctx0" brushRef="#br0" timeOffset="687.876">256 0 11296,'1'1'200,"1"0"0,-1 0 0,1 0 0,-1 1 0,1-1 0,-1 0 0,0 1 0,1-1 1,-1 1-1,0 0 0,0-1 0,0 1 0,0 0 0,0-1 0,-1 1 0,1 0 0,0 0 1,-1 0-1,0 0 0,1 0 0,-1-1 0,0 1 0,0 0 0,0 2-200,0 31 1759,2 0 0,1 0 0,2 0 0,5 14-1759,2 20 1483,-1 4-853,14 206 1,-26-261-239,1-17-399,0 0 0,0 0 0,0 0 0,0-1 1,0 1-1,-1 0 0,1 0 0,0 0 0,0 0 0,-1-1 1,1 1-1,-1 0 0,1 0 0,-1-1 0,1 1 0,-1 0 0,1-1 1,-1 1-1,1 0 0,-1-1 0,0 1 0,1-1 0,-1 1 1,0-1-1,0 0 0,1 1 0,-1-1 0,0 0 0,0 1 0,0-1 1,0 0-1,1 0 0,-1 0 0,0 1 0,0-1 7,-1 0-141,-2-1 43,0 1 0,1-1 1,-1-1-1,1 1 1,-1 0-1,1-1 0,0 0 1,0 0-1,-1 0 1,1 0-1,0 0 1,1 0-1,-1-1 0,0 0 1,1 1-1,-1-1 1,1 0-1,0 0 0,0 0 1,0-1-1,0 1 1,1 0-1,-2-4 98,1 3-71,-60-92-199,71 76 1744,0 13-1393,1 1 0,0 0 1,0 0-1,1 1 1,-1 0-1,1 1 1,0 0-1,0 0 1,1 1-1,-1 1 1,1 0-1,-1 1 0,1 0 1,0 1-1,2 0-81,36-5 145,59-6-167,-108 10 38,0 1 1,0 0 0,0 0 0,1-1 0,-1 1 0,0 0 0,0 0 0,0 0 0,1 0 0,-1 0 0,0 0 0,0 1-1,0-1 1,0 0 0,0 1 0,1-1 0,-1 0 0,0 1 0,0-1 0,0 1 0,0 0 0,0-1 0,0 1 0,0 0-1,-1 0 1,1 0 0,0-1 0,0 1 0,0 0 0,-1 0 0,1 0 0,-1 0 0,1 0 0,-1 0 0,1 0 0,-1 1-1,1-1 1,-1 0 0,0 0 0,0 0 0,1 0 0,-1 1 0,0-1 0,0 0 0,0 0-17,-60 83-739,46-67 642,1-1 0,-2-1-1,0 0 1,-1-1 0,0 0-1,-1-2 1,-7 4 97,-5 3 9,-23 24 103,42-33 88,-81 133-522,88-136 459,2-7-127,0 1 1,1 0-1,-1-1 1,1 1 0,-1-1-1,1 1 1,0 0 0,-1-1-1,1 1 1,0 0 0,-1-1-1,1 1 1,0 0 0,0 0-1,0-1 1,0 1-1,0 0 1,-1-1 0,1 1-1,0 0 1,1 0 0,-1-1-1,0 1 1,0 0 0,0 0-1,0-1 1,1 1 0,-1 0-1,0 0 1,0-1-1,1 1 1,-1-1 0,1 1-1,-1 0 1,1-1 0,-1 1-1,1-1 1,-1 1 0,1-1-1,-1 1 1,1-1 0,0 1-1,0-1-10,4 3 58,1-1 1,0 0-1,0-1 0,0 0 0,0 0 0,0 0 1,0 0-1,0-1 0,0 0 0,0-1 0,0 1 1,0-1-1,0 0 0,0 0 0,-1-1 0,1 0 0,0 0 1,-1 0-1,4-2-58,9-2-60,-4 2 63,-1-1 0,0 0 0,0 0 0,0-2 0,-1 1 0,7-6-3,57-45-3542,-30 10-7901,-35 33 4597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50.691"/>
    </inkml:context>
    <inkml:brush xml:id="br0">
      <inkml:brushProperty name="width" value="0.1" units="cm"/>
      <inkml:brushProperty name="height" value="0.1" units="cm"/>
      <inkml:brushProperty name="color" value="#333333"/>
    </inkml:brush>
  </inkml:definitions>
  <inkml:trace contextRef="#ctx0" brushRef="#br0">18 51 13000,'10'20'1351,"-1"2"0,-2-1-1,0 1 1,3 20-1351,32 155 1502,-41-191-1732,1 2-3629,0-2-5739,-1-3 7092</inkml:trace>
  <inkml:trace contextRef="#ctx0" brushRef="#br0" timeOffset="703.379">0 161 13984,'5'2'136,"-4"-1"-26,-1-1 0,1 1 0,0 0 0,0-1 0,-1 1 0,1-1 0,0 0 0,0 1 0,0-1 0,0 1 0,0-1 0,0 0 1,-1 0-1,1 0 0,0 1 0,0-1 0,0 0 0,0 0 0,0 0 0,0 0 0,0-1 0,0 1 0,0 0 0,0 0 0,0-1 0,0 1 1,-1 0-1,1-1 0,0 1 0,0-1 0,0 1 0,-1-1 0,1 1 0,0-1 0,0 1 0,0-1-110,6-9 720,-2 2-224,1 0 0,0 1 0,0 0 0,0 0 0,1 0 0,0 1 0,1 0 0,5-3-496,27-12 543,0 2 0,1 2 0,38-9-543,-75 24 36,0 1 0,0 1 0,0-1-1,0 1 1,0-1 0,1 1 0,-1 0-1,0 1 1,0-1 0,0 1 0,1 0 0,-1 0-1,0 0 1,0 0 0,0 1 0,0-1-1,-1 1 1,4 2-36,-6-1 4,0-1 0,0 1-1,0-1 1,0 1 0,0 0-1,-1 0 1,1-1 0,-1 1-1,0 0 1,0 0 0,0 0-1,0 0 1,0-1 0,-1 1-1,1 0 1,-1 0 0,0 0-1,1-1 1,-1 1 0,-1-1 0,1 1-1,0 0 1,-1-1 0,1 0-1,-2 3-3,-88 128-1049,64-98 898,-1-1 1,-1-2-1,-31 26 151,56-55-25,1 1 38,-1-1 0,1 1 1,0 0-1,1 0 1,-1 0-1,1 0 1,0 0-1,0 0 0,0 1 1,0-1-1,1 1 1,-1 0-1,1-1 0,1 1 1,-1 0-1,0 3-13,3-6 32,-1-1-1,0 0 1,0 0 0,1 1-1,-1-1 1,1 0 0,-1 0-1,1 0 1,0-1-1,-1 1 1,1 0 0,0-1-1,-1 1 1,1-1-1,0 1 1,0-1 0,0 0-1,-1 0 1,1 0 0,0 0-1,0 0 1,0 0-1,0 0 1,-1 0 0,1-1-1,0 1 1,0-1-1,-1 0 1,1 1 0,0-1-1,0-1-31,91-49 71,-48 15 86,37-47-289,-66 66 60,-18 34-74,-119 221-100,98-193 228,-112 183 46,123-213-1819,11-15-2913,2-2 3348,-1 2 234,1-3-8798</inkml:trace>
  <inkml:trace contextRef="#ctx0" brushRef="#br0" timeOffset="994.15">391 593 14792,'18'9'648,"-13"-7"-252,0-1 1,-1 1 0,1 0-1,-1 1 1,1-1-1,-1 1 1,0 0 0,0 0-1,0 0 1,0 0 0,-1 1-1,0 0 1,1-1 0,-1 1-1,0 0 1,-1 1 0,1-1-1,-1 0 1,0 1 0,0 0-397,-1 1 406,1 9-2188,-10-1-4766,1-8-3325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49.026"/>
    </inkml:context>
    <inkml:brush xml:id="br0">
      <inkml:brushProperty name="width" value="0.1" units="cm"/>
      <inkml:brushProperty name="height" value="0.1" units="cm"/>
      <inkml:brushProperty name="color" value="#333333"/>
    </inkml:brush>
  </inkml:definitions>
  <inkml:trace contextRef="#ctx0" brushRef="#br0">146 220 1712,'2'35'1731,"0"28"1432,-1-1 1,-4 0 0,-3 7-3164,4-52 637,0 6 124,-1-10-3104,2-11 775,-1 1-5085</inkml:trace>
  <inkml:trace contextRef="#ctx0" brushRef="#br0" timeOffset="323.054">304 14 8248,'1'-1'190,"0"-1"1,0 1 0,1 0 0,-1 0-1,0 0 1,1 0 0,-1 1-1,0-1 1,1 0 0,-1 0-1,1 1 1,-1-1 0,1 1-1,-1 0 1,1-1 0,0 1 0,-1 0-1,1 0 1,0 0 0,-1 0-1,1 0 1,-1 0 0,1 0-1,0 1 1,-1-1 0,1 1-1,-1-1 1,1 1 0,-1-1-1,1 1 1,-1 0 0,0 0 0,1 0-1,-1 0 1,0 0 0,1 0-1,-1 0 1,0 0 0,0 0-1,0 1 1,0-1 0,0 0-1,0 2-190,5 7 284,0 1 0,-1 0-1,0 1 1,-1-1-1,0 1 1,-1 0-1,-1 0 1,1 0-1,-1 9-283,2 5 234,4 32 242,-2 1 1,-3 0-1,-3 19-476,0-58 40,-1 0 0,-1 0-1,-1 0 1,0 0 0,-2-1 0,0 3-40,-6-6-363,-5-26-4165,0-19-464,7 10-1674</inkml:trace>
  <inkml:trace contextRef="#ctx0" brushRef="#br0" timeOffset="599.975">324 251 11208,'-2'42'963,"-1"0"-1,-2-1 1,-2 0 0,-2 0 0,-1-1 0,-3 0 0,-1 0 0,-1-2 0,-3 0-1,-1-1 1,-14 21-963,9-19-47,15-22-72,-1 0 0,0-1 1,-1 0-1,-1-1 0,-1 0 0,-6 6 119,-16-1-1735,9-19-4404,19-2-2194</inkml:trace>
  <inkml:trace contextRef="#ctx0" brushRef="#br0" timeOffset="812.015">276 688 12640,'178'5'9353,"-156"-5"-8949,-21-1-582,0 0 0,0 0 0,0 1 0,-1-1-1,1 0 1,0 0 0,0 0 0,0 0 0,-1 0 0,1 0 0,0-1 0,-1 1 0,1 0 0,-1 0 0,1 0 0,-1-1 0,0 1 0,0 0 0,1 0 0,-1-1 0,0 1 0,0 0 0,0 0 0,0-1 0,0 1 0,-1 0 0,1 0 0,0-1 0,-1 1 0,1 0 0,-1 0 0,1 0 0,-1-1 0,1 1 178,-4-16-10800</inkml:trace>
  <inkml:trace contextRef="#ctx0" brushRef="#br0" timeOffset="1034.065">536 383 10848,'50'112'8746,"-36"-84"-7441,0-50-6307,-7 9-5551</inkml:trace>
  <inkml:trace contextRef="#ctx0" brushRef="#br0" timeOffset="1247.955">753 80 12016,'-9'27'2884,"16"-4"2394,2 6-4641,-1 0 0,-1 1-1,-2 1 1,-1-1 0,-1 7-637,19 175 632,-17-157-430,-3-1 1,-2 1-1,-3 0 0,-6 33-202,7-80-201,-6 20-391,-8-22-5075,9-7-6572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55.621"/>
    </inkml:context>
    <inkml:brush xml:id="br0">
      <inkml:brushProperty name="width" value="0.1" units="cm"/>
      <inkml:brushProperty name="height" value="0.1" units="cm"/>
      <inkml:brushProperty name="color" value="#333333"/>
    </inkml:brush>
  </inkml:definitions>
  <inkml:trace contextRef="#ctx0" brushRef="#br0">247 289 10312,'0'0'1528,"1"-2"-255,5-9-695,-1 1 0,0-1 1,-1 0-1,0 0 0,-1-1 1,0 1-1,1-11-578,10-104 1230,-15 123-1203,1 0 0,-1 0 0,0 0 0,0 0-1,0 0 1,-1 1 0,1-1 0,0 0-1,-1 1 1,0-1 0,0 1 0,1-1-1,-2 1 1,1 0 0,0 0 0,0 0 0,-1 0-1,1 0 1,-1 0 0,1 1 0,-1-1-1,0 1 1,0 0 0,1 0 0,-1 0-1,-2 0-26,4 1-1,-3-1-7,0 0 1,0 0-1,-1 1 0,1 0 0,0 0 0,-1 0 0,1 1 0,0-1 0,0 1 1,0 0-1,-1 0 0,1 0 0,0 1 0,0 0 0,1-1 0,-1 1 0,0 1 1,0-1-1,1 0 0,-2 2 8,-8 9-100,1 0 0,0 0 0,0 2 0,2-1 0,0 2 0,0-1 0,-2 8 100,1-2 247,1-1 1,1 1-1,1 1 0,1-1 1,1 1-1,1 1 1,-1 10-248,5-31 4,1-1 0,0 1 0,0 0 1,0 0-1,0-1 0,0 1 0,0 0 0,0 0 1,1-1-1,-1 1 0,0 0 0,1-1 0,0 1 1,-1 0-1,1-1 0,0 1 0,0-1 0,0 1 1,0-1-1,0 1 0,0-1 0,0 0 0,0 0 1,1 1-1,-1-1 0,1 0 0,-1 0 0,0 0 1,1 0-1,0-1 0,-1 1 0,1 0 0,-1-1 1,1 1-1,0-1 0,0 1 0,-1-1 0,1 0 1,0 0-1,0 0 0,-1 0 0,1 0 0,0 0 1,0 0-1,-1-1 0,1 1-4,7-2 10,-1-1 0,0 0 0,1 0 0,-1 0 0,-1-1 0,1-1 0,-1 1 0,1-1 0,-1 0-1,-1-1 1,1 0 0,2-3-10,32-24 26,48-40 498,-58 60-524,-30 14-8,0-1 1,0 0-1,0 1 0,0-1 0,0 0 0,-1 1 0,1-1 0,0 1 0,0 0 0,0-1 0,0 1 1,-1 0-1,1-1 0,0 1 0,-1 0 0,1 0 0,-1 0 0,1 0 0,-1-1 0,1 1 0,-1 0 1,1 0-1,-1 0 0,0 0 0,0 0 0,1 0 0,-1 0 0,0 0 0,0 0 0,0 0 0,0 0 0,0 0 1,0 0-1,-1 0 0,1 0 0,0 0 0,0 0 8,0 2-16,6 129 16,-17-15 70,8-82 34,-21 123 662,-27-2 178,47-132-980,4-17-258,3-17-400,3-14-499,10-13-9155,-4 9 6638,4-11 1210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55.791"/>
    </inkml:context>
    <inkml:brush xml:id="br0">
      <inkml:brushProperty name="width" value="0.1" units="cm"/>
      <inkml:brushProperty name="height" value="0.1" units="cm"/>
      <inkml:brushProperty name="color" value="#333333"/>
    </inkml:brush>
  </inkml:definitions>
  <inkml:trace contextRef="#ctx0" brushRef="#br0">24 182 13272,'4'18'181,"16"49"3031,-20-65-3075,1 0 0,1 0 0,-1 0 0,0 1 0,0-1 0,1 0 0,-1-1 0,1 1 0,0 0 0,-1 0 0,1-1 0,0 1 0,0-1 0,0 1 0,0-1 0,0 0 0,0 0 0,1 0 0,-1 0 0,0 0 0,0-1 0,1 1 0,-1 0 0,1-1 0,0 0-137,3-1 109,-1-1 0,0 0 0,0 0 0,0-1-1,0 0 1,0 0 0,-1 0 0,1 0 0,-1 0 0,0-1 0,0 0-1,0 0 1,0 0 0,-1-1 0,1 1 0,-1-1 0,0 0 0,-1 0 0,1 0-1,-1 0 1,0 0 0,0 0 0,0-5-109,2-3 8,0 0 0,-1 0 0,-1-1 0,0 1 0,-1-1 0,0 0 0,-1 1 0,-1-5-8,1 14 1,-1 0-1,0 0 1,0 1-1,0-1 1,0 0 0,0 0-1,-1 1 1,0-1-1,0 1 1,0-1 0,0 1-1,0 0 1,-1 0-1,1 0 1,-1 0 0,0 0-1,0 0 1,0 1-1,0 0 1,0-1 0,-1 1-1,1 0 1,-1 1-1,1-1 1,-1 1 0,0-1-1,1 1 1,-1 0-1,0 0 1,0 1 0,-3-1-1,2 1-201,-1 1 0,1 0 0,-1 0 1,1 1-1,-1-1 0,1 1 1,0 0-1,0 0 0,0 1 0,0 0 1,0 0 200,-32 21-4619,20-12-5727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57.522"/>
    </inkml:context>
    <inkml:brush xml:id="br0">
      <inkml:brushProperty name="width" value="0.1" units="cm"/>
      <inkml:brushProperty name="height" value="0.1" units="cm"/>
      <inkml:brushProperty name="color" value="#333333"/>
    </inkml:brush>
  </inkml:definitions>
  <inkml:trace contextRef="#ctx0" brushRef="#br0">274 0 12192,'0'0'1912,"0"0"-68,-2 3-523,-61 132 1169,-62 174-1195,84-245-3277,7-25-4913,25-29-618</inkml:trace>
  <inkml:trace contextRef="#ctx0" brushRef="#br0" timeOffset="306.854">260 251 13984,'24'8'313,"-18"-4"1254,4 7-1046,0 0 0,0 1 1,-1 0-1,-1 1 1,0-1-1,0 2 1,-2-1-1,1 1 1,-2 0-1,3 10-521,32 153 2429,-35-140-2086,-1 1 0,-1 0-1,-3 0 1,-1-1 0,-1 1-1,-3 2-342,4-31 20,-1-1 0,0 1 1,-1-1-1,0 0 0,0 0 0,-1 0 0,0 0 0,0-1 0,-1 1 1,-4 5-21,8-13-89,0 0 0,0 0 0,1 0 1,-1 0-1,0 0 0,0 0 0,0 0 1,0 0-1,0 0 0,1-1 0,-1 1 1,0 0-1,0-1 0,0 1 0,0 0 1,1-1-1,-1 1 0,0-1 0,1 1 1,-1-1-1,0 1 0,1-1 0,-1 0 1,1 1-1,-1-1 0,0 0 0,1 0 1,0 1-1,-1-1 0,1 0 0,-1 0 1,1 0-1,0 1 0,0-1 0,0 0 1,-1 0-1,1 0 0,0 0 0,0 0 1,0 1-1,0-1 0,0 0 0,0 0 1,1 0 88,-2-1-373,-10-60-4395,5 19-6191</inkml:trace>
  <inkml:trace contextRef="#ctx0" brushRef="#br0" timeOffset="628.819">481 240 13536,'58'-47'2549,"-46"37"-1694,0 0 0,1 0 0,0 2 0,0-1 0,1 2-1,0 0 1,0 0 0,0 1 0,16-3-855,9-2 468,30-1-117,-56 11 84,-9 2-405,0-1 1,0 0-1,0 1 1,0 0-1,-1 0 1,1 0-1,0 1 1,0-1-1,-1 1 1,1 0-1,-1 0 1,1 0-1,-1 0 1,0 0-1,0 1 1,0 0-1,0-1 1,0 1-1,-1 0 1,1 1-1,-1-1 1,0 0-1,0 1 1,2 2-31,-3 5 16,0 0 0,0 0 0,-1 1 0,-1-1 1,1 0-1,-2 0 0,0 0 0,0 0 0,-1-1 1,0 1-1,-1-1 0,-3 7-16,-6 25 60,-25 130 7,37-166-9,0 0 0,1 1 0,-1-1 0,1 0 1,1 0-1,-1 0 0,1 0 0,0 0 0,1 0 0,-1 0 0,1 0 0,0 0 1,1 0-1,-1-1 0,4 6-58,-2-9 39,0 1 0,0-1 0,0 0-1,1-1 1,-1 1 0,1-1 0,-1 1 0,1-1 0,-1-1 0,1 1 0,-1-1-1,1 0 1,0 0 0,-1 0 0,1 0 0,0-1 0,-1 0 0,2 0-39,-4 1 1,149-39-587,-115 28 180,56-20-501,-26 6-3083,-15 5-10836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2:56.331"/>
    </inkml:context>
    <inkml:brush xml:id="br0">
      <inkml:brushProperty name="width" value="0.1" units="cm"/>
      <inkml:brushProperty name="height" value="0.1" units="cm"/>
      <inkml:brushProperty name="color" value="#333333"/>
    </inkml:brush>
  </inkml:definitions>
  <inkml:trace contextRef="#ctx0" brushRef="#br0">160 159 13272,'0'0'2513,"0"0"-141,1 0-859,28-3-823,-1-1 0,1-2 1,-1 0-1,-1-2 0,1-1 0,13-7-690,24-9 963,1 3 0,34-5-963,-37 8 249,-50 13-39,-9 1-7067,-4 3-6002</inkml:trace>
  <inkml:trace contextRef="#ctx0" brushRef="#br0" timeOffset="391.72">436 404 14432,'3'5'386,"-1"-1"1,0 1 0,1-1 0,0 1 0,0-1 0,0 0 0,1 0 0,-1-1-1,1 1 1,0-1 0,0 1 0,0-1 0,1 0 0,-1-1 0,1 1-1,-1-1 1,1 0 0,0 0 0,0 0 0,0-1 0,0 0 0,0 0 0,0 0-1,0 0 1,2-1-387,139 5 1906,-143-5-1897,0-1 0,0 1 1,1 0-1,-1 0 0,0 0 1,0 1-1,0-1 0,0 1 1,1 0-1,-1 0 0,0 0 1,0 0-1,0 1 0,-1-1 1,1 1-1,0-1 0,0 1 1,-1 0-1,1 0 0,-1 0 1,0 1-1,0-1 0,1 1 1,-1-1-1,-1 1 0,1-1 1,0 1-1,-1 0 0,1 0 1,-1 0-1,0 0 0,0 0 1,0 0-1,-1 0 0,1 1 1,0 1-10,-3 6 48,1 0 1,-2 0 0,1 0 0,-2-1 0,1 0 0,-1 1-1,-1-1 1,0-1 0,0 1 0,-1-1 0,0 0 0,-6 7-49,11-15-8,-68 102 118,13-42-209,49-54-21,4-3-91,-1 1 0,0-1 0,0 0 0,0 0 1,0 0-1,-1 0 0,1-1 0,-1 1 0,0-1 1,0-1-1,0 1 0,-1-1 0,1 0 0,-1 0 1,1 0-1,-1-1 0,1 1 0,-4-1 211,-15-17-6578,4 2-4135</inkml:trace>
  <inkml:trace contextRef="#ctx0" brushRef="#br0" timeOffset="682.099">419 286 14520,'-4'25'1441,"0"1"0,-2-1 0,0 0 0,-2 0 1,-7 14-1442,12-29 208,-21 49 771,-3-2 1,-16 24-980,3-5 164,-25 38 740,-7-7-1076,70-103 133,-1-1 0,0 0 1,0 0-1,0 0 0,0 0 1,-1 0-1,1 0 0,-1-1 1,1 0-1,-1 1 0,0-1 1,0-1-1,0 1 0,0-1 1,0 1-1,-1-1 39,-21 6-4172,20-5 1142,1-1 894,2-2-2406,1-1-1244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3:10.700"/>
    </inkml:context>
    <inkml:brush xml:id="br0">
      <inkml:brushProperty name="width" value="0.1" units="cm"/>
      <inkml:brushProperty name="height" value="0.1" units="cm"/>
      <inkml:brushProperty name="color" value="#333333"/>
    </inkml:brush>
  </inkml:definitions>
  <inkml:trace contextRef="#ctx0" brushRef="#br0">191 34 15416,'-29'46'3244,"18"-34"-2603,-65 85-1340,29-28-3574,20-40-3846,37-31 4373,12 0 7206,-16 2-2708,1 0 0,0 0 0,0 1 1,0 0-1,0 0 0,-1 1 0,1 0 0,-1 0 1,1 0-1,-1 1 0,4 2-752,-5-2 340,0 0 0,0 1 0,0-1 0,0 1 0,-1 0-1,0 1 1,0-1 0,0 1 0,0-1 0,-1 1 0,0 0 0,0 1 0,1 2-340,14 36 1029,-3 2 0,-2 0 0,-1 0 0,-3 3-1029,-3-22 64,44 212 856,-50-238-995,1-1 0,-1 0 0,0 1-1,0-1 1,1 1 0,-1-1 0,0 1 0,0-1 0,1 0 0,-1 1 0,0-1 0,0 1 0,0-1 0,0 1 0,0-1 0,0 1 0,0-1 0,0 1 0,0-1 0,0 1 0,0-1 0,0 1 0,0-1 0,0 0 0,0 1 0,-1-1 0,1 1 0,0-1 0,0 1 0,0-1 0,-1 0 0,1 1 0,0-1 0,-1 1 0,1-1 0,0 0-1,-1 1 1,1-1 0,0 0 0,-1 0 0,1 1 0,-1-1 0,1 0 0,0 0 0,-1 0 0,1 1 0,-1-1 0,1 0 0,-1 0 0,1 0 0,-1 0 0,1 0 0,-1 0 0,1 0 0,-1 0 0,1 0 0,-1 0 0,1 0 0,-1 0 0,1 0 0,0-1 0,-1 1 0,1 0 0,-1 0 0,1 0 0,-1-1 0,1 1 0,0 0-1,-1-1 76,-5-10-2450,-2-6-8103</inkml:trace>
  <inkml:trace contextRef="#ctx0" brushRef="#br0" timeOffset="365.115">416 130 15152,'17'-15'525,"0"1"1,1 1 0,1 0-1,0 1 1,0 1 0,1 1-1,14-5-525,-22 10 649,-3 1-110,0 1 1,-1 0 0,1 0-1,0 0 1,0 1-1,1 1 1,-1 0 0,10-1-540,58 10 552,-75-8-525,1 1 0,0 0 1,0 0-1,-1 0 0,1 0 0,-1 0 0,1 0 0,-1 1 1,1 0-1,-1-1 0,0 1 0,0 0 0,0 0 0,0 0 0,0 0 1,0 0-1,0 0 0,-1 1 0,1-1 0,-1 1 0,0-1 1,0 1-1,0-1 0,0 1 0,0 0 0,0 0-27,-1 4 60,1-1 0,-1 1 0,0 0 1,-1-1-1,0 1 0,0-1 0,0 1 0,-1-1 0,-2 6-60,1-1 53,-2 5 275,-128 296-55,104-217-392,16 12 351,14-102-190,-1 0 1,1 0-1,-1 0 0,1 0 0,1 0 1,-1 0-1,1-1 0,0 1 0,0 0 1,0-1-1,0 1 0,1-1 0,0 0 1,0 0-1,0 0 0,0 0 0,1-1 1,0 1-1,1 0-42,3 0 113,62 15 75,-54-17 73,3-1-232,0 0-1,0-2 0,0 0 0,0-1 1,0 0-1,-1-2 0,1 0 0,-1-1 1,0-1-1,0-1 0,-1-1 0,0 0 1,0-1-1,-1-1 0,0 0 0,-1-1 0,2-2-28,52-78-1661,-28 19-3376,-16 26-9449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24.558"/>
    </inkml:context>
    <inkml:brush xml:id="br0">
      <inkml:brushProperty name="width" value="0.05" units="cm"/>
      <inkml:brushProperty name="height" value="0.05" units="cm"/>
      <inkml:brushProperty name="color" value="#333333"/>
    </inkml:brush>
  </inkml:definitions>
  <inkml:trace contextRef="#ctx0" brushRef="#br0">0 368 11656,'120'2'5946,"-91"-8"-5495,1 0-1,-2-2 1,1-1 0,24-12-451,-23-5-3115,-34 24-1530,1 3-2568</inkml:trace>
  <inkml:trace contextRef="#ctx0" brushRef="#br0" timeOffset="260.835">117 192 11656,'6'8'-99,"-4"-5"396,1 0 0,-1 0-1,0 0 1,0 0 0,0 0-1,0 0 1,0 1-1,-1-1 1,0 1 0,0 0-1,0-1 1,0 1 0,0 0-1,0 1-296,11 318 7333,-10-233-6709,-6-56-866,-6-39-5989,-1-8 1929,1 1-3678</inkml:trace>
  <inkml:trace contextRef="#ctx0" brushRef="#br0" timeOffset="461.895">49 514 11296,'3'8'172,"-2"-5"152,0 0 0,1 1 0,-1-1 0,0 1 0,0-1 0,-1 0 0,1 1 0,-1-1 0,0 1 0,0 0 0,0-1 0,0 1 1,-1-1-1,1 1 0,-1-1 0,0 1 0,0 1-324,-10 29 2640,0-1-1095,2-13-5316,5-13-7988</inkml:trace>
  <inkml:trace contextRef="#ctx0" brushRef="#br0" timeOffset="740.571">352 574 15864,'-6'3'90,"5"-3"-29,0 0-1,-1 1 0,1-1 1,0 1-1,0-1 0,0 1 1,0-1-1,0 1 0,0 0 1,0-1-1,0 1 0,0 0 1,0 0-1,1 0 1,-1 0-1,0-1 0,0 1 1,1 0-1,-1 0 0,1 1 1,-1-1-1,1 0 0,-1 0 1,1 0-1,0 0 0,-1 1-60,4 26 2548,13 12 832,-5-18-8262,-5-11-7631</inkml:trace>
  <inkml:trace contextRef="#ctx0" brushRef="#br0" timeOffset="990.823">388 0 14792,'0'0'0,"-1"11"0,-2 7 0,5-6 2367,1-1-2367,-2-4 2368,-1-1-2368,2-1 1240,0 1-1240,4 3 1240,2 6-1240,0-1-304,0 4 304,-3-11-304,-3-4 304,4 8-15495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3:08.658"/>
    </inkml:context>
    <inkml:brush xml:id="br0">
      <inkml:brushProperty name="width" value="0.1" units="cm"/>
      <inkml:brushProperty name="height" value="0.1" units="cm"/>
      <inkml:brushProperty name="color" value="#333333"/>
    </inkml:brush>
  </inkml:definitions>
  <inkml:trace contextRef="#ctx0" brushRef="#br0">122 455 15776,'70'-140'-74,"-51"102"134,-18 29 475,0-153 662,-3 151-1146,1 0 0,-2 0 0,0 0 0,0 0 0,-1 1 0,0 0 0,-1-2-51,4 11-5,1 0-1,-1 0 0,1 0 0,-1 0 0,0-1 1,1 1-1,-1 1 0,0-1 0,0 0 0,0 0 1,1 0-1,-1 0 0,0 1 0,0-1 0,0 0 1,0 1-1,0-1 0,-1 1 0,1-1 0,0 1 1,0-1-1,0 1 0,0 0 0,-1 0 0,1-1 1,0 1-1,0 0 0,0 0 0,-1 0 0,1 0 1,0 1-1,0-1 0,0 0 0,-1 0 0,1 1 1,0-1-1,0 1 0,0-1 0,0 1 0,0-1 1,-1 1 5,-41 34-122,40-32 149,-6 7 115,0 1 0,1-1-1,0 1 1,1 1 0,0-1-1,1 1 1,1 0 0,-1 1-1,2-1 1,0 1-1,-2 10-141,-1 13 451,2-1 0,1 1 0,1 29-451,3-56 86,0 0 0,0 0 0,1 0 0,0 0 0,1 0 0,0 0 0,1 0 0,1 3-86,-3-11-2,0-1-1,0 1 1,0-1-1,1 1 1,-1-1 0,0 1-1,1-1 1,-1 0-1,0 1 1,1-1 0,-1 0-1,1 0 1,-1 0-1,0 0 1,1 0 0,-1 0-1,0-1 1,1 1-1,-1 0 1,0-1 0,1 1-1,-1-1 1,0 1-1,1-1 1,-1 0 0,0 0-1,0 1 1,0-1-1,0 0 1,0 0-1,0 0 1,0 0 0,0 0-1,0 0 1,0 0-1,-1-1 1,1 0 2,2 0 92,133-126-418,-89 95-211,-46 32 534,0 1 0,0 0 0,0-1 0,1 1 0,-1 0-1,0 0 1,0 0 0,0 0 0,0 0 0,1 0 0,-1 0 0,0 0 0,0 0 0,0 0-1,0 1 1,1-1 0,-1 0 0,0 1 0,0-1 0,0 1 0,0-1 0,0 1 0,0 0-1,0 0 1,0-1 0,0 1 0,0 0 0,-1 0 0,1 0 0,0 0 0,-1 0 0,1 0-1,0 0 1,-1 0 0,1 0 0,-1 0 0,1 0 0,-1 0 0,0 0 0,1 0 0,-1 1-1,0-1 1,0 0 0,0 0 0,0 1 3,3 118 99,-22 46 870,-12-2-254,6-67-298,24-95-2252,0-6-3379,1 1-4679</inkml:trace>
  <inkml:trace contextRef="#ctx0" brushRef="#br0" timeOffset="291.914">370 297 13720,'7'12'740,"-1"0"1,0 0 0,-1 1 0,0 0 0,-1 0-1,0 0 1,0 8-741,4 12 945,-6-26-805,-1 0 0,1 1 0,0-1 0,1 0 0,0 0 0,0 0-1,0-1 1,1 1 0,0-1 0,0 0 0,1 0 0,0 0 0,0 0 0,0-1 0,2 1-140,-4-6 46,1 1 0,-1-1 0,1 0 0,-1 0 0,1 0 0,0-1 0,-1 1 0,1-1 0,-1 0 0,1 0 0,-1 0 0,0-1 0,1 1 0,-1-1 0,0 1 0,0-1 0,0 0 0,0 0 0,0-1 0,-1 1 0,1-1 0,-1 1 0,1-1 0,-1 0 0,0 0 0,1-1-46,-1-37 198,-16-16-190,13 57-23,1-1-1,-1 0 1,1 1 0,-1-1-1,1 1 1,-1-1-1,1 1 1,-1-1 0,1 1-1,-1-1 1,1 1-1,-1-1 1,0 1 0,1 0-1,-1-1 1,0 1-1,1 0 1,-1 0 0,0 0-1,0-1 1,1 1-1,-1 0 1,0 0 0,0 0-1,1 0 1,-1 0-1,0 0 1,0 0-1,1 1 1,-1-1 0,0 0-1,1 0 1,-1 1-1,0-1 1,1 0 0,-1 0-1,0 1 1,1-1-1,-1 1 1,1-1 0,-1 1-1,0-1 1,1 1-1,-1 0 16,-24 23-2056,2 9-2054,3-5-6669</inkml:trace>
  <inkml:trace contextRef="#ctx0" brushRef="#br0" timeOffset="889.297">965 197 15152,'152'-16'6066,"-52"13"-4178,-76 1-1737,15-3-219,13-2-4006,-14 3-8945</inkml:trace>
  <inkml:trace contextRef="#ctx0" brushRef="#br0" timeOffset="1264.69">1140 513 15688,'26'10'1191,"0"0"0,0-2 0,1-1 0,-1-1 0,1-1 0,1-2 0,-1-1 1,15 0-1192,-40-3 2,0 1 1,0-1 0,0 1 0,0-1 0,0 1 0,0 0-1,0 0 1,0 0 0,0 0 0,1 0 0,-1 1 0,0-1-1,0 1 1,0-1 0,0 1 0,0 0 0,0 0 0,0 0-1,-1 0 1,1 0 0,0 0 0,0 0 0,-1 1 0,1-1 0,-1 0-1,1 1 1,-1 0 0,1-1 0,-1 1 0,0 0 0,0-1-1,0 1 1,0 0 0,0 0 0,-1 0 0,1 0 0,0 0-1,-1 0 1,1 1-3,-4 7-7,0 0 0,0 0 0,-1-1 0,0 1 0,0-1 0,-1 0-1,-1 0 1,1 0 0,-2-1 7,3 0-25,-26 33-163,-1-1 1,-3-2-1,-5 4 188,-10-10-1360,11-22-6715,32-9-1685</inkml:trace>
  <inkml:trace contextRef="#ctx0" brushRef="#br0" timeOffset="1586.022">1261 145 15416,'-16'66'4303,"-43"81"-849,-8 16-1498,-121 193-1406,175-331-797,-1 0 0,-2-1-1,0-1 1,-2 0 0,0-1-1,-18 16 248,-6 2-2040,27-31-6370,11-7-183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3:07.177"/>
    </inkml:context>
    <inkml:brush xml:id="br0">
      <inkml:brushProperty name="width" value="0.1" units="cm"/>
      <inkml:brushProperty name="height" value="0.1" units="cm"/>
      <inkml:brushProperty name="color" value="#333333"/>
    </inkml:brush>
  </inkml:definitions>
  <inkml:trace contextRef="#ctx0" brushRef="#br0">1 197 12464,'21'3'0,"-21"-3"1264,0 0-1264,8 2 1272,1-1-1272,-9-1 176,0 0-176,12 1 184,3 1-184,12 0-11088</inkml:trace>
  <inkml:trace contextRef="#ctx0" brushRef="#br0" timeOffset="261.41">322 0 13360,'-1'46'2433,"-10"47"300,7-69-1260,-140 605 2885,108-530-4972,-1-5-2367,33-86-943,3-4-7162</inkml:trace>
  <inkml:trace contextRef="#ctx0" brushRef="#br0" timeOffset="607.439">61 617 12376,'4'35'1493,"-3"-34"-1432,0-1 0,-1 0 0,1 0 0,0 1 0,0-1 0,-1 0 1,1 0-1,0 0 0,0 0 0,-1 0 0,1 0 0,0 0 0,-1 0 0,1-1 0,0 1 0,0 0 0,-1 0 1,1-1-1,0 1 0,-1 0 0,1-1 0,0 1 0,-1 0 0,1-1 0,-1 1 0,1-1 0,-1 1 0,1-1 1,-1 1-1,1-1 0,-1 0 0,1 1 0,-1-1 0,0 1 0,1-1 0,-1 0 0,0 1 0,0-1 0,1 0 1,-1 0-1,0 1 0,0-1-61,6-6 504,64-55 2364,-52 48-2732,140-116-137,-150 123-28,1 0-1,0 1 1,1 0 0,-1 1-1,1 0 1,0 0 0,0 1-1,0 1 1,1-1 0,0 1-1,-1 1 30,-6 2 37,0 0-1,-1 0 0,1 1 0,-1-1 0,1 1 1,-1 0-1,1 0 0,-1 0 0,0 0 0,1 0 1,-1 1-1,0 0 0,0-1 0,0 1 0,0 0 1,0 1-1,-1-1 0,1 0 0,-1 1 0,1 0 1,-1-1-1,2 4-36,2 2 121,-1 0 1,0 1-1,0 0 1,-1 0-1,0 0 1,-1 0-1,2 7-121,43 257 1071,-34-155-219,-10 24-164,-4-140-722,0-1 0,0 1-1,0 0 1,0 0 0,0 0 0,0 0 0,0 0 0,-1 0 0,1 0 0,-1-1 0,0 1 0,1 0 0,-1 0 0,0-1 0,0 1 0,0 0 0,0-1 0,0 1 0,0-1 0,-1 1 0,1-1 0,-1 0 0,1 0 0,-1 1 0,1-1 0,-1 0 0,1 0 0,-1-1 0,0 1-1,0 0 1,1 0 0,-1-1 0,0 1 0,-2-1 34,-1 1-714,0 0-1,-1-1 1,1 0-1,0 0 1,-1 0-1,1-1 1,0 1-1,0-2 1,-1 1-1,1 0 1,0-1 714,-26-6-9380</inkml:trace>
  <inkml:trace contextRef="#ctx0" brushRef="#br0" timeOffset="815.911">299 765 11656,'16'27'494,"-15"-27"-265,0 1 0,1-1-1,-1 0 1,0 0 0,1 0 0,-1 0-1,0 0 1,1 0 0,-1 0-1,0 0 1,0-1 0,1 1 0,-1 0-1,0-1 1,0 1 0,1-1-1,-1 0 1,0 1 0,0-1 0,0 0-1,0 0 1,0 1 0,0-1-1,0 0 1,0 0 0,0 0 0,-1 0-1,1-1-228,1 1 432,5-4 54,1 0-1,-1 1 1,1 0-1,0 0 1,0 1-1,0 0 1,0 1-1,5-1-485,34-14-748,-32 9-3057,4 0 2592,-1 0-698,25-11-7842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3:05.635"/>
    </inkml:context>
    <inkml:brush xml:id="br0">
      <inkml:brushProperty name="width" value="0.1" units="cm"/>
      <inkml:brushProperty name="height" value="0.1" units="cm"/>
      <inkml:brushProperty name="color" value="#333333"/>
    </inkml:brush>
  </inkml:definitions>
  <inkml:trace contextRef="#ctx0" brushRef="#br0">5 103 13176,'-4'360'8391,"11"-242"-7605,1-67-6991,-7-40-4375</inkml:trace>
  <inkml:trace contextRef="#ctx0" brushRef="#br0" timeOffset="371.965">40 174 14256,'10'0'516,"-1"0"1,0 0 0,0 1-1,0 0 1,0 1 0,0-1 0,0 2-1,0 0 1,-1 0 0,1 0-1,-1 1-516,4 1 154,-1 0-1,-1 0 0,1 1 0,-1 0 1,0 1-1,0 0 0,-1 1 1,0 0-1,-1 1 0,1-1 0,-2 1 1,1 1-1,-1 0 0,-1 0 0,1 0 1,-2 1-1,0 0 0,0 0 0,-1 0 1,0 0-1,1 8-153,-5-4 44,-1-1 1,0 1-1,-1-1 1,-1 0-1,0 0 1,-1 0-1,-1 0 1,0-1-1,0 1 1,-2-1-1,-4 7-44,-6 8-235,-1-1-1,-2-1 0,0-1 0,-2-1 1,-22 19 235,-50 37-1002,77-65-1858,5 5-8765,10-14 8659</inkml:trace>
  <inkml:trace contextRef="#ctx0" brushRef="#br0" timeOffset="787.273">569 168 12192,'3'41'2265,"0"286"3891,8 7-3438,3-250-2498,-14-84-309,0-1-1,0 1 1,0 0-1,0 0 1,0 0-1,0 0 1,1-1-1,-1 1 1,0 0-1,0 0 1,0 0-1,0 0 1,0 0-1,1-1 1,-1 1-1,0 0 1,0 0-1,0 0 0,1 0 1,-1 0-1,0 0 1,0 0-1,0 0 1,1 0-1,-1 0 1,0 0-1,0 0 1,0 0-1,1 0 1,-1 0-1,0 0 1,0 0-1,1 0 1,-1 0-1,0 0 1,0 0-1,0 0 1,0 0-1,1 1 1,-1-1-1,0 0 1,0 0-1,0 0 1,0 0-1,1 0 1,-1 0-1,0 1 0,0-1 1,0 0-1,0 0 1,0 0-1,0 1 1,1-1-1,-1 0 1,0 0-1,0 0 1,0 1 89,-2-12-3772,0 1-5721</inkml:trace>
  <inkml:trace contextRef="#ctx0" brushRef="#br0" timeOffset="1088.648">614 7 14616,'19'-3'353,"-14"2"10,1 0 0,0 0 0,0 1 1,-1-1-1,1 1 0,0 1 0,0-1 0,0 1 1,0 0-1,-1 0 0,1 0 0,-1 1 0,1 0 1,-1 0-1,3 2-363,19 12 1048,17 21-209,-1 2 1,-2 2-1,32 41-839,-59-37 762,-14-35-702,1-1 0,-2 1 1,1-1-1,-1 0 1,-1 1-1,0-1 1,0 0-1,-1 0 1,-1 4-61,-2-2 8,-110 147-40,101-140-36,0-2 1,-1 0-1,-1 0 1,0-2-1,-1 0 0,-1-1 1,0-1-1,-1-1 1,0-1-1,0 0 1,-8 1 67,11-4 258,-30 13-1957,-1 6-3492,14-4-6675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5:53:05.023"/>
    </inkml:context>
    <inkml:brush xml:id="br0">
      <inkml:brushProperty name="width" value="0.1" units="cm"/>
      <inkml:brushProperty name="height" value="0.1" units="cm"/>
      <inkml:brushProperty name="color" value="#333333"/>
    </inkml:brush>
  </inkml:definitions>
  <inkml:trace contextRef="#ctx0" brushRef="#br0">168 2 6728,'0'0'1592,"-2"0"-266,-2-1-1101,0 1-1,-1 0 0,1 0 0,0 0 1,0 1-1,0-1 0,0 1 0,1 0 0,-1 0 1,0 1-1,0-1 0,0 1 0,1-1 1,-1 1-1,1 0 0,0 1 0,-1-1 1,1 1-1,0-1 0,0 1 0,0 0 1,-1 2-225,-5 9 135,1 1 0,0-1 1,1 1-1,1 1 1,0-1-1,1 1 0,1 0 1,0 0-1,1 0 0,1 1 1,0 1-136,-6 39 392,3 1 0,2-1 1,3 1-1,2-1 0,5 25-392,-4-60 163,-2-10-66,0 0-1,1 0 0,1 0 1,0-1-1,0 0 0,1 1 1,0-1-1,1 0 0,0-1 1,2 2-97,-6-10 50,1-1 0,-1 1 0,1-1 0,-1 1 0,1-1 0,-1 1 0,1-1 0,0 0 0,0 0 0,0 0 0,0 0 0,0 0 0,0-1 0,0 1 0,0 0 0,0-1 0,0 0 0,0 1 0,0-1 0,0 0 0,0 0 0,0 0 0,0 0 0,0 0 0,0-1 0,3 0-50,52-24 805,-35 14-776,39-48-6775,-38 34 4697,13-14-5711</inkml:trace>
  <inkml:trace contextRef="#ctx0" brushRef="#br0" timeOffset="326.757">218 372 11208,'4'2'297,"0"0"1,0 0 0,1-1-1,-1 1 1,0-1 0,1 0-1,-1 0 1,1-1 0,-1 1-1,1-1 1,0 0 0,-1 0-1,1 0 1,-1-1 0,1 0-1,-1 0 1,1 0 0,-1 0-1,0-1 1,4-1-298,53-16 1448,-56 19-1387,-1 0-1,1-1 1,0 1 0,-1 1-1,1-1 1,0 1 0,-1-1 0,1 2-1,-1-1 1,1 0 0,-1 1 0,0 0-1,1 0 1,-1 0 0,0 0 0,0 1-1,0-1 1,-1 1 0,1 0 0,-1 0-1,1 1 1,-1-1 0,0 1 0,-1-1-1,2 3-60,1 7 138,-1 1-1,0-1 1,-2 1 0,1-1-1,-2 1 1,0 0-1,0 0 1,-1-1-1,-1 5-137,1-9 60,-4 44 277,-1-1 1,-3 1 0,-4 6-338,11-54-12,-22 78 97,10-48-2571,13-34-78,-1 1-9129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30T05:53:31.017"/>
    </inkml:context>
    <inkml:brush xml:id="br0">
      <inkml:brushProperty name="width" value="0.05" units="cm"/>
      <inkml:brushProperty name="height" value="0.05" units="cm"/>
      <inkml:brushProperty name="color" value="#333333"/>
      <inkml:brushProperty name="ignorePressure" value="1"/>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0:41.971"/>
    </inkml:context>
    <inkml:brush xml:id="br0">
      <inkml:brushProperty name="width" value="0.05" units="cm"/>
      <inkml:brushProperty name="height" value="0.05" units="cm"/>
      <inkml:brushProperty name="color" value="#333333"/>
    </inkml:brush>
  </inkml:definitions>
  <inkml:trace contextRef="#ctx0" brushRef="#br0">225 0 9592,'0'0'2440,"0"0"-143,0 0-570,0 0-282,-2 1-680,-10 7-670,0-1 0,0 2-1,1 0 1,1 0 0,-1 1 0,2 0-1,-1 1 1,1 0 0,1 0 0,0 1-1,0 0 1,2 1 0,-1-1 0,1 1-1,-2 10-94,7-20 0,-1-1 1,1 0 0,-1 0 0,1 0 0,0 1 0,0-1 0,0 0 0,0 1 0,0-1 0,0 1 0,1-1 0,-1 1 0,1 0 0,0-1 0,0 1 0,0-1 0,0 1 0,0 0 0,0-1 0,1 1 0,-1-1 0,1 1 0,0-1 0,0 1 0,-1-1 0,2 0 0,-1 1 0,0-1 0,0 0 0,1 0 0,0 1-1,4 1-69,0 1-1,1-1 1,0-1 0,0 1 0,0-1 0,0 0 0,1-1 0,-1 1-1,1-2 1,0 1 0,-1-1 0,1 0 0,0 0 0,0-1 0,-1 0-1,3-1 70,21 3-100,14 4-171,-44-5 301,0 1-1,0-1 0,0 1 0,-1 0 0,1-1 0,0 1 0,-1 0 0,1 0 0,-1-1 0,0 1 0,1 0 0,-1 0 0,0 0 1,0 0-1,0-1 0,0 1 0,-1 0 0,1 0 0,0 0 0,-1 0 0,0-1 0,1 1 0,-1 0 0,0-1 0,0 1 0,0 0-29,-6 13 159,-1-1-1,-1 0 1,0-1-1,-1 1 1,-1-2-1,0 0 1,0 0-1,-1-1 1,-1 0-1,0-1 1,0 0-1,-6 2-158,-2 4 106,16-12-266,-61 42 1236,35-30-3689,26-12-1360,2-2-5960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0:44.762"/>
    </inkml:context>
    <inkml:brush xml:id="br0">
      <inkml:brushProperty name="width" value="0.05" units="cm"/>
      <inkml:brushProperty name="height" value="0.05" units="cm"/>
      <inkml:brushProperty name="color" value="#333333"/>
    </inkml:brush>
  </inkml:definitions>
  <inkml:trace contextRef="#ctx0" brushRef="#br0">113 15 13536,'29'5'1496,"1"-1"1,0-1 0,-1-2 0,1-1 0,10-2-1497,-1 1 613,-35 1-689,0 0 1,0 0 0,0 0 0,1-1 0,-1 0-1,0 0 1,0 0 0,0 0 0,0-1 0,-1 1-1,1-1 1,0 0 0,0 0 0,-1-1-1,0 1 1,1-1 0,-1 0 75,-29 24-163,12 0 395,2 0-1,1 1 0,0 0 1,2 1-1,0 0 1,2 1-1,1-1 0,0 1 1,2 0-1,-1 20-231,4-37 10,-65 296 437,66-299-482,-1 0 0,0 1 0,0-1 0,0 0 0,-1 0 0,1 0 0,-1 0 0,0 0 0,0 0 0,0 0 0,-1-1 0,1 1 0,-1-1 1,0 1-1,0-1 0,0 0 0,-1 0 0,-2 1 35,0-1-38,0-1 0,-1 0 0,1 0 0,-1 0 0,0-1 0,0 0 1,1-1-1,-1 0 0,0 0 0,0 0 38,-14 1 3,15 0 182,0 0 0,-1 0 0,1 1 0,1 0 0,-1 0 0,0 1 0,0-1 0,1 1 0,-1 1 0,1-1 0,0 1 0,0 0 0,1 0 0,-4 3-185,24 6 1410,-4-8-1291,1-1 1,0 0 0,1 0 0,-1-1 0,1-1 0,-1 0 0,1-1 0,0-1 0,-1 0 0,1-1 0,0 0 0,0-1-120,24-5-556,1-2 0,-2-1 1,22-9 555,-31 7-1072,-6 1-2734,2-2-10213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0:46.118"/>
    </inkml:context>
    <inkml:brush xml:id="br0">
      <inkml:brushProperty name="width" value="0.05" units="cm"/>
      <inkml:brushProperty name="height" value="0.05" units="cm"/>
      <inkml:brushProperty name="color" value="#333333"/>
    </inkml:brush>
  </inkml:definitions>
  <inkml:trace contextRef="#ctx0" brushRef="#br0">511 46 10848,'-4'-4'337,"0"-1"0,-1 1 1,0 0-1,0 1 1,0-1-1,0 1 0,0 0 1,-1 1-1,1-1 1,-1 1-1,0 0 0,0 0 1,0 1-1,0 0 1,0 0-1,0 0 1,-1 1-339,-3 1 189,0 0-1,-1 1 1,1 0-1,0 1 1,0 0-1,1 0 1,-1 1-1,1 1 1,0 0-1,0 0 1,0 0-188,7-3 51,-21 11 161,2 2 0,0 0-1,1 1 1,0 2 0,1 0 0,1 0 0,1 2 0,1 0 0,1 1 0,0 1 0,2 0 0,0 1 0,2 0-1,0 1 1,-4 17-212,8-15 352,1 1 0,1-1 0,1 1-1,1 0 1,2 8-352,0-24 124,1-1 1,1 1 0,-1 0-1,2-1 1,-1 1-1,2-1 1,-1 1-1,1-1 1,1 0-1,0 0 1,0-1-1,1 1 1,0-1 0,1 0-1,0 0 1,0-1-1,1 1 1,0-1-1,1-1 1,0 0-1,0 0 1,5 3-125,-4-2 0,2-2 0,-1 1 0,1-2 0,-1 1 0,1-1 0,1-1 0,-1 0 0,1-1 0,0 0 0,0 0 0,0-2 0,0 1 0,0-1 0,5-1 0,-4-1-64,-1 0 0,1 0 0,-1-1 0,0-1-1,0 0 1,0-1 0,0 0 0,-1-1 0,1 0 0,-1-1 0,1-1 64,-6 3-390,-1 0 1,1 0 0,-1-1-1,0 0 1,0 0-1,-1 0 1,1 0-1,-1-1 1,0 1-1,-1-1 1,1 0-1,-1 0 1,0-3 389,1-2-9927,-1-4 7132,-1 4 1915,4-19-1980</inkml:trace>
  <inkml:trace contextRef="#ctx0" brushRef="#br0" timeOffset="491.03">197 412 15240,'44'3'6349,"-33"-4"-5587,108-18 1336,77-25-2098,-77 3-1210,-128 80 1404,-25 134 1074,10-19 494,-2 119-1762,34-170 1129,-21-149-11307,8 22-1028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0:45.219"/>
    </inkml:context>
    <inkml:brush xml:id="br0">
      <inkml:brushProperty name="width" value="0.05" units="cm"/>
      <inkml:brushProperty name="height" value="0.05" units="cm"/>
      <inkml:brushProperty name="color" value="#333333"/>
    </inkml:brush>
  </inkml:definitions>
  <inkml:trace contextRef="#ctx0" brushRef="#br0">1 212 13720,'220'-24'7262,"-111"13"-6115,-62 13-6886,-44-2 3455,4 1-6622</inkml:trace>
  <inkml:trace contextRef="#ctx0" brushRef="#br0" timeOffset="291.758">176 0 14520,'9'58'3834,"-3"1"0,-1 34-3834,10 83 2246,-11-154-3384,1 5-3143,-2-11-8478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0:43.841"/>
    </inkml:context>
    <inkml:brush xml:id="br0">
      <inkml:brushProperty name="width" value="0.05" units="cm"/>
      <inkml:brushProperty name="height" value="0.05" units="cm"/>
      <inkml:brushProperty name="color" value="#333333"/>
    </inkml:brush>
  </inkml:definitions>
  <inkml:trace contextRef="#ctx0" brushRef="#br0">4 82 13624,'81'-21'7391,"-4"1"-6252,-45 11-1980,18-7-2478,-4 1-8867</inkml:trace>
  <inkml:trace contextRef="#ctx0" brushRef="#br0" timeOffset="324.078">0 233 14168,'104'-28'6341,"-58"15"-5239,14 2-7675,-19 6 4389,23-3-5662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21.840"/>
    </inkml:context>
    <inkml:brush xml:id="br0">
      <inkml:brushProperty name="width" value="0.05" units="cm"/>
      <inkml:brushProperty name="height" value="0.05" units="cm"/>
      <inkml:brushProperty name="color" value="#333333"/>
    </inkml:brush>
  </inkml:definitions>
  <inkml:trace contextRef="#ctx0" brushRef="#br0">155 5 8696,'0'1'8,"0"0"65,0 0 0,0 0 0,-1 0 0,1 0 0,0-1 0,0 1 0,0 0 0,0 0 0,1 0 0,-1 0-1,0 0 1,0 0 0,0-1 0,1 1 0,-1 0 0,0 0 0,1 0 0,-1 0 0,1-1 0,-1 1 0,1 0 0,-1-1 0,1 1 0,0 0 0,-1-1 0,1 1 0,0-1 0,0 1 0,-1-1 0,1 1 0,0-1-1,0 1 1,-1-1 0,1 0 0,0 1 0,0-1 0,0 0 0,0 0 0,0 0 0,0 0 0,-1 0 0,1 0 0,0 0-73,23-2 957,-1-1-1,1-2 1,-1 0 0,11-5-957,-16 5 322,-18 5-552,0-1 0,1 1 0,-1 0 0,0 0 1,1 0-1,-1 0 0,0 0 0,1 0 0,-1 0 0,0 0 0,1 0 0,-1 0 0,1 0 0,-1 0 0,0 0 0,1 0 1,-1 0-1,0 0 0,1 1 0,-1-1 0,0 0 0,0 0 0,1 0 0,-1 0 0,0 1 0,1-1 0,-1 0 0,0 0 0,0 1 1,1-1-1,-1 0 0,0 0 0,0 1 0,0-1 0,0 0 0,1 1 0,-1-1 0,0 0 0,0 1 0,0-1 0,0 0 0,0 1 1,0-1-1,0 0 0,0 1 0,0-1 0,0 1 230,1 2-2000</inkml:trace>
  <inkml:trace contextRef="#ctx0" brushRef="#br0" timeOffset="230.056">0 220 9592,'1'0'50,"0"-1"0,0 1 0,0 0 1,0 0-1,0-1 0,0 1 0,0 0 1,0 0-1,0 0 0,0 0 1,0 0-1,0 1 0,0-1 0,0 0 1,0 0-1,0 0 0,0 1 0,-1-1 1,1 1-1,0-1 0,0 1 0,0-1 1,0 1-1,-1-1 0,1 1 0,0 0 1,0-1-1,-1 1 0,1 0 0,0 0 1,-1-1-1,1 1 0,-1 0 0,1 0 1,-1 0-1,0 0 0,1 0 0,-1 0 1,0 0-51,22 91 5282,-15-53-4683,-5-24-543,2 5 113,-1-7-3846,-2-10-5616</inkml:trace>
  <inkml:trace contextRef="#ctx0" brushRef="#br0" timeOffset="552.506">54 188 9504,'1'1'137,"0"0"1,0 0 0,0 0 0,0-1-1,0 1 1,0 0 0,0-1-1,0 1 1,0 0 0,0-1 0,0 1-1,0-1 1,0 0 0,1 1-1,-1-1 1,0 0 0,0 0 0,0 0-1,1 1 1,-1-1 0,0-1-1,0 1 1,1 0 0,-1 0-1,0 0 1,0-1 0,0 1 0,0 0-1,1-1 1,-1 1 0,0-1-1,0 0 1,0 1 0,0-1 0,0 0-138,36-12 893,1 2 0,1 1 0,-1 3 1,1 0-1,38 0-893,70 12 617,-147-5-615,-1 0 0,1 1 0,0-1 0,-1 0 0,1 0-1,-1 1 1,1-1 0,-1 0 0,1 1 0,0-1-1,-1 1 1,1-1 0,0 0 0,0 1 0,-1-1 0,1 1-1,0-1 1,0 1 0,0-1 0,-1 1 0,1-1 0,0 1-1,0-1 1,0 1 0,0-1 0,0 1 0,0-1-1,0 1 1,0-1 0,0 1 0,0-1 0,0 1 0,0-1-1,1 1 1,-1-1 0,0 1 0,0-1 0,0 1 0,1-1-1,-1 0 1,0 1 0,1-1 0,-1 1 0,0-1-1,1 0 1,-1 1 0,0-1 0,1 0 0,-1 1 0,1-1-1,-1 0 1,1 0 0,-1 1 0,1-1 0,-1 0 0,1 0-1,-1 0 1,1 0 0,-1 0 0,1 1 0,-1-1 0,1 0-1,-1 0 1,1 0 0,-1-1 0,1 1 0,-1 0-1,1 0-1,-64 44-3103,38-28-8077</inkml:trace>
  <inkml:trace contextRef="#ctx0" brushRef="#br0" timeOffset="841.348">155 80 7984,'46'34'2118,"-45"5"1062,2 173 3173,0-184-9962,-3-27 3044,1 5-9768</inkml:trace>
  <inkml:trace contextRef="#ctx0" brushRef="#br0" timeOffset="1165.233">142 294 11208,'0'0'0,"-2"11"0,0 8 0,0-2 1224,0 1-1224,0-6 1224,0-5-1224,2 2 864,-2-2-864,2-2 864,2-3-864,-2 0-2912,0 0 2912,0-1-2904,0-1 2904,0 1-5976</inkml:trace>
  <inkml:trace contextRef="#ctx0" brushRef="#br0" timeOffset="1625.117">356 238 11832,'-3'4'24,"-19"44"2081,-12 31 1516,28-68-3441,-1 0 0,0 0 0,0-1 0,-1 0 0,-1 0 0,1-1 0,-2 0 0,1 0-180,-57 28-2396,66-37 2375,0 0 0,0 0 0,1 0 0,-1 0 0,0-1 0,0 1 0,1 0 0,-1 0 0,0 0 0,0-1 0,0 1 0,0 0 0,1 0 0,-1-1 0,0 1 0,0 0 0,0 0 0,0-1 0,0 1 0,0 0 0,0 0 0,0-1 0,0 1 0,0 0 0,0-1 0,0 1 0,0 0 0,0 0 0,0-1 0,0 1 0,0 0 0,0-1 0,0 1 0,0 0 0,0 0 0,0-1 0,0 1 0,-1 0 0,1 0 0,0-1 0,0 1 0,0 0 0,-1 0 0,1 0 0,0-1 0,0 1 0,0 0 0,-1 0 0,1 0 0,0 0 0,0-1 0,-1 1 0,1 0 0,0 0 0,0 0 0,-1 0 0,1 0 0,0 0 0,-1 0 0,1 0 0,0 0 0,0 0 0,-1 0 0,1 0 0,0 0 0,-1 0 21,17-22-18,49-35-187,-52 46 214,1 0 0,0 1 0,0 1-1,1 0 1,0 1 0,12-4-9,-20 17 1149,-15 9-359,7-13-765,-24 32 120,-1-1 0,-2-2 0,-25 23-145,-1-7-22,23 9-132,31-54 151,0-1-1,0 1 1,0 0 0,0-1 0,0 1 0,0-1-1,1 1 1,-1-1 0,0 1 0,1-1 0,-1 1-1,0-1 1,1 1 0,-1-1 0,0 1-1,1-1 1,-1 1 0,1-1 0,-1 0 0,1 1-1,-1-1 1,1 0 0,-1 1 0,1-1 0,-1 0-1,1 0 1,-1 0 0,1 1 0,0-1 0,-1 0-1,1 0 1,-1 0 0,1 0 0,0 0-1,-1 0 1,1 0 0,-1 0 0,1 0 0,0 0-1,-1-1 1,1 1 0,-1 0 0,1 0 0,-1 0-1,1-1 1,-1 1 0,1 0 0,-1-1 0,1 1-1,-1 0 1,1-1 0,-1 1 0,1-1 0,-1 1-1,0-1 1,1 1 0,-1-1 0,0 1-1,1-1 4,77-47 160,43-28 2,-115 73-163,0 0 0,1 1 0,-1 0 1,0 0-1,1 0 0,-1 1 0,1 0 0,0 0 0,-1 0 1,1 1-1,0 0 0,-1 1 0,1-1 0,0 1 1,-1 0-1,1 1 0,-1 0 0,3 1 1,7 17 65,-13-18-61,-1 0 0,0 1 0,0-1 0,-1 1 0,1 0-1,-1-1 1,1 1 0,-1 0 0,0 0 0,0 0 0,0 0-1,0 0 1,0 1 0,-1-1 0,1 0 0,-1 0 0,0 0-1,0 0 1,0 1 0,-1-1 0,1 0 0,-1 0-1,0 1-3,-6 10 186,-2-1 0,1 0 0,-2-1 0,1 0-1,-2 0 1,-8 7-186,-18 15-3677,12-18-226,5-3-2843</inkml:trace>
  <inkml:trace contextRef="#ctx0" brushRef="#br0" timeOffset="1802.906">295 587 12552,'0'0'0,"1"6"0,0 4 0,0-2 1456,-1-2-1456,0 1 1456,-1-2-1456,1-5 888,0 0-888,-1 5 887,0 1-887,1-6-2103,0 0 2103,0 5-2096,0 2 2096,0 5-8776</inkml:trace>
  <inkml:trace contextRef="#ctx0" brushRef="#br0" timeOffset="1979.07">377 562 13536,'0'0'0,"-7"10"0,-7 6 0,8-7 1608,3 0-1608,4-2 1607,3-2-1607,-4-5-88,0 0 88,4 7-88,1 0 88,4 7-11935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0:43.039"/>
    </inkml:context>
    <inkml:brush xml:id="br0">
      <inkml:brushProperty name="width" value="0.05" units="cm"/>
      <inkml:brushProperty name="height" value="0.05" units="cm"/>
      <inkml:brushProperty name="color" value="#333333"/>
    </inkml:brush>
  </inkml:definitions>
  <inkml:trace contextRef="#ctx0" brushRef="#br0">1 107 13984,'28'-6'1819,"1"2"0,0 1 1,0 1-1,14 2-1819,-25-1 341,83-4 1005,0-5 0,52-13-1346,-29-13-457,-112 33-607,0 0 14,-3-2-2462,-1 0-8627</inkml:trace>
  <inkml:trace contextRef="#ctx0" brushRef="#br0" timeOffset="291.562">460 143 11568,'1'0'151,"0"1"1,0-1 0,0 1-1,0-1 1,0 1-1,-1-1 1,1 1 0,0 0-1,-1-1 1,1 1 0,0 0-1,-1 0 1,1-1-1,-1 1 1,1 0 0,-1 0-1,1 0 1,-1 0 0,1 0-1,-1 0 1,0-1-1,0 1 1,0 0 0,1 0-1,-1 0 1,0 0 0,0 0-1,0 0 1,0 0-1,0 0 1,-1 0 0,1 0-1,0 0 1,0 0 0,-1 0-1,1 0 1,0 0 0,-1 0-152,0 4 573,-9 340 6449,16 39-5184,-10-339-3012,1-42-420,1-3-702,-3 1-12483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0:42.398"/>
    </inkml:context>
    <inkml:brush xml:id="br0">
      <inkml:brushProperty name="width" value="0.05" units="cm"/>
      <inkml:brushProperty name="height" value="0.05" units="cm"/>
      <inkml:brushProperty name="color" value="#333333"/>
    </inkml:brush>
  </inkml:definitions>
  <inkml:trace contextRef="#ctx0" brushRef="#br0">0 104 12552,'114'-5'5587,"-75"5"-4326,86-6 1253,-92-1-2524,-15 5 73,0-2 0,-1 0 0,1-1 0,-1-1 0,15-8-63,-13-1-1005,-22 0-4529,-2 9-4666</inkml:trace>
  <inkml:trace contextRef="#ctx0" brushRef="#br0" timeOffset="203.238">220 1 14704,'14'128'4946,"-7"31"-1007,-5-89-9162,-1-57-7103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20.390"/>
    </inkml:context>
    <inkml:brush xml:id="br0">
      <inkml:brushProperty name="width" value="0.05" units="cm"/>
      <inkml:brushProperty name="height" value="0.05" units="cm"/>
      <inkml:brushProperty name="color" value="#333333"/>
    </inkml:brush>
  </inkml:definitions>
  <inkml:trace contextRef="#ctx0" brushRef="#br0">0 1 8520,'13'59'3358,"5"-47"-379,-4-4-12908,-8-4 8009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21.906"/>
    </inkml:context>
    <inkml:brush xml:id="br0">
      <inkml:brushProperty name="width" value="0.05" units="cm"/>
      <inkml:brushProperty name="height" value="0.05" units="cm"/>
      <inkml:brushProperty name="color" value="#333333"/>
    </inkml:brush>
  </inkml:definitions>
  <inkml:trace contextRef="#ctx0" brushRef="#br0">23 1 12192,'0'0'0,"-7"0"0,-4 4 0,8 0 1056,1 2-1056,6 2 1064,3 3-1064,-1 0-1816,1 0 1816,-2-4-1808,0-4 1808,5 9-7088</inkml:trace>
  <inkml:trace contextRef="#ctx0" brushRef="#br0" timeOffset="1">64 93 13176,'0'0'0,"-1"-1"0,-1-1 0,2 2-4704,0 0 4704,3 8-4704,4 6 4704,4 9-1176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20.613"/>
    </inkml:context>
    <inkml:brush xml:id="br0">
      <inkml:brushProperty name="width" value="0.05" units="cm"/>
      <inkml:brushProperty name="height" value="0.05" units="cm"/>
      <inkml:brushProperty name="color" value="#333333"/>
    </inkml:brush>
  </inkml:definitions>
  <inkml:trace contextRef="#ctx0" brushRef="#br0">0 23 10312,'2'147'7601,"-2"-144"-7649,1 25 1190,3-12-3760,-3-12-8595</inkml:trace>
  <inkml:trace contextRef="#ctx0" brushRef="#br0" timeOffset="260.141">111 23 10760,'43'-22'4370,"-8"26"-1045,20-9-1137,-32 6-2697,-27 13-3327,-20 31-6714,12-25 8210</inkml:trace>
  <inkml:trace contextRef="#ctx0" brushRef="#br0" timeOffset="527.361">82 219 6552,'46'-34'2828,"-27"37"5761,-7-6-7542,-7 1-864,0 0 0,0 1 0,0 0 0,1 0 0,-1 1 0,0-1 0,1 1 0,-1 0 0,0 1 0,6 0-183,-10 0 19,1 0-1,-1 1 1,0-1-1,1 0 1,-1 0 0,0 1-1,0-1 1,0 1-1,0-1 1,0 1-1,0 0 1,-1-1 0,1 1-1,-1 0 1,1-1-1,-1 1 1,1 0 0,-1 0-1,0-1 1,0 1-1,0 0 1,0 0 0,0 0-1,0-1 1,0 1-1,-1 0-18,2 7 85,-8 106 558,9-65-834,-2-49 200,0 0 0,1 1 1,-1-1-1,0 0 0,1 0 0,-1 0 1,0 1-1,1-1 0,0 0 0,-1 0 1,1 0-1,0 0 0,0 0 0,-1 0 1,1 0-1,0 0 0,0 0 0,0 0 1,0-1-1,0 1 0,0 0 0,0 0 1,1-1-1,-1 1 0,0-1 0,0 1 1,0-1-1,1 0 0,-1 1 0,0-1 1,0 0-1,1 0 0,-1 0 0,0 0 0,1 0 1,-1 0-1,0 0 0,0-1 0,1 1 1,-1 0-1,0-1 0,0 1 0,0 0 1,2-2-10,3-2-76,13-13-246,-12-2-3407,-5 6-8577</inkml:trace>
  <inkml:trace contextRef="#ctx0" brushRef="#br0" timeOffset="830.041">93 381 6816,'0'0'99,"1"0"1,0 1 0,-1-1-1,1 0 1,0 0 0,-1 0-1,1 1 1,0-1 0,-1 0-1,1 1 1,-1-1 0,1 0-1,-1 1 1,1-1 0,-1 1-1,1-1 1,-1 1 0,1-1 0,-1 1-1,0-1 1,1 1 0,-1 0-1,0-1 1,1 1 0,-1-1-1,0 1 1,0 0 0,0-1-1,0 1 1,1 0 0,-1-1-1,0 1 1,0 0 0,0-1-1,0 1 1,0 0 0,-1-1-1,1 1 1,0 0 0,0-1-1,0 1 1,-1 0 0,1-1-1,0 1 1,0-1 0,-1 1-1,1 0 1,-1-1 0,1 1-1,0-1 1,-1 1 0,1-1-1,-1 1 1,1-1 0,-1 0-1,0 1 1,1-1 0,-1 0-1,1 1 1,-1-1 0,0 0-100,-37 64 4769,18 10-4496,17-40-4585,3-29-4674</inkml:trace>
  <inkml:trace contextRef="#ctx0" brushRef="#br0" timeOffset="1040.982">120 443 6192,'-14'30'598,"14"-24"3938,7-4-3424,-6-2-766,62 9 5292,-57-7-5378,-1 1 0,0 0-1,0-1 1,0 2 0,-1-1 0,1 1-1,-1-1 1,0 1 0,0 0 0,0 1-1,0-1-259,5 6 207,1-1-1,0-1 0,1 0 0,0 0 0,0-1 0,0 0 1,1-1-1,0-1 0,1 0 0,-1 0 0,8 1-206,-13-4 40,-1-1 0,1 1 1,0-1-1,-1-1 0,1 1 0,0-1 0,0-1 0,-1 1 0,1-1 0,0 0 0,-1 0 0,1-1 1,1-1-41,46-17 222,-44 11-517,4-5-775,-4 7-5812,-5 4-3458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18.142"/>
    </inkml:context>
    <inkml:brush xml:id="br0">
      <inkml:brushProperty name="width" value="0.05" units="cm"/>
      <inkml:brushProperty name="height" value="0.05" units="cm"/>
      <inkml:brushProperty name="color" value="#333333"/>
    </inkml:brush>
  </inkml:definitions>
  <inkml:trace contextRef="#ctx0" brushRef="#br0">96 2 12640,'11'0'275,"-7"0"-33,-1-1 0,0 1 0,0 0 0,1 0 0,-1 0 0,0 1 0,1-1 0,-1 1 0,0 0 0,0-1 0,0 2 0,0-1 0,0 0 0,0 0 0,0 1 0,2 1-242,31 11 2039,-28-11-1253,25 15-9982,-21-7 7493,5 6-2970</inkml:trace>
  <inkml:trace contextRef="#ctx0" brushRef="#br0" timeOffset="282.177">0 457 11480,'44'-39'2013,"-44"38"-1938,1 1 0,0 0 0,0-1 0,0 1 0,-1 0 0,1 0 0,0 0 0,0 0 0,0 0 0,0 0 0,-1 0 0,1 0 0,0 0 0,0 0 0,0 0 0,-1 0 0,1 0 0,0 1 0,0-1 0,0 0 0,-1 1 0,1-1 0,0 1 0,-1-1 0,1 1 0,0-1 0,-1 1 0,1-1 0,0 1 0,-1 0 1,1-1-1,-1 1 0,1 0 0,-1-1 0,0 1 0,1 0 0,-1 0 0,1 0-75,13 14 1207,-10-13-1060,0 0 0,0-1 0,1 1 0,-1-1 0,0 0 0,0 0 0,1-1 0,-1 1-1,0-1 1,1 0 0,-1 0 0,0-1 0,1 1 0,-1-1 0,0 0 0,0 0 0,0 0-1,1-1 1,-1 1 0,0-1 0,-1 0 0,1 0 0,0-1 0,0 1-147,33-22-64,-2-1 1,0-2-1,-2-1 0,22-24 64,-46 43-80,10-12-5589,-14 12-4164</inkml:trace>
  <inkml:trace contextRef="#ctx0" brushRef="#br0" timeOffset="556.401">207 250 12464,'39'237'8311,"-26"-139"-7159,16 145 787,-27-190-1686,-3-49-259,1-3-12,-1 1-1,1-1 1,-1 0-1,1 0 1,0 1 0,0-1-1,-1 0 1,1 1 0,0-1-1,0 0 1,1 1-1,-1-1 1,0 0 0,0 1-1,1-1 1,-1 0-1,0 1 1,1-1 0,-1 0-1,1 0 1,0 0-1,-1 0 1,1 1 0,0-1-1,0 0 1,0 0-1,0 0 1,0 0 18,-8-11-4039,-12-58-5151,9 35 3277</inkml:trace>
  <inkml:trace contextRef="#ctx0" brushRef="#br0" timeOffset="557.401">202 522 13360,'0'0'0,"-4"17"0,-3 11 0,-3-3 1896,-2 4-1896,3-2 1903,2 3-1903,-3-3 1200,0 1-1200,-3-5 1208,-1-4-1208,1-2-144,3-3 144,0-3-144,0-2 144,-9 10-13943</inkml:trace>
  <inkml:trace contextRef="#ctx0" brushRef="#br0" timeOffset="830.17">287 546 13536,'0'0'0,"-2"9"0,-2 3 0,7-6 1472,6-3-1472,0 0 1471,2-1-1471,1 0 1072,0 2-1072,-3 0 1080,-5-1-1080,2 1-1784,0-1 1784,-2 1-1775,0-2 1775,3 4-10384</inkml:trace>
  <inkml:trace contextRef="#ctx0" brushRef="#br0" timeOffset="1559.208">464 16 14072,'-8'73'2306,"0"-45"2678,-14 16-3504,12-25-895,-76 128-58,67-110-558,19-36 13,0-1 1,1 1-1,-1 0 0,0-1 0,1 1 0,-1-1 0,1 1 0,-1-1 0,1 1 0,-1-1 1,1 1-1,0-1 0,-1 1 0,1-1 0,-1 1 0,1-1 0,0 0 0,-1 1 1,1-1-1,0 0 0,0 0 0,-1 0 0,1 0 0,0 1 0,-1-1 0,1 0 1,0 0-1,0 0 0,-1 0 0,1-1 0,0 1 0,0 0 0,-1 0 0,1 0 1,0 0-1,-1-1 0,1 1 0,0 0 0,-1-1 0,1 1 0,0-1 0,-1 1 1,1-1-1,0 0 18,13-6-411,5-3 308,121-84-421,-103 75 372,-38 36 252,-10 15 138,3-8-186,0-1 0,-2 0 0,0 0 0,-2-1 0,0 0 0,-12 15-52,-6 7-142,49-46-224,52-53-49,-28 11 35,-39 58 360,-4-7 21,-1 1-1,1-1 1,-2 1 0,1-1 0,-1 0-1,0 1 1,-1-1 0,0 0 0,0-1-1,-2 4 0,2-3 2,-19 37 20,-2-2 0,-2-1 0,-5 4-22,0 0 16,28-40-15,1 0 0,-1-1 0,1 1 1,0 0-1,0 0 0,1 0 0,0 0 0,0 1 1,0-1-1,0 0 0,1 4-1,21-1-49,-13-7 54,-2 1 3,1-1-1,-1 0 1,1-1 0,-1 1 0,1-1-1,-1 0 1,0-1 0,1 0 0,-1 0-1,3 0-7,114-35-45,-51 32 706,-71 4-644,0 0-1,0 0 1,-1-1 0,1 1-1,0 0 1,0 0-1,-1-1 1,1 1-1,0 0 1,-1-1-1,1 1 1,0-1 0,-1 1-1,1-1 1,-1 1-1,1-1 1,-1 1-1,1-1 1,-1 0-1,1 1 1,-1-1 0,0 0-1,1 1 1,-1-1-1,0 0 1,1 1-1,-1-1 1,0 0-1,0 0 1,0 1 0,0-1-1,0 0 1,0 0-1,0 0 1,0 1-1,0-1 1,0 0-1,0 0 1,0 1 0,0-1-1,-1 0 1,1 0-1,0 1 1,-1-1-1,1 0 1,0 1-1,-1-1 1,1 0 0,-1 1-1,1-1 1,-1 1-1,1-1 1,-1 1-1,0-1 1,1 1-17,-2-4 39,-14-30-279,10 26 128,1-1 0,1 1 0,-1-1 0,1 0 0,1 0 0,0-1 0,0 1-1,1 0 1,0-1 0,1 0 0,0 1 0,0-1 0,1 0 0,0 0 0,1 1-1,0-1 1,1-4 112,0 12 79,-1 0 0,1 0-1,-1 0 1,1 0 0,0 1-1,0-1 1,-1 1 0,1-1-1,0 1 1,0 0 0,1 0 0,-1 0-1,0 0 1,0 0 0,0 0-1,1 1 1,0-1-79,3-1 422,44 6 433,-25 6-2937,-22-9 761,6 4-12458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16.228"/>
    </inkml:context>
    <inkml:brush xml:id="br0">
      <inkml:brushProperty name="width" value="0.05" units="cm"/>
      <inkml:brushProperty name="height" value="0.05" units="cm"/>
      <inkml:brushProperty name="color" value="#333333"/>
    </inkml:brush>
  </inkml:definitions>
  <inkml:trace contextRef="#ctx0" brushRef="#br0">655 306 7448,'0'0'0,"8"5"0,5 5 0,-5-6 416,-4 2-416,0-4 416,-3-2-416,2-2 416,-2 2-416,0 0 416,0 0-416,2 0-6464</inkml:trace>
  <inkml:trace contextRef="#ctx0" brushRef="#br0" timeOffset="245.168">659 532 7984,'0'0'0,"5"-15"0,4-9 0,-5 11 1544,0 5-1544,-1 14 1552,-2 12-1552,1-6 1088,2 0-1088,-2-3 1096,-1 0-1096,1-4 272,-1-3-272,0 0 280,1 0-280,2 2-9952</inkml:trace>
  <inkml:trace contextRef="#ctx0" brushRef="#br0" timeOffset="497.263">723 789 13896,'0'-19'-434,"0"-5"2934,3 39-96,5 13-105,-4-44-1159,2-21-214,20-50-11887,-11 46 4055</inkml:trace>
  <inkml:trace contextRef="#ctx0" brushRef="#br0" timeOffset="748.906">933 72 8696,'0'0'0,"-5"14"0,-2 7 0,7-21 952,0 0-952,3 8 960,6-7-960,-9-1-3352,0 0 3352,7 1-3344,1-2 3344,8 1-1624</inkml:trace>
  <inkml:trace contextRef="#ctx0" brushRef="#br0" timeOffset="1005.833">918 239 9504,'24'-42'2020,"-24"42"-1952,1 0-1,-1 0 1,1-1 0,-1 1 0,1 0 0,-1 0 0,1-1 0,-1 1 0,1 0 0,-1 0 0,1 0 0,-1 0 0,1 0-1,0 0 1,-1 0 0,1 0 0,-1 0 0,1 0 0,-1 0 0,1 1 0,-1-1 0,1 0 0,0 0 0,-1 0 0,1 1-1,-1-1 1,1 0 0,-1 1 0,0-1 0,1 0 0,-1 1 0,1-1 0,-1 0 0,0 1 0,1-1 0,-1 1 0,0-1-1,1 1 1,-1-1 0,0 1 0,0-1 0,1 1 0,-1-1 0,0 1 0,0 0 0,0-1 0,0 1 0,0-1-1,0 1 1,0-1 0,0 1 0,0-1 0,0 1 0,0 0 0,0 0-68,7 12 1506,-3-11-1348,-1-1 1,1 0 0,-1-1-1,1 1 1,-1 0 0,1-1-1,-1 0 1,1 0 0,-1 0-1,1 0 1,0-1 0,-1 1-1,1-1 1,-1 0 0,1 0-1,-1 0-158,-2 1 15,-1-1-2,1 1-1,0 0 1,0 0-1,0-1 1,-1 1 0,1 0-1,0 0 1,0 0-1,0 0 1,0 0-1,-1 0 1,1 0 0,0 0-1,0 1 1,0-1-1,-1 0 1,1 0 0,0 1-1,0-1 1,0 0-1,-1 1 1,1-1-1,0 1 1,-1-1 0,1 1-1,0-1 1,-1 1-1,1 0 1,-1-1 0,1 1-1,-1 0 1,1-1-1,-1 1 1,0 0-1,1-1 1,-1 1 0,0 0-1,1 0 1,-1 0-1,0-1 1,0 1 0,0 0-1,0 0 1,0 0-1,0 0 1,0-1-1,0 1 1,0 0 0,0 0-1,0 0 1,0 0-1,-1-1 1,1 1-1,0 0 1,-1 0-13,0 14 127,-1 0 1,-1 0-1,0 0 1,-1 0-1,-1 0 0,0-1 1,-2 2-128,-3 12 48,1-2-424,-2-1-1,0 0 1,-2 0 0,-4 4 376,-45 48-8193,46-61 1413</inkml:trace>
  <inkml:trace contextRef="#ctx0" brushRef="#br0" timeOffset="1006.833">957 446 13000,'-14'38'1660,"15"-37"-1594,-1-1 1,0 1-1,1-1 1,-1 0 0,1 1-1,0-1 1,-1 1 0,1-1-1,-1 0 1,1 1-1,0-1 1,-1 0 0,1 0-1,0 1 1,-1-1 0,1 0-1,0 0 1,-1 0-1,1 0 1,0 0 0,-1 0-1,1 0 1,0 0 0,0 0-1,-1 0 1,1 0-1,0 0 1,-1-1 0,1 1-1,0 0 1,-1-1 0,1 1-1,-1 0 1,1-1-1,-1 1 1,1 0 0,0-1-1,-1 0-66,4 0-14,16-5 973,1 1 0,0 2 1,0 0-1,20-1-959,16-3-200,-54 7-1737,0 0-3456,0 0-1498,-1 0 4258</inkml:trace>
  <inkml:trace contextRef="#ctx0" brushRef="#br0" timeOffset="1279.979">981 740 14256,'0'0'0,"8"-9"0,2-7 0,-5 12 1456,-1 8-1456,-4 6 1463,-4 5-1463,1-5 1328,1-1-1328,1-3 1328,1-2-1328,0-2-4047,0-2 4047,3-2-4048,0-4 4048,3-2-7312</inkml:trace>
  <inkml:trace contextRef="#ctx0" brushRef="#br0" timeOffset="1428.062">1160 651 15416,'37'221'6674,"-34"-185"-5943,0-18-102,-2 0 0,0 0 1,-1 0-1,-1 0 0,-2 9-629,-3 1-284,0 4-4778,6-35-8911</inkml:trace>
  <inkml:trace contextRef="#ctx0" brushRef="#br0" timeOffset="-1392.195">79 1 1624,'1'21'955,"-2"1"-1,0-1 1,-1 0 0,-2 0-1,0 0 1,-6 18-955,9-37 22,-6 20 224,-1 0 1,-1-1-1,-1 0 1,-12 18-247,23-27-78,17-14-70,-10 1 94,9-4-97,-16 4 93,0 1 0,0-1 0,0 0-1,0 1 1,0-1 0,0 1 0,1-1 0,-1 1 0,0-1 0,0 1 0,0 0 0,1 0 0,-1-1 0,0 1 0,0 0-1,1 0 1,-1 0 0,0 0 0,0 1 0,1-1 0,-1 0 0,0 1 0,0-1 0,0 0 0,1 1 0,-1-1-1,0 1 1,0 0 0,0-1 0,0 1 0,0 0 0,0 0 0,0 0 0,0-1 0,0 1 0,-1 0 0,1 0 0,0 0-1,0 0 1,-1 1 0,1-1 0,-1 0 58,3 18 319,0 0 0,-2 0 0,0 0 0,-2 1 0,0-1 0,-1 0 0,-1 7-319,1-12 547,-3 12 547,0-1 1,-2 0-1,0 0 1,-7 11-1095,5-11 1041,9-24-1005,-1-1 1,1 1 0,0-1-1,-1 1 1,1 0-1,0-1 1,0 1 0,-1 0-1,1-1 1,0 1 0,0 0-1,0-1 1,0 1 0,0 0-1,0-1 1,0 1 0,0 0-1,0-1 1,0 1 0,0 0-1,1-1 1,-1 1 0,0 0-1,0-1 1,1 1 0,-1-1-1,0 1 1,1 0-1,-1-1 1,1 1 0,-1-1-1,1 1 1,-1-1 0,1 1-1,-1-1 1,1 1 0,-1-1-1,1 0 1,-1 1 0,1-1-1,0 0 1,-1 0 0,1 1-1,0-1 1,0 0-37,66-56-415,-66 55-1204,0 1-573,1-1-2923,-1 1 2263</inkml:trace>
  <inkml:trace contextRef="#ctx0" brushRef="#br0" timeOffset="-1118.9">36 979 8248,'38'-45'3717,"-19"33"-590,21-50-1559,-14 15-3555,-8 15-8086</inkml:trace>
  <inkml:trace contextRef="#ctx0" brushRef="#br0" timeOffset="-786.848">250 242 7536,'3'8'133,"-4"-7"-65,1 0-1,0 0 1,0 0 0,0 1 0,1-1-1,-1 0 1,0 0 0,0 0 0,1 0-1,-1 1 1,0-1 0,1 0 0,0 0-1,-1 0 1,1 0 0,-1 0 0,1 0-1,0 0 1,0 0 0,-1 0-1,1 0 1,0-1 0,0 1 0,0 0-1,0-1 1,0 1 0,0 0 0,0-1-1,0 1 1,1-1 0,-1 1 0,0-1-1,0 0 1,0 0 0,0 1 0,1-1-1,-1 0 1,0 0 0,0 0 0,0 0-1,2-1-67,32-8 1264,24-8 650,-58 18-1910,0-1 1,-1 1 0,1-1 0,-1 1 0,1-1 0,-1 1 0,0 0 0,1-1-1,-1 1 1,1 0 0,-1-1 0,0 1 0,0 0 0,1-1 0,-1 1 0,0 0-1,0 0 1,0-1 0,0 1 0,0 0 0,0 0 0,0-1 0,0 1 0,0 0-1,0 0 1,0-1 0,0 1 0,-1 0 0,1-1 0,0 1 0,0 0 0,-1 0-5,-12 54 187,-3 0 0,-20 45-187,19-72-1877,3-5-6376</inkml:trace>
  <inkml:trace contextRef="#ctx0" brushRef="#br0" timeOffset="-549.895">395 452 6816,'0'0'0,"-6"6"0,-3 4 0,6-6 2008,4 0-2008,2-2 2008,3-2-2008,0 0 728,0 0-728,-2 0 728,-1 0-728,0 2 728,-2-1-728,0 2 728,0 4-728,2 2-10016</inkml:trace>
  <inkml:trace contextRef="#ctx0" brushRef="#br0" timeOffset="-219.098">357 642 10488,'26'-31'3666,"-10"46"-209,3 7-3233,-19-7-177,-33 121 214,32-135-278,1 0-92,0-1-1,-1 0 0,1 1 0,-1-1 0,1 1 0,0-1 0,-1 1 1,1-1-1,0 1 0,0-1 0,-1 1 0,1-1 0,0 1 0,0 0 0,0-1 1,0 1-1,0-1 0,-1 1 0,1 0 0,0-1 0,1 1 0,-1-1 1,0 1-1,0 0 0,0-1 0,0 1 0,0-1 0,0 1 0,1-1 1,-1 1-1,0-1 0,1 1 0,-1 0 0,0-1 0,1 0 0,-1 1 1,0-1-1,1 1 0,-1-1 0,1 1 0,-1-1 0,1 0 0,-1 1 1,1-1-1,-1 0 0,1 0 0,-1 1 0,1-1 0,0 0 0,-1 0 1,1 0 109,13-8-4803,-2 0 890</inkml:trace>
  <inkml:trace contextRef="#ctx0" brushRef="#br0" timeOffset="7587.797">298 903 992,'0'0'8,"3"-3"-1,83-65 533,-47 41 1513,38-23-637,-5 5-5056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25.590"/>
    </inkml:context>
    <inkml:brush xml:id="br0">
      <inkml:brushProperty name="width" value="0.05" units="cm"/>
      <inkml:brushProperty name="height" value="0.05" units="cm"/>
      <inkml:brushProperty name="color" value="#333333"/>
    </inkml:brush>
  </inkml:definitions>
  <inkml:trace contextRef="#ctx0" brushRef="#br0">17 1 7088,'12'81'3893,"26"-5"-684,-36-60-4081,-1 0-7783,-1-12 6848</inkml:trace>
  <inkml:trace contextRef="#ctx0" brushRef="#br0" timeOffset="222.817">266 2 5112,'-3'0'-98,"2"-1"184,-1 1 1,1 0-1,-1 0 0,1-1 1,-1 1-1,0 0 0,1 1 0,-1-1 1,1 0-1,-1 0 0,0 1 1,1-1-1,-1 1 0,1-1 0,-1 1 1,1 0-1,0 0 0,-1-1 1,1 1-1,0 0 0,-1 0 0,1 0 1,0 1-1,0-1 0,0 0 0,0 0 1,0 1-87,4 12 4376,-25 30-4982,-20-17-5447,24-9 5121,-11 9-701</inkml:trace>
  <inkml:trace contextRef="#ctx0" brushRef="#br0" timeOffset="535.321">24 226 6456,'2'1'209,"0"1"1,0-1-1,-1 1 1,1 0-1,0 0 1,-1 0 0,0 0-1,1 0 1,-1 0-1,0 0 1,0 0-1,0 0 1,0 1-1,0-1 1,-1 0-1,1 1 1,-1-1-1,1 0 1,-1 1-1,0-1 1,0 1 0,0-1-1,0 1 1,-1 1-210,2 5 432,-3 26 1716,0-10-6227,2-22-2227</inkml:trace>
  <inkml:trace contextRef="#ctx0" brushRef="#br0" timeOffset="1317.689">84 217 6904,'0'1'47,"0"-1"0,-1 0 0,1 1 0,0-1-1,-1 1 1,1-1 0,0 0 0,-1 1 0,1-1 0,0 1 0,0-1 0,0 1 0,-1-1 0,1 1 0,0-1 0,0 1 0,0-1 0,0 1-1,0-1 1,0 1 0,0-1 0,0 1 0,0-1 0,0 1 0,0-1 0,0 1 0,0-1 0,1 1 0,-1-1 0,0 1 0,0-1 0,0 0 0,1 1-1,-1-1 1,0 1 0,1-1 0,-1 0 0,0 1 0,1-1 0,-1 1 0,0-1 0,1 0 0,-1 0 0,1 1 0,-1-1 0,1 0 0,-1 0 0,1 1-1,-1-1 1,0 0 0,1 0 0,-1 0 0,1 0 0,-1 0 0,1 0 0,-1 0 0,1 0 0,-1 0 0,1 0 0,0 0 0,-1 0 0,0 0 0,1 0-1,-1 0 1,1-1 0,-1 1 0,1 0 0,-1 0 0,1-1 0,-1 1-47,32-14 1521,7 10 838,-38 12-1924,-41 59-87,5-21-412,17 8 148,10-10-74,7-43-7,1 0 0,-1 0 1,1 1-1,-1-1 0,1 0 0,0 0 0,-1 0 0,1 1 0,0-1 0,0 0 0,0 0 0,0 1 0,0-1 1,0 0-1,0 0 0,1 0 0,-1 1 0,0-1 0,1 0 0,-1 0 0,1 0 0,-1 0 0,1 1 1,-1-1-1,1 0 0,0 0 0,0 0 0,0 0-3,0-1 0,-1 0-1,1 0 1,0-1 0,0 1-1,0 0 1,0 0 0,0-1-1,0 1 1,-1 0 0,1-1-1,0 1 1,0-1 0,-1 1-1,1-1 1,0 1 0,-1-1-1,1 0 1,0 1 0,-1-1 0,1 0-1,-1 0 1,1 1 0,-1-1-1,1 0 1,-1 0 0,0 0-1,1 1 1,-1-1 0,0 0-1,0 0 1,0 0 0,8-11-6,33-42-2,-34 55 81,-9 15 25,1-13-101,-18 97 110,17-91-75,-1 0 0,-1 0 0,1-1 0,-1 0 0,-1 1 0,0-1 0,0-1 0,0 1 1,-1-1-1,0 0 0,-5 4-32,-42 34-47,39-30-371,26-15 408,109-30 893,-50 11-460,17-21 607,-61 15-594,-34-8-556,-12-3 113,-11-62-410,28 92-245,4 12 485,6 18 185,22 26-138,-28-48 189,-1 0-1,0-1 1,1 1 0,-1-1 0,1 1-1,-1-1 1,1 1 0,0-1 0,0 0 0,-1 0-1,1 0 1,0 0 0,0 0 0,0 0-1,0-1 1,0 1 0,0-1 0,1 1-1,-1-1 1,0 0 0,0 0 0,1 0-59,4 1 272,5 0-501,1-3-7418,-7 1 1761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27.648"/>
    </inkml:context>
    <inkml:brush xml:id="br0">
      <inkml:brushProperty name="width" value="0.05" units="cm"/>
      <inkml:brushProperty name="height" value="0.05" units="cm"/>
      <inkml:brushProperty name="color" value="#333333"/>
    </inkml:brush>
  </inkml:definitions>
  <inkml:trace contextRef="#ctx0" brushRef="#br0">107 38 6816,'-8'30'0,"0"-10"888,-1-1-888,5-6 888,1-2-888,-2-3 184,-1 0-184,0-2 192,-1 2-192,-4-1-2640,-2 2 2640,5-3-2640,2-2 2640,-6 7-1632</inkml:trace>
  <inkml:trace contextRef="#ctx0" brushRef="#br0" timeOffset="322.998">42 270 1080,'7'15'949,"-1"1"-1,-1 0 1,-1 1 0,0-1 0,-1 1-1,-1 0 1,0 0-949,-7 74 5727,4-87-5477,-22 102-726,19-102-2125,1-1-4172</inkml:trace>
  <inkml:trace contextRef="#ctx0" brushRef="#br0" timeOffset="582.373">151 192 8608,'43'-22'2092,"8"8"2136,8-9-3158,-33 15-380,-23 8-652,-1 0-1,1-1 0,-1 1 0,0-1 0,1 0 0,-1 0 0,0 0 0,1 0 0,-1 0 0,0 0 0,0-1 0,0 1 0,0-1 0,0 1 0,-1-1 0,2-1-37,45-52 28,-48 55-85,0-1 1,1 1-1,-1-1 1,0 1-1,0-1 1,1 1-1,-1-1 1,0 1 0,0-1-1,0 1 1,0-1-1,1 1 1,-1-1-1,0 1 1,0-1-1,0 1 1,0-1-1,0 1 1,0-1-1,0 1 1,-1-1-1,1 1 1,0-1-1,0 1 1,0-1 0,0 1-1,-1-1 1,1 1-1,0-1 1,0 1-1,-1-1 1,1 1-1,0 0 1,-1-1-1,1 1 1,-1 0-1,1-1 1,0 1-1,-1 0 1,1-1-1,-1 1 1,1 0-1,-1 0 1,1-1 0,-1 1-1,1 0 1,-1 0-1,1 0 1,-1 0-1,1 0 1,-1 0-1,1 0 1,-1 0-1,1 0 1,-1 0 56,-3-1-1374,-1-3-403,-3-2-5083</inkml:trace>
  <inkml:trace contextRef="#ctx0" brushRef="#br0" timeOffset="759.633">198 1 4128,'2'64'1308,"-6"32"6524,2-27-5342,2-65-2168,3 4-6154,-2-6-488</inkml:trace>
  <inkml:trace contextRef="#ctx0" brushRef="#br0" timeOffset="1095.242">353 30 10936,'-8'108'2285,"-11"-56"-396,14-41-1898,-1 0-1,-1 0 1,0 0-1,0-1 1,-1 0-1,0 0 1,-2 0 9,-35 26-443,43-35 448,0 0 0,0 0-1,-1 0 1,1 0 0,0 0 0,0 0 0,0 1-1,0-1 1,1 1 0,-1-1 0,0 1 0,1 0 0,-1 0-1,1 0 1,-1 0 0,1 0 0,0 0 0,0 0-1,0 0 1,0 0 0,0 1 0,1-1 0,-1 0 0,1 0-1,-1 1 1,1-1-5,-3 18 19,3-9 225,0-10-238,0 0 0,0 0 0,0-1 0,0 1 1,0 0-1,0-1 0,0 1 0,1 0 0,-1-1 0,0 1 0,0 0 1,1-1-1,-1 1 0,1-1 0,-1 1 0,0-1 0,1 1 1,-1 0-1,1-1 0,-1 0 0,1 1 0,0-1 0,-1 1 0,1-1 1,-1 0-1,1 1 0,0-1 0,-1 0 0,1 0 0,0 1 0,-1-1 1,1 0-1,0 0 0,-1 0 0,1 0 0,0 0 0,0 0 0,-1 0 1,1 0-1,0 0 0,-1 0 0,1 0 0,0-1 0,-1 1 0,1 0 1,0 0-1,-1-1 0,1 1 0,0 0 0,-1-1 0,1 1 0,-1-1 1,1 1-1,-1-1 0,1 1 0,-1-1 0,1 1 0,-1-1 1,1 0-7,13-12 70,0 0 0,1 1 0,1 0 0,0 1 1,0 1-1,10-4-70,35-12 252,-16 24 850,-51 15-676,-69 126 3,-29-21-97,84-105-863,17-8-1022,5-4-6029,0-1 2782</inkml:trace>
  <inkml:trace contextRef="#ctx0" brushRef="#br0" timeOffset="1260.919">438 584 10400,'0'0'0,"-13"-1"0,-9-1 0,19-1 1848,9 2-1848,3 1 1856,8 2-1856,-6 0 1048,-1 0-1048,-1-1 1056,-2 2-1056,-1-3-4520,-2 2 4520,-1-2-4512,-2 0 4512,2 0-3776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29.867"/>
    </inkml:context>
    <inkml:brush xml:id="br0">
      <inkml:brushProperty name="width" value="0.05" units="cm"/>
      <inkml:brushProperty name="height" value="0.05" units="cm"/>
      <inkml:brushProperty name="color" value="#333333"/>
    </inkml:brush>
  </inkml:definitions>
  <inkml:trace contextRef="#ctx0" brushRef="#br0">112 9 8608,'16'-8'2469,"-16"8"-2387,0 0 0,0 0 1,1 0-1,-1 0 0,0 0 1,0 0-1,1 0 0,-1 0 0,0 0 1,0 0-1,1 0 0,-1 0 1,0 0-1,0 0 0,1 1 1,-1-1-1,0 0 0,0 0 1,1 0-1,-1 0 0,0 1 0,0-1 1,0 0-1,0 0 0,1 0 1,-1 1-1,0-1 0,0 0 1,0 0-1,0 1 0,0-1 1,0 0-1,0 0 0,0 1 0,1-1 1,-1 0-1,0 1 0,0-1 1,0 0-1,0 0 0,0 1 1,0-1-1,-1 0 0,1 0 1,0 1-1,0-1 0,0 0 0,0 0 1,0 1-1,0-1 0,0 0 1,-1 0-1,1 1 0,0-1 1,0 0-1,0 0 0,0 0 1,-1 1-1,1-1-82,-13 47 821,2-1-1038,-2-1 0,-3 0-1,-1-1 1,-8 12 217,16-37-590,-18 20 387,27-39 197,0 0 1,0 0 0,0 0 0,1 0-1,-1 1 1,0-1 0,0 0 0,0 0-1,0 0 1,0 0 0,0 0 0,0 0-1,0 0 1,0 0 0,1 1 0,-1-1-1,0 0 1,0 0 0,0 0 0,0 0-1,0 0 1,0 0 0,0 1 0,0-1 0,0 0-1,0 0 1,0 0 0,0 0 0,0 0-1,0 1 1,0-1 0,0 0 0,0 0-1,0 0 1,0 0 0,-1 0 0,1 0-1,0 1 1,0-1 0,0 0 5,19-4-286,-16 3 258,1 0 124,-1 0 1,1 0 0,-1 1 0,1-1 0,-1 1 0,1-1 0,0 1 0,-1 0 0,1 1 0,-1-1 0,1 1 0,-1-1 0,1 1 0,-1 0 0,1 0-1,-1 1 1,0-1 0,1 1 0,-1-1 0,0 2-97,4 28 240,-7-11-138,-1 0 1,0 0-1,-2-1 0,0 1 0,-6 16-102,-8 64 1074,20-37 897,-3-63-1965,0 0-1,0 0 1,0 1-1,0-1 1,0 0-1,0 0 1,0 1-1,0-1 1,0 0-1,1 1 1,-1-1-1,0 0 1,0 0-1,0 1 1,0-1-1,0 0 1,1 0-1,-1 0 1,0 1-1,0-1 1,0 0-1,1 0 1,-1 0-1,0 0 1,0 1-1,0-1 1,1 0 0,-1 0-1,0 0 1,0 0-1,1 0 1,-1 0-1,0 0 1,1 0-1,-1 1 1,0-1-1,0 0 1,1 0-1,-1 0 1,0 0-1,0-1 1,1 1-1,-1 0 1,0 0-1,1 0 1,-1 0-1,0 0 1,0 0-1,1 0 1,-1 0-1,0-1 1,0 1-1,0 0 1,1 0 0,-1 0-1,0 0 1,0-1-1,0 1 1,1 0-1,-1 0 1,0-1-1,0 1 1,0 0-1,0 0 1,0 0-1,0-1 1,1 1-6,13-15 247,56-125-1559,-8 13-6153,-41 79-61</inkml:trace>
  <inkml:trace contextRef="#ctx0" brushRef="#br0" timeOffset="891.508">313 69 11208,'2'15'875,"0"1"1,-2 0-1,1 0 1,-2 0-1,0 0 1,-1-1-1,-1 1 1,0 0-1,-4 8-875,6-21 90,-5 12 135,-1 1 1,0-1-1,-2 0 1,1 0 0,-2-1-1,-3 4-225,-27 29 37,40-47-49,0 0-1,-1 0 1,1 0-1,0 0 0,-1 1 1,1-1-1,0 0 1,-1 0-1,1 0 1,0 0-1,-1 0 0,1 0 1,0 0-1,-1 0 1,1 0-1,0 0 0,-1 0 1,1-1-1,0 1 1,0 0-1,-1 0 0,1 0 1,0 0-1,-1 0 1,1-1-1,0 1 1,0 0-1,-1 0 0,1 0 1,0-1-1,0 1 1,-1 0-1,1 0 0,0-1 1,0 1-1,0 0 1,0 0-1,0-1 1,-1 1-1,1 0 0,0-1 1,0 1-1,0 0 1,0-1-1,0 1 0,0 0 1,0-1-1,0 1 1,0 0-1,0-1 1,0 1-1,0 0 0,0-1 1,0 1-1,0 0 1,1 0-1,-1-1 0,0 1 1,0 0-1,0-1 1,0 1-1,1 0 0,-1 0 1,0-1-1,0 1 1,0 0 12,16-13-18,1 0 1,-1 1-1,2 1 1,0 1-1,14-7 18,16-8-18,40-30 517,-57 35-398,-42 3 275,5 14-1108,10 3 1076,2 5-2693,-6-4-16,0-1-1383,0 0-3657</inkml:trace>
  <inkml:trace contextRef="#ctx0" brushRef="#br0" timeOffset="1332.274">372 378 4760,'5'104'5014,"-7"-90"-3699,-1-1-5579,2-6 351</inkml:trace>
  <inkml:trace contextRef="#ctx0" brushRef="#br0" timeOffset="1773.309">388 354 7896,'1'1'199,"0"0"-1,0-1 1,0 1 0,0 0 0,1-1 0,-1 1-1,0-1 1,1 1 0,-1-1 0,0 0 0,1 0-1,-1 1 1,0-1 0,1 0 0,-1 0 0,0 0-1,1-1 1,-1 1 0,0 0 0,1 0-1,-1-1 1,0 1 0,0-1 0,1 1 0,-1-1-1,0 1 1,0-1 0,0 0 0,1 0 0,-1 1-1,0-1 1,0 0-199,13-5 1708,118-5 1698,-127 11-3432,-5 0 36,1 0-1,-1-1 1,0 1 0,1 0-1,-1 0 1,0 0-1,1-1 1,-1 1 0,0 0-1,1 0 1,-1 0-1,0 0 1,1 0-1,-1 0 1,0 0 0,1 0-1,-1 0 1,0 0-1,1 0 1,-1 0 0,1 0-1,-1 0 1,0 0-1,1 0 1,-1 0 0,0 1-1,1-1 1,-1 0-1,0 0 1,0 0-1,1 0 1,-1 1 0,0-1-1,1 0 1,-1 0-1,0 1 1,0-1 0,1 0-1,-1 1 1,0-1-1,0 0 1,0 1 0,0-1-1,1 0 1,-1 1-1,0-1 1,0 0-1,0 1 1,0-1 0,0 0-1,0 1 1,0-1-1,0 0 1,0 1 0,0-1-1,0 0 1,0 1-1,0-1 1,0 1 0,0-1-1,-1 0 1,1 1-1,0-1 1,0 0 0,0 1-1,0-1-9,-9 18-108,3-4-105,-1-1 0,0 0 0,-1 0 0,-1 0 0,0-1 0,0 0 0,-3 2 213,-39 40 103,26-11-18,25-43-68,0 0-1,0 1 0,0-1 0,-1 0 0,1 1 0,0-1 0,0 0 0,0 1 0,0-1 0,0 1 0,0-1 0,0 0 0,0 1 0,0-1 0,0 0 0,0 1 1,1-1-1,-1 1 0,0-1 0,0 0 0,0 1 0,0-1 0,1 0 0,-1 1 0,0-1 0,0 0 0,0 0 0,1 1 0,-1-1 0,0 0 0,1 1 1,-1-1-1,0 0 0,1 0 0,-1 0 0,0 0 0,1 1 0,-1-1 0,0 0 0,1 0 0,-1 0 0,0 0 0,1 0 0,-1 0 0,1 0 0,-1 0 1,0 0-1,1 0 0,-1 0 0,0 0 0,1 0 0,-1 0 0,1 0 0,-1 0 0,0 0 0,1-1-16,25-3 314,-23 4-249,112-34 724,-74 9-894,-27 15 696,-30 10-966,0-1-1727,-22 5-9800,36-4 11678,-13 2-2382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30.801"/>
    </inkml:context>
    <inkml:brush xml:id="br0">
      <inkml:brushProperty name="width" value="0.05" units="cm"/>
      <inkml:brushProperty name="height" value="0.05" units="cm"/>
      <inkml:brushProperty name="color" value="#333333"/>
    </inkml:brush>
  </inkml:definitions>
  <inkml:trace contextRef="#ctx0" brushRef="#br0">219 1 11120,'-7'33'4865,"2"-22"-4654,-1 0 0,0 0 0,-1-1 0,0 0 0,0 0 0,-1-1 0,-7 7-211,-102 90 211,113-103-170,1 1 1,-1 0-1,1 1 1,0-1 0,1 1-1,-1-1 1,1 1-1,0 0 1,0-1-1,0 1 1,1 0-1,-2 5-41,4-9 1,-1 0-1,1 0 0,-1 0 0,0 0 0,1 0 1,0 0-1,-1 0 0,1-1 0,0 1 0,-1 0 0,1 0 1,0 0-1,0-1 0,-1 1 0,1-1 0,0 1 1,0 0-1,0-1 0,0 1 0,0-1 0,0 0 0,0 1 1,0-1-1,0 0 0,0 0 0,0 0 0,0 1 1,0-1-1,1 0 0,-1 0 0,0-1 0,0 1 1,0 0-1,0 0 0,0 0 0,0-1 0,0 1 0,0 0 1,0-1-1,0 1 0,5-1 10,18 1 12,-17-1-29,0 0 0,0 1 0,0 0 0,0 0 0,0 1 0,0 0 1,0 0-1,0 1 0,0 0 0,6 2 7,-11-2 63,-1 0 0,1 1 0,0-1-1,-1 1 1,1-1 0,-1 1 0,0 0 0,0-1-1,0 1 1,0 0 0,0 0 0,-1 0 0,1 0 0,-1-1-1,0 1 1,0 0 0,0 0 0,0 0 0,0 0 0,-1 0-1,1 0 1,-1 0 0,0-1 0,0 1 0,0 0-1,0 0 1,0-1 0,-1 1-63,-2 12 369,-43 83 1535,48-97-1852,0 0 0,0 0 0,0 0 0,0-1 1,0 1-1,0 0 0,1-1 0,-1 1 0,0-1 0,0 1 0,0-1 0,1 0 0,-1 1 1,0-1-1,1 0 0,-1 0 0,0 0 0,1 0 0,-1 0 0,0 0 0,1 0 0,-1-1 1,0 1-1,1-1-52,7-2-28,-1-2 1,0 1 0,-1-1-1,1-1 1,-1 1 0,0-1-1,0-1 1,0 1 0,-1-1 0,0 0-1,-1 0 28,22-33-3450,-15 13-799,-3 2-5664</inkml:trace>
  <inkml:trace contextRef="#ctx0" brushRef="#br0" timeOffset="308.661">353 7 12824,'-6'76'4426,"-32"-3"-1023,-5 17-3323,24-49-5448,16-33-4765</inkml:trace>
  <inkml:trace contextRef="#ctx0" brushRef="#br0" timeOffset="494.404">348 88 12912,'2'3'432,"0"0"1,1-1 0,-1 1 0,1-1 0,0 1-1,0-1 1,0 0 0,0 0 0,0 0 0,0 0-1,1-1 1,-1 0 0,0 1 0,1-1 0,-1 0-1,1 0 1,-1-1 0,3 1-433,81 2 507,-77-3-1511,-1 1-3878,-5 3-3515,-3-2 5391</inkml:trace>
  <inkml:trace contextRef="#ctx0" brushRef="#br0" timeOffset="1008.654">272 194 11480,'29'-3'342,"-29"3"-195,0 0 0,1 0 0,-1 0 0,1 0-1,-1 0 1,1 0 0,-1 0 0,1 0 0,-1 0 0,1 0-1,-1 0 1,0 0 0,1 1 0,-1-1 0,1 0 0,-1 0-1,1 0 1,-1 1 0,0-1 0,1 0 0,-1 0 0,0 1-1,1-1 1,-1 0 0,0 1 0,1-1 0,-1 0 0,0 1-1,0-1 1,1 0 0,-1 1 0,0-1 0,0 1 0,0-1-1,1 1 1,-1-1 0,0 0 0,0 1 0,0-1 0,0 1-1,0-1 1,0 1 0,0-1 0,0 1 0,0-1 0,0 1-1,0-1-146,3 11 1212,0-10-1153,0 1-1,0-1 0,1 0 0,-1 0 0,0 0 1,1 0-1,-1-1 0,0 1 0,1-1 0,-1 0 1,1 0-1,-1 0 0,1-1 0,-1 1 0,0-1 1,1 1-1,-1-1 0,0 0 0,0-1 0,1 1 1,-1-1-1,0 1 0,0-1 0,1-1-58,7-2-59,28-9-524,-41 26 1043,-53 73-660,11 17 236,40-57-146,5-43 100,-1-1 0,0 0 0,1 0 0,-1-1 0,1 1 0,-1 0 0,1 0 0,0 0 0,-1 0 0,1 0 1,0-1-1,0 1 0,0 0 0,-1 0 0,1-1 0,0 1 0,0-1 0,0 1 0,0-1 0,0 1 0,0-1 0,0 0 0,0 1 0,0-1 0,0 0 0,0 0 0,0 0 0,0 0 0,0 0 1,1 0-1,-1 0 0,0 0 0,0 0 0,0 0 0,0 0 0,0-1 0,0 1 0,0-1 0,0 1 0,0-1 10,40-32-151,-23 13-2,2 9 140,22-16-85,-16 33 140,9-12-276,-32 10 298,0-1-1,-1 0 0,0 1 0,1 0 0,-2-1 0,1 1 0,0 0 1,-1 0-1,1 0 0,-1 0 0,0 0 0,0 1 0,-1-1 0,0 0 1,1 0-1,-1 1 0,0-1 0,-1 0 0,1 0 0,-1 0 0,0 1 1,0-1-1,0 0 0,-1 0 0,0 1-63,-21 63 652,22-68-732,0 0 0,0 0-1,0 1 1,0-1 0,0 0 0,0-1-1,0 1 1,0 0 0,0 0 0,0 0-1,0-1 1,0 1 0,0 0 0,0-1-1,0 1 1,0-1 0,0 1 0,0-1-1,1 1 1,-1-1 0,0 0 0,0 1-1,1-1 1,-1 0 0,0 1 0,1-1 0,-1 0-1,1 0 1,-1 0 0,1 0 0,-1 0-1,1 0 1,0 0 80,-10-16-2516,-6-8-8750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32.723"/>
    </inkml:context>
    <inkml:brush xml:id="br0">
      <inkml:brushProperty name="width" value="0.05" units="cm"/>
      <inkml:brushProperty name="height" value="0.05" units="cm"/>
      <inkml:brushProperty name="color" value="#333333"/>
    </inkml:brush>
  </inkml:definitions>
  <inkml:trace contextRef="#ctx0" brushRef="#br0">1 79 9504,'25'-42'2060,"-25"42"-1979,0 0 1,0 1-1,0-1 1,0 0-1,0 0 1,0 0 0,0 0-1,0 1 1,0-1-1,0 0 1,0 0-1,0 0 1,0 0 0,0 0-1,1 1 1,-1-1-1,0 0 1,0 0-1,0 0 1,0 0-1,0 0 1,0 0 0,1 0-1,-1 0 1,0 1-1,0-1 1,0 0-1,0 0 1,0 0-1,1 0 1,-1 0 0,0 0-1,0 0 1,0 0-1,0 0 1,1 0-1,-1 0 1,0 0 0,0 0-1,0 0 1,0 0-1,0 0 1,1 0-1,-1 0 1,0 0-1,0 0 1,0 0 0,0-1-1,1 1 1,-1 0-1,0 0 1,0 0-82,1 9 1825,39-13 531,96-39-499,-124 41-1785,-9 3-4701,-1 0-97,1-1-2874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39.341"/>
    </inkml:context>
    <inkml:brush xml:id="br0">
      <inkml:brushProperty name="width" value="0.05" units="cm"/>
      <inkml:brushProperty name="height" value="0.05" units="cm"/>
      <inkml:brushProperty name="color" value="#333333"/>
    </inkml:brush>
  </inkml:definitions>
  <inkml:trace contextRef="#ctx0" brushRef="#br0">1 0 10672,'11'5'1361,"-8"-4"-786,-1 0 1,0 0-1,0 0 1,0 0-1,0 0 0,0 0 1,0 1-1,0-1 1,0 1-1,0-1 0,0 1 1,-1 0-1,1-1 1,-1 1-1,1 0 0,0 2-575,14 37 378,-11-26-5448,-4-10-5869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38.433"/>
    </inkml:context>
    <inkml:brush xml:id="br0">
      <inkml:brushProperty name="width" value="0.05" units="cm"/>
      <inkml:brushProperty name="height" value="0.05" units="cm"/>
      <inkml:brushProperty name="color" value="#333333"/>
    </inkml:brush>
  </inkml:definitions>
  <inkml:trace contextRef="#ctx0" brushRef="#br0">157 159 14432,'42'-19'3453,"12"0"-315,-54 19-3714,5-1-18,-3 1-9323,-2 0 3973</inkml:trace>
  <inkml:trace contextRef="#ctx0" brushRef="#br0" timeOffset="665.713">126 16 8248,'10'-15'10405,"-4"29"-8769,33 263-198,-34-248-1390,1 15 2,-3 0 0,-1 0 0,-2 0 0,-5 35-50,0-56-1062,-11-28-2729,-32-99-4055,-18-41 919,65 143 7165,-8-20 2879,-2 9 4971,9 17-4131,-1 4-3163,-25 102 366,27-110-1173,1 1-1,0-1 0,0 1 0,0-1 1,-1 0-1,1 1 0,0-1 1,0 1-1,0-1 0,0 1 0,0-1 1,0 1-1,0-1 0,0 0 0,0 1 1,0-1-1,0 1 0,0-1 0,0 1 1,0-1-1,1 1 0,-1-1 1,0 0-1,0 1 0,0-1 0,1 1 1,-1-1-1,0 0 0,0 1 0,1-1 1,-1 0-1,0 1 0,1-1 0,-1 0 1,1 1-1,-1-1 0,0 0 1,1 0-1,-1 1 0,1-1 0,-1 0 1,0 0-1,1 0 0,-1 0 0,1 0 1,-1 0-1,1 0 0,-1 0 0,1 0 1,-1 0-1,1 0 0,-1 0 0,1 0 1,-1 0-1,0 0 0,1 0 1,-1 0-1,1 0 0,-1-1 0,1 1 1,-1 0-1,0 0 0,1-1 0,-1 1 14,25-18-1101,-11 5 911,-4 3 68,1 0 1,0 1-1,0 0 1,1 1-1,0 0 1,0 1-1,5-1 122,-10 5 9,0 0 0,-1 0 0,1 1 0,0 0 0,0 1 0,0 0 0,0 0 0,0 0 0,1 1 0,-1 0 0,0 0 0,0 1 0,7 1-9,40 15 1156,-33 6 326,-17-13-1393,-1-1 0,1 1 0,-2-1 0,1 1 0,-1 0 0,-1 0 0,0 0 0,0 0 0,-1 1-89,-8 15 163,7-25-171,2 0-38,-1 0-1,0 0 0,0 0 0,0 0 1,-1 0-1,1 0 0,0 0 1,0 0-1,-1 0 0,1 0 1,0 0-1,-1 0 0,1 0 0,-1 0 1,1 0-1,-1 0 0,0 0 1,1 0-1,-1 0 0,0 0 0,0-1 1,1 1-1,-1 0 0,0-1 1,0 1-1,0 0 0,0-1 0,0 1 1,0-1-1,0 1 0,0-1 1,0 0-1,0 0 0,0 1 1,0-1-1,0 0 0,0 0 0,-1 0 1,1 0-1,0 0 0,0 0 1,0 0-1,0-1 0,0 1 0,0 0 1,-1-1 46,-8-7-4260,-19-16-1275,7 4 1109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35.840"/>
    </inkml:context>
    <inkml:brush xml:id="br0">
      <inkml:brushProperty name="width" value="0.05" units="cm"/>
      <inkml:brushProperty name="height" value="0.05" units="cm"/>
      <inkml:brushProperty name="color" value="#333333"/>
    </inkml:brush>
  </inkml:definitions>
  <inkml:trace contextRef="#ctx0" brushRef="#br0">187 0 13984,'3'5'264,"-1"-2"120,-1-1-1,1 1 0,-1-1 1,1 0-1,0 1 0,0-1 1,0 0-1,1 0 0,-1 0 1,0-1-1,1 1 1,-1-1-1,1 1 0,-1-1 1,1 0-1,2 1-383,8 0 636,-9 0-2973,-2 0-3614,-1-1-1915</inkml:trace>
  <inkml:trace contextRef="#ctx0" brushRef="#br0" timeOffset="266.885">26 174 8608,'2'34'1854,"-1"0"0,-2 0 0,-2 0 0,0 0 0,-6 17-1854,-3 5 308,11-52-7337,3-11 4681,1-3 1371,2-8-3063</inkml:trace>
  <inkml:trace contextRef="#ctx0" brushRef="#br0" timeOffset="511.957">41 180 12192,'4'3'58,"27"9"2217,44-15 2994,-24-3-4606,0-2 0,-1-2 0,47-17-663,11 8 208,-46 1 354,-101 42-1478,-20-3-6973,35-15-811</inkml:trace>
  <inkml:trace contextRef="#ctx0" brushRef="#br0" timeOffset="729.698">126 147 7984,'5'6'231,"-1"1"1,0 0-1,0 1 1,-1-1-1,0 1 1,0 0-1,-1-1 1,0 1-1,0 0 1,-1 0-1,0 0 1,0 1-1,-1 1-231,2 4 913,9 79 3315,-4-38-4080,-11-57-9027,3-3 7580,-2-10 140,-1-8-834</inkml:trace>
  <inkml:trace contextRef="#ctx0" brushRef="#br0" timeOffset="1687.05">134 256 8968,'27'128'5726,"-27"-127"-5742,1 0 0,-1 0 0,1 0-1,0 0 1,0 0 0,-1 0 0,1 0-1,0 0 1,0 0 0,0-1 0,0 1 0,0 0-1,0-1 1,0 1 0,1-1 0,-1 1-1,0-1 1,0 1 0,0-1 0,0 0 0,1 0-1,-1 1 1,0-1 0,0 0 0,0 0-1,1 0 1,-1 0 0,0-1 0,0 1 0,1 0-1,-1 0 1,0-1 0,0 1 0,0-1-1,0 1 1,0-1 0,1 1 0,-1-1 0,0 0-1,0 1 1,-1-1 0,2-1 16,57-32-292,-7 3 301,-40 24 694,-12 7-780,0 0 1,0 0-1,0 0 0,0 0 1,-1 0-1,1 0 0,0 1 1,0-1-1,0 0 0,0 0 0,0 0 1,0 0-1,0 1 0,0-1 1,0 0-1,0 0 0,0 0 1,0 0-1,0 1 0,0-1 1,0 0-1,0 0 0,0 0 0,0 0 1,0 0-1,0 1 0,0-1 1,0 0-1,0 0 0,0 0 1,0 0-1,0 1 0,0-1 0,1 0 1,-1 0-1,0 0 0,0 0 1,0 0-1,0 0 0,0 0 1,0 1-1,1-1 0,-1 0 0,0 0 1,0 0-1,0 0 0,0 0 1,0 0 76,-14 21-4312,-24 34 633,-49 57 5029,40-46 5357,47-66-6561,0 0 0,0 0 0,0 0 0,1 0 0,-1 0-1,0 0 1,0 0 0,0 0 0,0 0 0,0 0 0,1 0-1,-1 1 1,0-1 0,0 0 0,0 0 0,0 0 0,0 0 0,0 0-1,1 0 1,-1 1 0,0-1 0,0 0 0,0 0 0,0 0-1,0 0 1,0 1 0,0-1 0,0 0 0,0 0 0,0 0-1,0 0 1,0 1 0,0-1 0,0 0 0,0 0 0,0 0 0,0 1-146,4-4-382,82-71 549,4 5 2083,-90 69-2248,0 0 0,0 0 0,0 1 0,0-1-1,0 0 1,0 0 0,-1 1 0,1-1 0,0 0 0,0 0-1,0 0 1,0 1 0,0-1 0,0 0 0,0 0 0,0 1 0,0-1-1,0 0 1,0 0 0,0 1 0,1-1 0,-1 0 0,0 0 0,0 0-1,0 1 1,0-1 0,0 0 0,0 0 0,0 0 0,1 1 0,-1-1-1,0 0 1,0 0 0,0 0 0,0 0 0,1 0 0,-1 1-1,0-1 1,0 0 0,0 0 0,1 0 0,-1 0 0,0 0 0,0 0-1,1 0 1,-1 0 0,0 0 0,0 0 0,1 0 0,-1 0 0,0 0-1,0 0 1,0 0 0,1 0 0,-1 0 0,0 0 0,0 0-1,1 0 1,-1 0 0,0 0 0,0 0 0,0 0 0,1-1 0,-1 1-1,0 0 1,0 0 0,0 0-2,-61 99 253,35-74-234,-7 0 107,21-17-135,-1 0 0,1 1 0,1 1 0,0 0 0,0 0 0,1 1 0,1 1 0,0 0 0,0 0 0,1 1 0,1 0 9,0 1-20,4-8-12,-1 0 0,2 0 0,-1 1-1,1 0 1,0-1 0,0 1 0,1 0 0,0 0-1,0 1 33,24-9 168,0-21-86,58-40 1144,102-61-548,-171 116-667,0 0 0,1 1 0,-1 1 0,1 0 0,1 0 0,4 0-11,-6 2 6,-10 2 0,0 0 0,0 1-1,0-1 1,0 0 0,0 1-1,1-1 1,-1 1 0,0 0-1,0 0 1,1 0 0,-1 0-1,0 0 1,0 0 0,1 1-1,-1-1 1,0 1 0,0-1-1,0 1 1,0 0 0,0 0-1,0 0 1,0 0-1,0 0 1,0 1 0,0-1-1,0 0 1,1 2-6,-1 2 47,1-1-1,-1 1 1,0 0-1,0 0 1,0 0-1,0 0 1,-1 0-1,0 0 1,0 0-1,-1 0 1,1 0-1,-1 0 1,0 1-1,-1-1 1,1 0 0,-1 0-1,0 0 1,0 1-1,-1-1 1,-1 4-47,-23 60-562,-48 35 488,68-95-261,4-5 80,-1 1-1,0-1 1,0 1 0,-1-1 0,1 0 0,-1 0 0,0-1-1,0 1 1,0-1 0,-4 2 255,6-4-270,-1-1 0,0 0 0,0 0 1,0 0-1,0 0 0,0 0 0,0-1 0,1 1 0,-1-1 0,0 0 0,0 0 0,1 0 1,-1 0-1,0 0 0,1-1 0,-1 1 0,1-1 0,0 0 0,-1 1 0,1-1 0,0 0 1,0-1-1,0 1 0,0 0 0,1 0 0,-2-3 270,-27-36-4392,4 5 1099</inkml:trace>
  <inkml:trace contextRef="#ctx0" brushRef="#br0" timeOffset="1975.724">254 662 6104,'20'26'6540,"15"21"-745,-28-35-5561,-7-11-230,0-1 0,1 1 1,-1-1-1,0 1 0,1-1 1,-1 0-1,1 1 0,-1-1 1,1 0-1,-1 1 0,1-1 1,-1 0-1,1 0 0,-1 1 1,1-1-1,-1 0 0,1 0 1,-1 0-1,1 0 0,-1 1 1,1-1-1,0 0 0,-1 0 0,1 0 1,-1 0-1,1-1 0,-1 1 1,1 0-1,0 0 0,-1 0 1,1 0-1,-1 0 0,1-1 1,-1 1-1,1 0 0,-1-1 1,1 1-1,-1 0 0,1-1 1,-1 1-1,0 0 0,1-1 1,-1 1-1,1-1 0,-1 1 1,0-1-1,0 1 0,1-1 1,-1 1-1,0-1 0,0 1 1,1-1-1,-1 1 0,0-1 0,0 1 1,0-1-1,0 0 0,0 0-4,33-37-96,-33 38-56,1 0-1,-1 0 1,1 1-1,-1-1 0,1 0 1,-1 0-1,1 1 0,-1-1 1,1 1-1,-1-1 0,0 0 1,1 1-1,-1-1 1,0 1-1,1-1 0,-1 1 1,0-1-1,0 1 0,1-1 1,-1 1-1,0 0 1,0-1-1,0 1 0,0-1 1,0 1-1,0-1 0,0 1 1,0 0-1,0-1 0,0 1 1,0-1-1,0 1 1,0-1-1,0 1 0,0-1 1,-1 1-1,1 0 0,0-1 153,0 1-30,-1 13-8223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33.741"/>
    </inkml:context>
    <inkml:brush xml:id="br0">
      <inkml:brushProperty name="width" value="0.05" units="cm"/>
      <inkml:brushProperty name="height" value="0.05" units="cm"/>
      <inkml:brushProperty name="color" value="#333333"/>
    </inkml:brush>
  </inkml:definitions>
  <inkml:trace contextRef="#ctx0" brushRef="#br0">111 9 12552,'6'21'0,"-6"-21"1232,0 0-1232,3 10 1232,-2-2-1232,-1-8 840,0 0-840,0 14 839,-1 2-839,1-16 40,0 0-40,-2 14 48,1 2-48,-1 14-12119</inkml:trace>
  <inkml:trace contextRef="#ctx0" brushRef="#br0" timeOffset="218.842">362 0 12280,'-10'10'260,"14"-2"2346,18 7 683,-22 4-2605,-13 0-1317,2-7-764,-1-1 0,0 0 0,0-1 0,-1-1 0,0 0-1,-13 7 1398,26-16-11,-31 19-5889</inkml:trace>
  <inkml:trace contextRef="#ctx0" brushRef="#br0" timeOffset="501.462">40 202 7984,'11'30'2432,"-2"1"0,0-1 0,2 28-2432,11 65-2,-22-117-1300,-1-1-6944,1-4 5500</inkml:trace>
  <inkml:trace contextRef="#ctx0" brushRef="#br0" timeOffset="1363.045">36 286 1080,'16'44'7480,"-16"-72"-888,16 26-3499,14-11-1011,28-17-1194,-50 29-899,0-1 0,0 0 0,0 0-1,-1 0 1,1-1 0,-1 0 0,0-1-1,0 0 1,1 0 11,-4 2 32,0 0 0,0 0-1,1 1 1,0-1 0,-1 1 0,1 0-1,-1 0 1,1 1 0,0-1 0,0 1-1,-1 0 1,5 1-32,-1-1-318,-7 1 315,-1 0 1,1 0 0,0 0 0,0 0 0,-1 0-1,1 0 1,0 0 0,-1 0 0,1 1 0,-1-1-1,0 0 1,1 0 0,-1 1 0,0-1-1,0 0 1,0 0 0,1 1 0,-1-1 0,-1 0-1,1 1 1,0-1 0,0 0 0,-1 1 2,1 1 1,-2 7-99,0 0-1,-1 0 1,0 0-1,-1-1 0,0 1 1,-1-1-1,0 0 1,0-1-1,-1 1 0,0-1 1,0 0-1,-1-1 1,0 1-1,0-1 0,-1 0 1,0-1-1,-5 3 99,-3 6-86,-59 62-454,62-63 547,-7 17 20,14 4 21,24-40-61,74-80 32,-89 83-1,-2 1-14,1 0 0,-1-1 0,1 1 0,0 0 0,-1-1 0,1 1 0,0 0 1,0 0-1,-1 0 0,1 1 0,0-1 0,0 0 0,0 1 0,0-1 0,0 1 0,0 0 0,0 0 1,0-1-1,0 1 0,0 1 0,0-1 0,0 0 0,1 0 0,-1 1 0,0-1 0,-1 1 0,1 0 1,0-1-1,0 1 0,0 0 0,0 0 0,-1 0 0,2 1-4,-9 15 216,4-11-223,-2 6 68,0-1 1,0 0-1,-1-1 0,0 1 1,-1-1-1,-1 0 1,-1 2-62,-30 28-22,17-19-4,-70 92 120,45-55-644,38-50 562,23-33-74,-12 21 30,0 0-1,0 1 1,1-1-1,-1 0 0,1 1 1,0 0-1,0 0 1,0 0-1,1 0 0,-1 1 1,1-1-1,-1 1 1,1 0-1,0 1 0,-1-1 1,1 1-1,0 0 1,4 0 32,95 1 813,-58 3-377,-36-3-271,0 0-1,0-1 1,0 0 0,0 0-1,0-1 1,0-1 0,0 0-1,-1 0 1,1-1 0,6-3-165,1-22 586,-32-20-951,3 20-864,-1-35 262,38 64 511,35 12 1195,-20-14-753,-40 2-116,4-2 177,-2 2-2370,4 0-9610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07:32.326"/>
    </inkml:context>
    <inkml:brush xml:id="br0">
      <inkml:brushProperty name="width" value="0.05" units="cm"/>
      <inkml:brushProperty name="height" value="0.05" units="cm"/>
      <inkml:brushProperty name="color" value="#333333"/>
    </inkml:brush>
  </inkml:definitions>
  <inkml:trace contextRef="#ctx0" brushRef="#br0">144 0 4216,'-15'12'0,"1"0"-2688</inkml:trace>
  <inkml:trace contextRef="#ctx0" brushRef="#br0" timeOffset="892.04">0 44 8880,'0'0'2001,"3"-1"-329,53-9 2357,7-2-2116,1 11-5330,-43 5 1393,14 0-6342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0:08.590"/>
    </inkml:context>
    <inkml:brush xml:id="br0">
      <inkml:brushProperty name="width" value="0.05" units="cm"/>
      <inkml:brushProperty name="height" value="0.05" units="cm"/>
      <inkml:brushProperty name="color" value="#333333"/>
    </inkml:brush>
  </inkml:definitions>
  <inkml:trace contextRef="#ctx0" brushRef="#br0">506 2 4664,'-1'0'2944,"0"-1"-190,1 1-756,-18 0-492,-53 0-1011,53 0 473,18 0 111,0 0-352,-4 0-193,-3 1-485,-3 0-22,1 0 0,-1 1 0,0 0 0,0 0 0,1 1 0,-1 0 0,-6 4-27,-5 8-28,0 0 0,1 2-1,1 0 1,0 1-1,2 1 1,0 1-1,1 0 1,1 1-1,-3 6 29,-41 82 71,44-79-80,1 1 0,2 0 0,-5 24 9,16-53-2,1-1 0,0 1-1,0-1 1,0 1-1,0 0 1,0-1-1,0 1 1,0-1-1,1 1 1,-1 0 0,0-1-1,1 1 1,0-1-1,-1 1 1,1-1-1,0 1 1,-1-1-1,1 0 1,0 1 0,0-1-1,0 0 1,0 0-1,1 0 1,-1 1-1,0-1 1,0 0-1,1-1 1,-1 1 0,1 0-1,-1 0 1,0-1-1,1 1 1,-1 0-1,1-1 1,0 1-1,1-1 3,59 8-88,92-25 24,-140 14 89,0 1 0,0 0 0,0 1 0,0 1 0,0 0 0,0 1 0,1 1 0,4 1-25,-18-3 31,0 1-1,0 0 1,0 0-1,0 1 1,0-1-1,0 0 0,0 0 1,0 0-1,-1 1 1,1-1-1,0 0 0,-1 1 1,1-1-1,-1 0 1,0 1-1,1-1 0,-1 1 1,0-1-1,0 1 1,0-1-1,0 1 1,0-1-1,0 1 0,0-1 1,0 1-1,-1-1 1,1 0-1,0 1 0,-1-1 1,0 2-31,0 3 70,-22 76 278,17-70-373,-15 18 9,0-1 1,-2-2 0,-2 0-1,-2 1 16,-95 106 148,72-93-34,20-25-1174,29-16 684,0 1 0,0-1 0,0 0 0,0 1 0,0-1 0,0 1 0,1-1 0,-1 1 0,0-1-1,0 1 1,0-1 0,0 1 0,1 0 0,-1 0 0,0-1 0,1 1 0,-1 0 0,1 0 0,-1 0 0,1 0 0,-1-1 0,1 1 0,0 0 0,-1 0 0,1 0 0,0 0 0,0 0 0,-1 0 0,1 0 0,0 0 0,0 0 0,0 1 376,-2 11-2380</inkml:trace>
  <inkml:trace contextRef="#ctx0" brushRef="#br0" timeOffset="565.092">484 513 10488,'25'-13'348,"-11"15"7215,60-26-5883,-13-3-1752,-13 5-3134,-28 13-8227</inkml:trace>
  <inkml:trace contextRef="#ctx0" brushRef="#br0" timeOffset="805.034">632 498 8880,'3'-2'199,"-2"1"-32,-1 0 0,1 1 0,-1-1 0,1 1 0,0-1 0,-1 1 0,1-1 0,0 1 0,-1-1 0,1 1 0,0-1 0,-1 1 0,1 0 0,0 0-1,0-1 1,-1 1 0,1 0 0,0 0 0,0 0 0,0 0 0,-1 0 0,1 0 0,0 0 0,0 0 0,0 0 0,-1 0 0,1 0 0,0 0 0,0 1-1,-1-1 1,1 0 0,0 1 0,0-1 0,-1 0 0,1 1 0,0-1 0,-1 1 0,1-1 0,-1 1 0,1 0 0,0-1 0,-1 1 0,1-1 0,-1 1-1,1 0-166,1 10 264,0 0-1,0 0 0,-1 0 0,0 0 0,-1 0 0,0 0 1,-2 9-264,1-1-249,-5 54-5158,2-16-2779</inkml:trace>
  <inkml:trace contextRef="#ctx0" brushRef="#br0" timeOffset="1085.981">682 587 11032,'0'12'45,"11"32"1356,-10-43-1362,-1-1 1,1 1-1,-1-1 0,1 1 0,-1-1 0,1 0 0,-1 1 0,1-1 0,-1 0 1,1 1-1,0-1 0,-1 0 0,1 0 0,-1 0 0,1 0 0,0 0 1,-1 1-1,1-1 0,0 0 0,-1 0 0,1-1 0,0 1 0,-1 0 0,1 0 1,-1 0-1,1 0 0,0 0 0,-1-1 0,1 1 0,-1 0 0,1-1 0,0 1 1,-1 0-1,1-1 0,-1 1 0,1 0 0,-1-1 0,0 1 0,1-1 1,-1 1-1,1-1 0,-1 1 0,0-1 0,1 0 0,-1 1 0,0-1 0,0 1 1,1-1-1,-1 0 0,0 1 0,0-1 0,0 1 0,0-1 0,0 0 0,0 1 1,0-1-1,0 0-39,10-13 683,21-30 679,-31 43-720,2 0-4960,-1 1-3100,-1-1 7022,0 0-1724</inkml:trace>
  <inkml:trace contextRef="#ctx0" brushRef="#br0" timeOffset="1362.742">524 713 7176,'16'0'445,"-14"2"1782,-1 119 4030,7-80-5735,-4-22 848,8-22-418,68-48 269,-46 13-3830,-11 8-1195,-3 3-5089</inkml:trace>
  <inkml:trace contextRef="#ctx0" brushRef="#br0" timeOffset="1932.553">840 279 10488,'5'71'2185,"-23"-4"2741,5 39-1603,13-106-3304,0 1 1,0 0-1,0 0 0,0-1 0,0 1 1,1 0-1,-1 0 0,0-1 1,0 1-1,1 0 0,-1-1 0,0 1 1,1 0-1,-1-1 0,0 1 1,1-1-1,-1 1 0,1-1 0,-1 1 1,1-1-1,0 1 0,-1-1 0,1 1 1,-1-1-1,1 0 0,0 1 1,-1-1-1,1 0 0,0 1 0,-1-1 1,1 0-1,0 0 0,0 0 1,-1 0-1,1 0 0,0 0 0,0 0 1,-1 0-1,1 0 0,0 0 1,-1 0-1,1 0 0,1-1-19,30-9-42,-15 0 124,1 0 0,-1-2 0,-1 0 0,0-1 0,6-7-82,69-47-152,-90 68 156,-1-1-1,1 0 0,0 0 0,0 1 0,-1-1 0,1 1 1,0-1-1,0 1 0,-1-1 0,1 1 0,-1-1 1,1 1-1,0 0 0,-1-1 0,1 1 0,-1 0 1,1 0-1,-1-1 0,0 1 0,1 0 0,-1 0 1,0 0-1,0-1 0,1 1 0,-1 0 0,0 0 1,0 0-1,0 0 0,0-1 0,0 1 0,0 0 1,0 0-1,0 0 0,-1 0 0,1 0 0,0-1 0,0 1 1,-1 0-4,-3 78 768,-19 39-682,18-88-78,1-7 9,-1 0-1,-1 0 1,0-1 0,-2 1-1,-1-1 1,0-1-1,-2 0 1,0 0 0,-5 3-17,-53 63-159,11-39-2478,20-23-1123,3-2-7233</inkml:trace>
  <inkml:trace contextRef="#ctx0" brushRef="#br0" timeOffset="2203.627">917 758 13808,'76'63'7585,"-15"8"-5548,-50-61-1795,1 0 0,1 0 1,0-1-1,0-1 0,0 0 0,13 5-242,53 15 506,-79-28-788,3 2 183,-3 0-8278,-1 0-2262</inkml:trace>
  <inkml:trace contextRef="#ctx0" brushRef="#br0" timeOffset="2738.081">1397 196 13720,'0'0'1801,"0"0"31,0 0 102,0 0-142,4 1-830,59 20 362,-60-20-1307,0 1 1,0 0 0,0 0-1,0 0 1,0 1 0,0-1 0,0 0-1,-1 1 1,1 0 0,-1 0-1,0 0 1,0 0 0,0 0-1,0 1-17,13 17 51,16 39-9584,-29-57 587</inkml:trace>
  <inkml:trace contextRef="#ctx0" brushRef="#br0" timeOffset="3068.698">1309 460 12016,'24'-24'329,"-7"20"2987,-4 6-1042,95-42 1084,-95 33-2930,1 0-317,-1-1 1,0-1 0,-1 0 0,0-1-1,-1 0 1,0-1 0,3-4-112,49-42 190,14 16 372,-68 35-1231,-8 2-6575,-1 4-2746</inkml:trace>
  <inkml:trace contextRef="#ctx0" brushRef="#br0" timeOffset="3301.377">1363 521 9240,'31'-3'2373,"-30"3"-2232,0 1 0,0 0 0,0 0-1,0 0 1,0 0 0,0 0 0,0 0 0,0 0 0,0 1 0,-1-1 0,1 0-1,0 0 1,-1 1 0,1-1 0,-1 0 0,1 1 0,-1-1 0,0 0 0,1 1-1,-1-1 1,0 1 0,0-1 0,0 0 0,0 1 0,0 0-141,0 4 38,4 22 1185,-1 1 0,-1 0 1,-2 0-1,-1 5-1223,-5 29 354,-3-2 0,-10 37-354,17-93-145,1 1 0,-1-1 0,0 1 0,-1-1 0,1 0-1,-1 0 1,0 0 0,0 0 0,-1 0 0,0-1 0,0 0 0,0 1 145,-8 2-3317,2-2-7103</inkml:trace>
  <inkml:trace contextRef="#ctx0" brushRef="#br0" timeOffset="3502.903">1587 499 13720,'-4'41'1191,"4"-32"-701,-1-1 1,0 1-1,0-1 0,0 1 1,-1-1-1,-1 0 1,1 0-1,-1 0 1,-3 4-491,3-7-53,0-1-1,0 1 1,-1-1 0,1 0 0,-1 0 0,0 0 0,0-1-1,-1 1 1,1-1 0,-1 0 0,0-1 0,1 1 0,-1-1-1,0 1 1,-1-2 0,-4 3 53,-3 2-3274,5-2-6766</inkml:trace>
  <inkml:trace contextRef="#ctx0" brushRef="#br0" timeOffset="3947.796">1478 689 12016,'40'99'5841,"-25"-73"-7300,-14-26 1447,-1 0-1,1 0 1,-1 0 0,1 0-1,0 0 1,-1 0-1,1-1 1,-1 1 0,1 0-1,-1 0 1,1 0-1,-1-1 1,1 1 0,-1 0-1,1-1 1,-1 1-1,0 0 1,1-1 0,-1 1-1,1-1 1,-1 1-1,0 0 1,1-1 0,-1 1-1,0-1 1,0 1-1,1-1 1,-1 1 0,0-1-1,0 1 1,0-1-1,0 0 1,0 1 0,1-1-1,-1 1 1,0-1-1,0 1 1,0-1 0,-1 1-1,1-1 1,0 0-1,0 1 1,0-1 0,0 1-1,0-1 1,-1 1 0,1-1 12,-2-59 1694,3 56-1553,0 1-1,1-1 1,-1 1-1,1-1 1,-1 1-1,1 0 1,0 0-1,0-1 1,1 2-1,-1-1 1,1 0-1,-1 0 1,1 1-1,0-1 1,0 1-1,2-1-140,100-104 1745,39-54-1667,-112 128-861,-51 31-5115,15 2 3907,-3 0-6302</inkml:trace>
  <inkml:trace contextRef="#ctx0" brushRef="#br0" timeOffset="4268.846">1710 359 12552,'19'14'346,"-15"-9"1389,40 129 4999,-1-9-5302,-25-69-1168,-13-36-145,27 151 142,-32-78-226,-1-91-130,0-1-1,0 0 1,0 0 0,0 0 0,0 1-1,-1-1 1,1 0 0,0 0-1,-1 0 1,1-1 0,-1 1 0,1 0-1,-1-1 1,1 1 0,-1-1-1,0 1 1,1-1 0,-1 1 0,0-1-1,1 0 1,-1 0 0,0 0-1,1 0 1,-1 0 0,0-1 0,1 1-1,-1 0 1,0-1 0,1 1-1,-1-1 96,-5-1-177,1-1-1,0 0 1,-1 0-1,2 0 1,-1-1-1,0 0 1,1 0-1,-1 0 1,1-1-1,0 1 1,1-1-1,-1-1 1,1 1-1,0-1 178,-19-19-1567,-46-42-432,46 56 772,16 11-7906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0:18.354"/>
    </inkml:context>
    <inkml:brush xml:id="br0">
      <inkml:brushProperty name="width" value="0.05" units="cm"/>
      <inkml:brushProperty name="height" value="0.05" units="cm"/>
      <inkml:brushProperty name="color" value="#333333"/>
    </inkml:brush>
  </inkml:definitions>
  <inkml:trace contextRef="#ctx0" brushRef="#br0">178 8 7448,'19'-8'2362,"-18"8"-2221,-1 0 0,1 0 0,-1 1 0,1-1 0,-1 0 0,1 0 0,-1 1 0,1-1 0,-1 0 0,1 0 0,-1 1-1,1-1 1,-1 1 0,1-1 0,-1 0 0,0 1 0,1-1 0,-1 1 0,0-1 0,1 1 0,-1-1 0,0 1 0,0-1 0,1 1-1,-1-1 1,0 1 0,0-1 0,0 1 0,0 0 0,0-1 0,0 1 0,0-1 0,0 1 0,0 0-141,0-1 106,1 12 467,0-1 1,-1 0 0,0 1 0,-1-1 0,-1 0 0,1 0 0,-2 0 0,-3 11-574,4-14 107,-8 29 213,-2-1 0,-2 0 1,-1-1-1,-2 0 0,-1-1 0,-2 0-320,-47 46-1101,54-77-2496,8-3-186,2 0-4263</inkml:trace>
  <inkml:trace contextRef="#ctx0" brushRef="#br0" timeOffset="254.252">230 321 10040,'33'5'4624,"-2"10"479,-24-11-5055,-1 0 0,2 0 0,-1-1 0,0 0 0,0-1 0,1 1 0,0-1 0,-1-1 0,1 1 0,0-1 0,0-1-1,0 1 1,-1-1 0,1-1 0,0 0 0,0 0 0,0 0 0,1-1-48,8 1-3065,-4 1-8828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0:16.058"/>
    </inkml:context>
    <inkml:brush xml:id="br0">
      <inkml:brushProperty name="width" value="0.05" units="cm"/>
      <inkml:brushProperty name="height" value="0.05" units="cm"/>
      <inkml:brushProperty name="color" value="#333333"/>
    </inkml:brush>
  </inkml:definitions>
  <inkml:trace contextRef="#ctx0" brushRef="#br0">578 0 1624,'0'0'2032,"0"0"-20,0 0-79,0 0-113,-4 4-392,-49 39-11,40-30-1003,-64 67 34,59-60-688,-84 102 137,83-97 1030,-50 85 197,60-89-1064,-4 74 33,17-79 15,15 15 4,10-5-39,-16-18 182,68 16 49,-22-14-371,-8-2 62,-6-1 10,-7 3-3,-5 14 114,-32-18 465,-4 1-400,-1 1 0,0 0 0,0-1 0,-1 0 0,1 0 0,-2-1 0,1 1 0,-1-1 0,0 0 0,0-1 0,-1 1 0,-1 0-181,3-2-35,-116 87 1590,97-73-1409,-96 77 68,97-78-28,-83 47-784,50-36-2518,5-4-8377</inkml:trace>
  <inkml:trace contextRef="#ctx0" brushRef="#br0" timeOffset="576.383">737 552 12640,'78'-12'4167,"17"-14"-2061,-61 17-2044,77-24-11877,-102 31 10404,8-3-882</inkml:trace>
  <inkml:trace contextRef="#ctx0" brushRef="#br0" timeOffset="848.768">638 867 7800,'48'-15'1888,"86"-38"2873,-120 47-4193,92-71 148,-69 48-688,53-45-1676,-69 51-1384,-2 3-4041</inkml:trace>
  <inkml:trace contextRef="#ctx0" brushRef="#br0" timeOffset="1103.312">895 654 4664,'24'61'2600,"11"18"3944,-18 39-4303,-14-100-1896,-5 13 232,-19 22-709,18-37-81,3-12 138,0 0-1,-1 0 1,0 0-1,0 0 1,0 0-1,0 0 1,-1 0 0,0 0-1,0-1 1,0 1-1,0-1 1,-1 3 75,2-6 27,1 0-100,0 1 1,0-1-1,0 1 1,0-1-1,0 0 1,-1 1-1,1-1 1,0 0 0,0 1-1,0-1 1,-1 0-1,1 0 1,0 1-1,0-1 1,-1 0-1,1 0 1,0 1-1,-1-1 1,1 0 0,0 0-1,-1 0 1,1 1-1,0-1 1,-1 0-1,1 0 1,-1 0-1,1 0 1,0 0 0,-1 0-1,1 0 1,0 0-1,-1 0 1,1 0-1,-1 0 1,1 0-1,0 0 1,-1 0-1,1 0 1,0 0 0,-1-1-1,1 1 1,0 0-1,-1 0 1,1 0-1,0-1 1,-1 1-1,1 0 1,0 0 0,-1-1-1,1 1 1,0 0-1,0 0 1,-1-1-1,1 1 1,0 0-1,0-1 1,0 1-1,0 0 1,-1-1 0,1 1-1,0-1 1,0 1-1,0 0 1,0-1-1,0 1 1,0 0-1,0-1 1,0 1 72,-13-22-1532,-6-9-4061</inkml:trace>
  <inkml:trace contextRef="#ctx0" brushRef="#br0" timeOffset="1295.457">906 798 6552,'-24'41'3366,"-9"11"20,-2-17-1710,30-32-1572,-15 10 433,5-10-3630,10-1-175,1-1-2272</inkml:trace>
  <inkml:trace contextRef="#ctx0" brushRef="#br0" timeOffset="1528.987">999 839 11208,'0'0'0,"8"2"0,5-1 0,-13-1 1400,0 0-1400,12 5 1400,0 2-1400,-12-7 768,0 0-768,9 5 768,-2 0-768,-7-5-672,0 0 672,6 0-664,-3-3 664,5 1-10016</inkml:trace>
  <inkml:trace contextRef="#ctx0" brushRef="#br0" timeOffset="1811.16">1145 606 9688,'4'6'367,"-1"1"0,0 0 0,0-1 1,0 1-1,-1 1 0,0-1 0,-1 0 0,1 0 1,-1 1-1,-1-1 0,1 1 0,-1-1 1,-1 0-1,1 1 0,-1-1 0,-1 1 0,1-1 1,-1 0-1,-2 5-367,-2 2 402,0 1 1,-1-2 0,-1 1-1,0-1 1,-1 0 0,0 0-1,-6 5-402,-8 2 1191,41-40-1176,3 5-102,-13 7 63,1 2 0,0-1-1,0 1 1,1 1 0,0 0 0,0 0 0,8-2 24,-15 6 1,0 0 0,1 1 0,-1-1 0,0 1 1,0 0-1,1 0 0,-1 0 0,0 0 0,0 0 0,1 1 1,-1 0-1,0-1 0,0 1 0,0 1 0,0-1 1,0 0-1,3 2-1,7 16 454,-13-17-466,0 1-1,0-1 1,-1 0-1,1 1 1,-1-1-1,1 0 1,-1 0-1,0 0 1,0 1-1,0-1 1,0 0-1,0 0 1,0 0 0,-1 0-1,1-1 1,-1 1-1,1 0 1,-1-1-1,-1 2 13,-5-5-4910,4 1-5530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28.821"/>
    </inkml:context>
    <inkml:brush xml:id="br0">
      <inkml:brushProperty name="width" value="0.05" units="cm"/>
      <inkml:brushProperty name="height" value="0.05" units="cm"/>
      <inkml:brushProperty name="color" value="#333333"/>
    </inkml:brush>
  </inkml:definitions>
  <inkml:trace contextRef="#ctx0" brushRef="#br0">118 108 9864,'4'2'294,"-4"-2"-210,1-1 0,-1 1 1,1 0-1,-1 0 0,1 0 1,-1 0-1,0 0 0,1 0 1,-1 0-1,1 0 0,-1 0 1,1 1-1,-1-1 0,1 0 1,-1 0-1,0 0 0,1 0 1,-1 1-1,0-1 0,1 0 1,-1 0-1,1 1 0,-1-1 1,0 0-1,1 1 0,-1-1 1,0 0-1,0 1 0,1-1 1,-1 0-1,0 1 0,0-1 1,0 1-1,1-1 0,-1 0 1,0 1-1,0-1 0,0 1 1,0-1-1,0 1 0,0-1 1,0 1-1,0-1 0,0 0 1,0 1-1,0-1 0,0 1 1,0-1-1,0 1 0,-1-1 1,1 0-1,0 1 0,0-1 1,0 1-85,-61 57 3625,9 15-6480,31-40-7691</inkml:trace>
  <inkml:trace contextRef="#ctx0" brushRef="#br0" timeOffset="208.785">55 241 9504,'9'18'1307,"0"0"1,-2 1-1,0 0 1,-1 0-1,-1 1 0,-1 0 1,0-1-1,-1 8-1307,0 48 984,-3-71-1123,2 2-3778,-1-10-5107,0-6 7766,0 7 546,1-12-1681</inkml:trace>
  <inkml:trace contextRef="#ctx0" brushRef="#br0" timeOffset="434.022">149 176 10224,'0'0'82,"0"1"1,-1-1 0,1 1 0,0-1 0,0 1-1,0-1 1,0 1 0,0 0 0,0-1 0,0 1-1,0-1 1,0 1 0,0-1 0,0 1 0,0 0-1,0-1 1,1 1 0,-1-1 0,0 1 0,0-1-1,1 1 1,-1-1 0,0 1 0,0-1 0,1 1-1,-1-1 1,1 1 0,-1-1 0,0 0 0,1 1-1,-1-1 1,1 0 0,-1 1 0,1-1 0,-1 0-1,1 0 1,-1 1 0,1-1 0,0 0 0,-1 0-1,1 0 1,-1 0 0,1 0 0,-1 0 0,1 0-1,0 0 1,-1 0 0,1 0 0,-1 0 0,1 0-1,-1 0 1,1 0 0,-1 0 0,1-1 0,0 1-1,-1 0 1,1 0 0,-1-1 0,1 1 0,-1 0-1,0-1 1,1 1 0,-1 0 0,1-1 0,-1 1-1,0-1 1,1 1 0,-1-1 0,1 0-83,13-7 797,1 1 0,-1 0-1,2 0 1,-1 2 0,1 0 0,10-2-797,41-9 775,-1-7-805,-50 6 60,-42 31-7201,16-12-2095</inkml:trace>
  <inkml:trace contextRef="#ctx0" brushRef="#br0" timeOffset="641.573">217 56 10488,'15'56'2594,"-8"-24"1906,-2 56-4529,-2-80-2608,0-2-7383</inkml:trace>
  <inkml:trace contextRef="#ctx0" brushRef="#br0" timeOffset="1114.882">411 1 11296,'-5'7'169,"3"-6"-35,1 1-1,0-1 1,-1 1 0,1-1 0,0 1 0,0-1 0,0 1 0,1 0 0,-1-1 0,0 1 0,0 0 0,1 0 0,-1 0 0,1 0 0,0 0 0,0-1 0,-1 1 0,1 0 0,0 0 0,1 2-134,19 13 3653,-20-13-3504,0 0 0,0 0 0,-1 0 0,1 0 1,-1 0-1,0 0 0,0-1 0,0 1 0,0 0 0,-1 0 1,1-1-1,-1 1 0,0-1 0,0 1 0,-1-1 0,1 0 1,-1 0-1,1 0 0,-1 0 0,0-1 0,0 1 0,0-1 1,0 1-1,-1-1-149,-4 6 204,-137 143-1499,101-112 879,56-35-3,22-18 736,-6 4-154,0-1 1,0-1-1,-2-1 1,1-2-1,-2-1 1,2-2-164,3 5 117,-32 32 50,-7 2-125,0-1 0,-2 0 1,0-1-1,-11 14-42,-12 21 12,-19 25-179,36-49-631,-3 6-2830,9-18-7505</inkml:trace>
  <inkml:trace contextRef="#ctx0" brushRef="#br0" timeOffset="1383.686">423 402 12728,'19'64'3229,"14"14"1508,-32-61-4525,-1-10-4435,0-5-6916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33.037"/>
    </inkml:context>
    <inkml:brush xml:id="br0">
      <inkml:brushProperty name="width" value="0.05" units="cm"/>
      <inkml:brushProperty name="height" value="0.05" units="cm"/>
      <inkml:brushProperty name="color" value="#333333"/>
    </inkml:brush>
  </inkml:definitions>
  <inkml:trace contextRef="#ctx0" brushRef="#br0">187 202 11832,'5'3'563,"1"0"0,0 0 1,-1-1-1,1 0 0,0-1 1,0 1-1,0-1 1,1 0-1,-1 0 0,0-1 1,0 0-1,0 0 0,5-1-563,31-3 1236,59-21 466,-64 13-1338,-29 8-253,1 1-41,0 0 0,0-1 0,0-1-1,-1 0 1,0 0 0,0 0 0,0-1-1,0 0 1,-1-1 0,2-2-70,-10 1-5804,-1 2-5762</inkml:trace>
  <inkml:trace contextRef="#ctx0" brushRef="#br0" timeOffset="401.919">1 505 11928,'92'-31'7589,"-53"24"-6345,155-36 432,-171 38-1290,134-40-106,-105 30-336,32-4 16,-75 20-1196,-17 0-4690,2-2-4567</inkml:trace>
  <inkml:trace contextRef="#ctx0" brushRef="#br0" timeOffset="906.885">380 1 11928,'21'18'3136,"-16"-15"-2658,0 0 1,0-1 0,0 2-1,-1-1 1,1 0 0,-1 1-1,0 0 1,0 0 0,0 0-1,-1 1 1,1 0-479,5 6 594,9 9 28,1 0 0,1-2 0,0 0 0,1-1 0,13 7-622,114 48 1014,-89-46-927,-58-25-72,-1 0 0,1 0 0,0 0-1,0 0 1,-1 0 0,1 0 0,-1 1 0,1-1 0,-1 0 0,1 0-1,-1 0 1,0 1 0,1-1 0,-1 0 0,0 1 0,0-1 0,0 0 0,0 0-1,0 1 1,0-1 0,0 0 0,-1 0 0,1 1 0,0-1 0,-1 0-1,1 0 1,-1 1 0,1-1 0,-1 0 0,0 0 0,0 0 0,1 0 0,-1 0-1,0 0 1,0 0 0,0 0 0,0 0 0,0-1 0,0 1 0,0 0-1,0-1 1,-1 2-15,0 0-39,-136 138-662,12-46 8,36-44-515,25-17-4403,42-19 675,6-2-2610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06:11:35.725"/>
    </inkml:context>
    <inkml:brush xml:id="br0">
      <inkml:brushProperty name="width" value="0.05" units="cm"/>
      <inkml:brushProperty name="height" value="0.05" units="cm"/>
      <inkml:brushProperty name="color" value="#333333"/>
    </inkml:brush>
  </inkml:definitions>
  <inkml:trace contextRef="#ctx0" brushRef="#br0">0 14 9688,'1'1'129,"-1"-1"0,1 1 0,-1-1 0,0 1 0,1-1 0,-1 1 0,1-1 0,-1 1 0,1-1 0,0 0 0,-1 1 0,1-1 0,-1 0 0,1 1 0,0-1 0,-1 0 0,1 0 0,0 0 0,-1 0 0,1 1 0,0-1 0,-1 0 0,1 0 0,0 0 0,-1 0 0,1-1 0,0 1 0,-1 0 0,1 0 0,-1 0 0,1 0 0,0-1 0,-1 1 0,1 0 0,-1-1 0,1 1 0,0 0 0,-1-1 1,1 1-1,-1-1 0,1 1 0,-1-1 0,0 1 0,1-1-129,0 0 41,31-6 2984,-19 4-3193,-9 1-3216,-4 2 3158,0-1-9595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2319061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D78738A-3676-41D1-8A44-544350B2786D}" type="slidenum">
              <a:rPr lang="en-US" altLang="zh-CN">
                <a:latin typeface="Verdana" panose="020B0604030504040204" pitchFamily="34" charset="0"/>
              </a:rPr>
              <a:pPr algn="r" eaLnBrk="1" hangingPunct="1">
                <a:spcBef>
                  <a:spcPct val="0"/>
                </a:spcBef>
              </a:pPr>
              <a:t>3</a:t>
            </a:fld>
            <a:endParaRPr lang="en-US" altLang="zh-CN">
              <a:latin typeface="Verdana" panose="020B0604030504040204" pitchFamily="34" charset="0"/>
            </a:endParaRPr>
          </a:p>
        </p:txBody>
      </p:sp>
      <p:sp>
        <p:nvSpPr>
          <p:cNvPr id="15363" name="Rectangle 2"/>
          <p:cNvSpPr>
            <a:spLocks noGrp="1" noRot="1" noChangeAspect="1" noChangeArrowheads="1" noTextEdit="1"/>
          </p:cNvSpPr>
          <p:nvPr>
            <p:ph type="sldImg"/>
          </p:nvPr>
        </p:nvSpPr>
        <p:spPr>
          <a:xfrm>
            <a:off x="1144588" y="685800"/>
            <a:ext cx="4572000" cy="34290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The “definition” of </a:t>
            </a:r>
            <a:r>
              <a:rPr lang="en-US" altLang="zh-CN" i="1">
                <a:latin typeface="Arial" panose="020B0604020202020204" pitchFamily="34" charset="0"/>
              </a:rPr>
              <a:t>capital</a:t>
            </a:r>
            <a:r>
              <a:rPr lang="en-US" altLang="zh-CN">
                <a:latin typeface="Arial" panose="020B0604020202020204" pitchFamily="34" charset="0"/>
              </a:rPr>
              <a:t> shown on this slide (“buildings and machines”) is the same that appears in the corresponding section of the chapter.  A more formal definition will be provided in subsequent chapters.  </a:t>
            </a:r>
          </a:p>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13178602"/>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35EF55C-5331-4EB2-AC4B-23362E662369}" type="slidenum">
              <a:rPr lang="en-US" altLang="zh-CN">
                <a:latin typeface="Verdana" panose="020B0604030504040204" pitchFamily="34" charset="0"/>
              </a:rPr>
              <a:pPr algn="r" eaLnBrk="1" hangingPunct="1">
                <a:spcBef>
                  <a:spcPct val="0"/>
                </a:spcBef>
              </a:pPr>
              <a:t>4</a:t>
            </a:fld>
            <a:endParaRPr lang="en-US" altLang="zh-CN">
              <a:latin typeface="Verdana" panose="020B060403050404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This and the following slide build the Circular-Flow Diagram piece by piece.  </a:t>
            </a:r>
          </a:p>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659607166"/>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12DC806-6AC5-44B8-ACEF-46B56539C600}" type="slidenum">
              <a:rPr lang="en-US" altLang="zh-CN">
                <a:latin typeface="Verdana" panose="020B0604030504040204" pitchFamily="34" charset="0"/>
              </a:rPr>
              <a:pPr algn="r" eaLnBrk="1" hangingPunct="1">
                <a:spcBef>
                  <a:spcPct val="0"/>
                </a:spcBef>
              </a:pPr>
              <a:t>5</a:t>
            </a:fld>
            <a:endParaRPr lang="en-US" altLang="zh-CN">
              <a:latin typeface="Verdana" panose="020B060403050404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In this diagram, the green arrows represent flows of income/payments.  The red arrows represent flows of goods &amp; services (including services of the factors of production in the lower half of the diagram).  </a:t>
            </a:r>
          </a:p>
          <a:p>
            <a:pPr eaLnBrk="1" hangingPunct="1"/>
            <a:endParaRPr lang="en-US" altLang="zh-CN">
              <a:latin typeface="Arial" panose="020B0604020202020204" pitchFamily="34" charset="0"/>
            </a:endParaRPr>
          </a:p>
          <a:p>
            <a:pPr eaLnBrk="1" hangingPunct="1"/>
            <a:r>
              <a:rPr lang="en-US" altLang="zh-CN">
                <a:latin typeface="Arial" panose="020B0604020202020204" pitchFamily="34" charset="0"/>
              </a:rPr>
              <a:t>To keep the graph simple, we have omitted the government, financial system, and foreign sector, as discussed on the next slide. </a:t>
            </a:r>
          </a:p>
          <a:p>
            <a:pPr eaLnBrk="1" hangingPunct="1"/>
            <a:endParaRPr lang="en-US" altLang="zh-CN">
              <a:latin typeface="Arial" panose="020B0604020202020204" pitchFamily="34" charset="0"/>
            </a:endParaRPr>
          </a:p>
          <a:p>
            <a:pPr eaLnBrk="1" hangingPunct="1"/>
            <a:r>
              <a:rPr lang="en-US" altLang="zh-CN">
                <a:latin typeface="Arial" panose="020B0604020202020204" pitchFamily="34" charset="0"/>
              </a:rPr>
              <a:t>You may wish to change the order in which the elements appear.  To do so, look for “Custom Animation” in your version of PowerPoint.  </a:t>
            </a:r>
          </a:p>
        </p:txBody>
      </p:sp>
    </p:spTree>
    <p:extLst>
      <p:ext uri="{BB962C8B-B14F-4D97-AF65-F5344CB8AC3E}">
        <p14:creationId xmlns:p14="http://schemas.microsoft.com/office/powerpoint/2010/main" val="269286383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6</a:t>
            </a:fld>
            <a:endParaRPr lang="en-US" altLang="zh-CN"/>
          </a:p>
        </p:txBody>
      </p:sp>
    </p:spTree>
    <p:extLst>
      <p:ext uri="{BB962C8B-B14F-4D97-AF65-F5344CB8AC3E}">
        <p14:creationId xmlns:p14="http://schemas.microsoft.com/office/powerpoint/2010/main" val="201507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11</a:t>
            </a:fld>
            <a:endParaRPr lang="en-US" altLang="zh-CN"/>
          </a:p>
        </p:txBody>
      </p:sp>
    </p:spTree>
    <p:extLst>
      <p:ext uri="{BB962C8B-B14F-4D97-AF65-F5344CB8AC3E}">
        <p14:creationId xmlns:p14="http://schemas.microsoft.com/office/powerpoint/2010/main" val="545172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6051E3F-C0E7-4B35-B8EA-814360410586}" type="slidenum">
              <a:rPr lang="en-US" altLang="zh-CN" smtClean="0"/>
              <a:pPr>
                <a:defRPr/>
              </a:pPr>
              <a:t>12</a:t>
            </a:fld>
            <a:endParaRPr lang="en-US" altLang="zh-CN"/>
          </a:p>
        </p:txBody>
      </p:sp>
    </p:spTree>
    <p:extLst>
      <p:ext uri="{BB962C8B-B14F-4D97-AF65-F5344CB8AC3E}">
        <p14:creationId xmlns:p14="http://schemas.microsoft.com/office/powerpoint/2010/main" val="285838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55DD83C2-46C7-4843-8A12-5DE32B3962F1}" type="datetime1">
              <a:rPr lang="zh-CN" altLang="en-US" smtClean="0"/>
              <a:t>2019/12/26</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a:t>第三讲    产品市场的均衡</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AFBB8F7D-E769-4567-AFA8-7F37E9BFC7F9}" type="datetime1">
              <a:rPr lang="zh-CN" altLang="en-US" smtClean="0"/>
              <a:t>2019/12/26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2AED01FF-49B6-4EAE-84D3-D79B11F0F248}" type="datetime1">
              <a:rPr lang="zh-CN" altLang="en-US" smtClean="0"/>
              <a:t>2019/12/26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fld id="{74718D86-8AFD-4F30-A75B-7F17DDAE2444}" type="datetime1">
              <a:rPr lang="zh-CN" altLang="en-US" smtClean="0"/>
              <a:t>2019/12/26</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9"/>
          <p:cNvSpPr>
            <a:spLocks noGrp="1" noChangeArrowheads="1"/>
          </p:cNvSpPr>
          <p:nvPr>
            <p:ph type="sldNum" sz="quarter" idx="10"/>
          </p:nvPr>
        </p:nvSpPr>
        <p:spPr/>
        <p:txBody>
          <a:bodyPr/>
          <a:lstStyle>
            <a:lvl1pPr>
              <a:defRPr/>
            </a:lvl1pPr>
          </a:lstStyle>
          <a:p>
            <a:fld id="{02462ACB-2FCB-49FF-BD39-0875C39D9BE1}" type="slidenum">
              <a:rPr lang="en-GB" altLang="zh-CN"/>
              <a:pPr/>
              <a:t>‹#›</a:t>
            </a:fld>
            <a:endParaRPr lang="en-GB" altLang="zh-CN"/>
          </a:p>
        </p:txBody>
      </p:sp>
    </p:spTree>
    <p:extLst>
      <p:ext uri="{BB962C8B-B14F-4D97-AF65-F5344CB8AC3E}">
        <p14:creationId xmlns:p14="http://schemas.microsoft.com/office/powerpoint/2010/main" val="3201687180"/>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2598E6BE-5495-47BB-B7FA-625D3EAA04DD}" type="datetime1">
              <a:rPr lang="zh-CN" altLang="en-US" smtClean="0"/>
              <a:t>2019/12/26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0D69A1A8-A47D-4C3B-855F-6A3A64AA4F7F}" type="datetime1">
              <a:rPr lang="zh-CN" altLang="en-US" smtClean="0"/>
              <a:t>2019/12/26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F96D7864-7B0C-4096-8E6A-3E81111C7311}" type="datetime1">
              <a:rPr lang="zh-CN" altLang="en-US" smtClean="0"/>
              <a:t>2019/12/26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EEA4FEE3-E70F-4FD5-BE21-A7EE41BF1F99}" type="datetime1">
              <a:rPr lang="zh-CN" altLang="en-US" smtClean="0"/>
              <a:t>2019/12/26</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CD5CAD66-531A-4659-8560-95256E495A51}" type="datetime1">
              <a:rPr lang="zh-CN" altLang="en-US" smtClean="0"/>
              <a:t>2019/12/26</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5BE3B4E5-C161-4059-847D-173A80ECDB06}" type="datetime1">
              <a:rPr lang="zh-CN" altLang="en-US" smtClean="0"/>
              <a:t>2019/12/26</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C314937-9F75-44E4-9C20-386A0C850403}" type="datetime1">
              <a:rPr lang="zh-CN" altLang="en-US" smtClean="0"/>
              <a:t>2019/12/26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4DAA2BE3-3269-49DF-9D78-ABFD20544C52}" type="datetime1">
              <a:rPr lang="zh-CN" altLang="en-US" smtClean="0"/>
              <a:t>2019/12/26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第三讲    产品市场的均衡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39E75BD5-DBFC-45CF-AAFD-A29E6B57E83E}" type="datetime1">
              <a:rPr lang="zh-CN" altLang="en-US" smtClean="0"/>
              <a:t>2019/12/26</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a:t>第三讲    产品市场的均衡</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9" r:id="rId13"/>
  </p:sldLayoutIdLst>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w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 Target="slide9.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6.wmf"/><Relationship Id="rId10" Type="http://schemas.openxmlformats.org/officeDocument/2006/relationships/image" Target="../media/image69.png"/><Relationship Id="rId4" Type="http://schemas.openxmlformats.org/officeDocument/2006/relationships/oleObject" Target="../embeddings/oleObject8.bin"/><Relationship Id="rId9" Type="http://schemas.openxmlformats.org/officeDocument/2006/relationships/image" Target="../media/image8.wmf"/></Relationships>
</file>

<file path=ppt/slides/_rels/slide1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 Target="slide9.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70.wmf"/><Relationship Id="rId4" Type="http://schemas.openxmlformats.org/officeDocument/2006/relationships/oleObject" Target="../embeddings/oleObject11.bin"/><Relationship Id="rId9" Type="http://schemas.openxmlformats.org/officeDocument/2006/relationships/image" Target="../media/image7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slide" Target="slide9.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75.wmf"/></Relationships>
</file>

<file path=ppt/slides/_rels/slide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slide" Target="slide9.xml"/><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77.wmf"/><Relationship Id="rId4" Type="http://schemas.openxmlformats.org/officeDocument/2006/relationships/oleObject" Target="../embeddings/oleObject18.bin"/><Relationship Id="rId9" Type="http://schemas.openxmlformats.org/officeDocument/2006/relationships/image" Target="../media/image7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slide" Target="slide6.xml"/><Relationship Id="rId4" Type="http://schemas.openxmlformats.org/officeDocument/2006/relationships/image" Target="../media/image8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8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slide" Target="slide9.xml"/><Relationship Id="rId7"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82.wmf"/><Relationship Id="rId4" Type="http://schemas.openxmlformats.org/officeDocument/2006/relationships/oleObject" Target="../embeddings/oleObject23.bin"/><Relationship Id="rId9" Type="http://schemas.openxmlformats.org/officeDocument/2006/relationships/image" Target="../media/image8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86.wmf"/><Relationship Id="rId5" Type="http://schemas.openxmlformats.org/officeDocument/2006/relationships/oleObject" Target="../embeddings/oleObject27.bin"/><Relationship Id="rId4" Type="http://schemas.openxmlformats.org/officeDocument/2006/relationships/image" Target="../media/image85.wmf"/></Relationships>
</file>

<file path=ppt/slides/_rels/slide3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slide" Target="slide9.xml"/><Relationship Id="rId7"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87.wmf"/><Relationship Id="rId4" Type="http://schemas.openxmlformats.org/officeDocument/2006/relationships/oleObject" Target="../embeddings/oleObject28.bin"/><Relationship Id="rId9" Type="http://schemas.openxmlformats.org/officeDocument/2006/relationships/image" Target="../media/image8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90.emf"/></Relationships>
</file>

<file path=ppt/slides/_rels/slide3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91.wmf"/><Relationship Id="rId4"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9.xml"/><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4.bin"/><Relationship Id="rId5" Type="http://schemas.openxmlformats.org/officeDocument/2006/relationships/image" Target="../media/image92.emf"/><Relationship Id="rId4" Type="http://schemas.openxmlformats.org/officeDocument/2006/relationships/oleObject" Target="../embeddings/oleObject33.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94.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6.wmf"/><Relationship Id="rId5" Type="http://schemas.openxmlformats.org/officeDocument/2006/relationships/oleObject" Target="../embeddings/oleObject37.bin"/><Relationship Id="rId10" Type="http://schemas.openxmlformats.org/officeDocument/2006/relationships/image" Target="../media/image98.wmf"/><Relationship Id="rId4" Type="http://schemas.openxmlformats.org/officeDocument/2006/relationships/image" Target="../media/image95.emf"/><Relationship Id="rId9" Type="http://schemas.openxmlformats.org/officeDocument/2006/relationships/oleObject" Target="../embeddings/oleObject39.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99.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101.wmf"/><Relationship Id="rId5" Type="http://schemas.openxmlformats.org/officeDocument/2006/relationships/oleObject" Target="../embeddings/oleObject42.bin"/><Relationship Id="rId4" Type="http://schemas.openxmlformats.org/officeDocument/2006/relationships/image" Target="../media/image100.emf"/></Relationships>
</file>

<file path=ppt/slides/_rels/slide5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02.wmf"/><Relationship Id="rId4" Type="http://schemas.openxmlformats.org/officeDocument/2006/relationships/oleObject" Target="../embeddings/oleObject43.bin"/></Relationships>
</file>

<file path=ppt/slides/_rels/slide5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03.emf"/><Relationship Id="rId4" Type="http://schemas.openxmlformats.org/officeDocument/2006/relationships/oleObject" Target="../embeddings/oleObject44.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49.bin"/><Relationship Id="rId18" Type="http://schemas.openxmlformats.org/officeDocument/2006/relationships/image" Target="../media/image110.wmf"/><Relationship Id="rId3" Type="http://schemas.openxmlformats.org/officeDocument/2006/relationships/slide" Target="slide9.xml"/><Relationship Id="rId7" Type="http://schemas.openxmlformats.org/officeDocument/2006/relationships/image" Target="../media/image105.emf"/><Relationship Id="rId12" Type="http://schemas.openxmlformats.org/officeDocument/2006/relationships/slide" Target="slide6.xml"/><Relationship Id="rId17" Type="http://schemas.openxmlformats.org/officeDocument/2006/relationships/oleObject" Target="../embeddings/oleObject51.bin"/><Relationship Id="rId2" Type="http://schemas.openxmlformats.org/officeDocument/2006/relationships/slideLayout" Target="../slideLayouts/slideLayout12.xml"/><Relationship Id="rId16" Type="http://schemas.openxmlformats.org/officeDocument/2006/relationships/image" Target="../media/image109.emf"/><Relationship Id="rId1" Type="http://schemas.openxmlformats.org/officeDocument/2006/relationships/vmlDrawing" Target="../drawings/vmlDrawing25.vml"/><Relationship Id="rId6" Type="http://schemas.openxmlformats.org/officeDocument/2006/relationships/oleObject" Target="../embeddings/oleObject46.bin"/><Relationship Id="rId11" Type="http://schemas.openxmlformats.org/officeDocument/2006/relationships/image" Target="../media/image107.wmf"/><Relationship Id="rId5" Type="http://schemas.openxmlformats.org/officeDocument/2006/relationships/image" Target="../media/image104.wmf"/><Relationship Id="rId15" Type="http://schemas.openxmlformats.org/officeDocument/2006/relationships/oleObject" Target="../embeddings/oleObject50.bin"/><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106.emf"/><Relationship Id="rId14" Type="http://schemas.openxmlformats.org/officeDocument/2006/relationships/image" Target="../media/image108.e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slide" Target="slide9.xml"/><Relationship Id="rId7" Type="http://schemas.openxmlformats.org/officeDocument/2006/relationships/image" Target="../media/image112.emf"/><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oleObject" Target="../embeddings/oleObject53.bin"/><Relationship Id="rId11" Type="http://schemas.openxmlformats.org/officeDocument/2006/relationships/image" Target="../media/image114.emf"/><Relationship Id="rId5" Type="http://schemas.openxmlformats.org/officeDocument/2006/relationships/image" Target="../media/image111.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113.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27.vml"/><Relationship Id="rId4" Type="http://schemas.openxmlformats.org/officeDocument/2006/relationships/image" Target="../media/image115.emf"/></Relationships>
</file>

<file path=ppt/slides/_rels/slide56.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120.wmf"/><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117.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60.bin"/><Relationship Id="rId14" Type="http://schemas.openxmlformats.org/officeDocument/2006/relationships/image" Target="../media/image12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slide" Target="slide9.xml"/><Relationship Id="rId4" Type="http://schemas.openxmlformats.org/officeDocument/2006/relationships/image" Target="../media/image122.emf"/></Relationships>
</file>

<file path=ppt/slides/_rels/slide5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customXml" Target="../ink/ink19.xml"/><Relationship Id="rId21" Type="http://schemas.openxmlformats.org/officeDocument/2006/relationships/image" Target="../media/image10.png"/><Relationship Id="rId34" Type="http://schemas.openxmlformats.org/officeDocument/2006/relationships/image" Target="../media/image16.png"/><Relationship Id="rId42"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4.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customXml" Target="../ink/ink11.xml"/><Relationship Id="rId32" Type="http://schemas.openxmlformats.org/officeDocument/2006/relationships/image" Target="../media/image15.png"/><Relationship Id="rId37" Type="http://schemas.openxmlformats.org/officeDocument/2006/relationships/customXml" Target="../ink/ink18.xml"/><Relationship Id="rId40"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image" Target="../media/image13.png"/><Relationship Id="rId36" Type="http://schemas.openxmlformats.org/officeDocument/2006/relationships/image" Target="../media/image17.png"/><Relationship Id="rId10" Type="http://schemas.openxmlformats.org/officeDocument/2006/relationships/customXml" Target="../ink/ink4.xml"/><Relationship Id="rId19" Type="http://schemas.openxmlformats.org/officeDocument/2006/relationships/image" Target="../media/image9.png"/><Relationship Id="rId31" Type="http://schemas.openxmlformats.org/officeDocument/2006/relationships/customXml" Target="../ink/ink15.xml"/><Relationship Id="rId44" Type="http://schemas.openxmlformats.org/officeDocument/2006/relationships/image" Target="../media/image21.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customXml" Target="../ink/ink13.xml"/><Relationship Id="rId30" Type="http://schemas.openxmlformats.org/officeDocument/2006/relationships/image" Target="../media/image14.png"/><Relationship Id="rId35" Type="http://schemas.openxmlformats.org/officeDocument/2006/relationships/customXml" Target="../ink/ink17.xml"/><Relationship Id="rId43" Type="http://schemas.openxmlformats.org/officeDocument/2006/relationships/customXml" Target="../ink/ink21.xml"/><Relationship Id="rId8" Type="http://schemas.openxmlformats.org/officeDocument/2006/relationships/customXml" Target="../ink/ink3.xml"/><Relationship Id="rId3" Type="http://schemas.openxmlformats.org/officeDocument/2006/relationships/slide" Target="slide9.xml"/><Relationship Id="rId12" Type="http://schemas.openxmlformats.org/officeDocument/2006/relationships/customXml" Target="../ink/ink5.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customXml" Target="../ink/ink16.xml"/><Relationship Id="rId38"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27.xml"/><Relationship Id="rId18" Type="http://schemas.openxmlformats.org/officeDocument/2006/relationships/image" Target="../media/image29.png"/><Relationship Id="rId26" Type="http://schemas.openxmlformats.org/officeDocument/2006/relationships/image" Target="../media/image33.png"/><Relationship Id="rId39" Type="http://schemas.openxmlformats.org/officeDocument/2006/relationships/customXml" Target="../ink/ink40.xml"/><Relationship Id="rId21" Type="http://schemas.openxmlformats.org/officeDocument/2006/relationships/customXml" Target="../ink/ink31.xml"/><Relationship Id="rId34" Type="http://schemas.openxmlformats.org/officeDocument/2006/relationships/image" Target="../media/image37.png"/><Relationship Id="rId42" Type="http://schemas.openxmlformats.org/officeDocument/2006/relationships/image" Target="../media/image41.png"/><Relationship Id="rId47" Type="http://schemas.openxmlformats.org/officeDocument/2006/relationships/customXml" Target="../ink/ink44.xml"/><Relationship Id="rId7" Type="http://schemas.openxmlformats.org/officeDocument/2006/relationships/customXml" Target="../ink/ink24.xml"/><Relationship Id="rId2" Type="http://schemas.openxmlformats.org/officeDocument/2006/relationships/slide" Target="slide6.xml"/><Relationship Id="rId16" Type="http://schemas.openxmlformats.org/officeDocument/2006/relationships/image" Target="../media/image28.png"/><Relationship Id="rId29"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26.xml"/><Relationship Id="rId24" Type="http://schemas.openxmlformats.org/officeDocument/2006/relationships/image" Target="../media/image32.png"/><Relationship Id="rId32" Type="http://schemas.openxmlformats.org/officeDocument/2006/relationships/image" Target="../media/image36.png"/><Relationship Id="rId37" Type="http://schemas.openxmlformats.org/officeDocument/2006/relationships/customXml" Target="../ink/ink39.xml"/><Relationship Id="rId40" Type="http://schemas.openxmlformats.org/officeDocument/2006/relationships/image" Target="../media/image40.png"/><Relationship Id="rId45" Type="http://schemas.openxmlformats.org/officeDocument/2006/relationships/customXml" Target="../ink/ink43.xml"/><Relationship Id="rId5" Type="http://schemas.openxmlformats.org/officeDocument/2006/relationships/customXml" Target="../ink/ink23.xml"/><Relationship Id="rId15" Type="http://schemas.openxmlformats.org/officeDocument/2006/relationships/customXml" Target="../ink/ink28.xml"/><Relationship Id="rId23" Type="http://schemas.openxmlformats.org/officeDocument/2006/relationships/customXml" Target="../ink/ink32.xml"/><Relationship Id="rId28" Type="http://schemas.openxmlformats.org/officeDocument/2006/relationships/image" Target="../media/image34.png"/><Relationship Id="rId36"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customXml" Target="../ink/ink30.xml"/><Relationship Id="rId31" Type="http://schemas.openxmlformats.org/officeDocument/2006/relationships/customXml" Target="../ink/ink36.xml"/><Relationship Id="rId44" Type="http://schemas.openxmlformats.org/officeDocument/2006/relationships/image" Target="../media/image42.png"/><Relationship Id="rId4" Type="http://schemas.openxmlformats.org/officeDocument/2006/relationships/image" Target="../media/image22.png"/><Relationship Id="rId9" Type="http://schemas.openxmlformats.org/officeDocument/2006/relationships/customXml" Target="../ink/ink25.xml"/><Relationship Id="rId14" Type="http://schemas.openxmlformats.org/officeDocument/2006/relationships/image" Target="../media/image27.png"/><Relationship Id="rId22" Type="http://schemas.openxmlformats.org/officeDocument/2006/relationships/image" Target="../media/image31.png"/><Relationship Id="rId27" Type="http://schemas.openxmlformats.org/officeDocument/2006/relationships/customXml" Target="../ink/ink34.xml"/><Relationship Id="rId30" Type="http://schemas.openxmlformats.org/officeDocument/2006/relationships/image" Target="../media/image35.png"/><Relationship Id="rId35" Type="http://schemas.openxmlformats.org/officeDocument/2006/relationships/customXml" Target="../ink/ink38.xml"/><Relationship Id="rId43" Type="http://schemas.openxmlformats.org/officeDocument/2006/relationships/customXml" Target="../ink/ink42.xml"/><Relationship Id="rId48" Type="http://schemas.openxmlformats.org/officeDocument/2006/relationships/image" Target="../media/image44.png"/><Relationship Id="rId8" Type="http://schemas.openxmlformats.org/officeDocument/2006/relationships/image" Target="../media/image24.png"/><Relationship Id="rId3" Type="http://schemas.openxmlformats.org/officeDocument/2006/relationships/customXml" Target="../ink/ink22.xml"/><Relationship Id="rId12" Type="http://schemas.openxmlformats.org/officeDocument/2006/relationships/image" Target="../media/image26.png"/><Relationship Id="rId17" Type="http://schemas.openxmlformats.org/officeDocument/2006/relationships/customXml" Target="../ink/ink29.xml"/><Relationship Id="rId25" Type="http://schemas.openxmlformats.org/officeDocument/2006/relationships/customXml" Target="../ink/ink33.xml"/><Relationship Id="rId33" Type="http://schemas.openxmlformats.org/officeDocument/2006/relationships/customXml" Target="../ink/ink37.xml"/><Relationship Id="rId38" Type="http://schemas.openxmlformats.org/officeDocument/2006/relationships/image" Target="../media/image39.png"/><Relationship Id="rId46" Type="http://schemas.openxmlformats.org/officeDocument/2006/relationships/image" Target="../media/image43.png"/><Relationship Id="rId20" Type="http://schemas.openxmlformats.org/officeDocument/2006/relationships/image" Target="../media/image30.png"/><Relationship Id="rId41" Type="http://schemas.openxmlformats.org/officeDocument/2006/relationships/customXml" Target="../ink/ink41.xml"/></Relationships>
</file>

<file path=ppt/slides/_rels/slide8.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customXml" Target="../ink/ink52.xml"/><Relationship Id="rId26" Type="http://schemas.openxmlformats.org/officeDocument/2006/relationships/customXml" Target="../ink/ink56.xml"/><Relationship Id="rId39" Type="http://schemas.openxmlformats.org/officeDocument/2006/relationships/image" Target="../media/image62.png"/><Relationship Id="rId21" Type="http://schemas.openxmlformats.org/officeDocument/2006/relationships/image" Target="../media/image53.png"/><Relationship Id="rId34" Type="http://schemas.openxmlformats.org/officeDocument/2006/relationships/customXml" Target="../ink/ink60.xml"/><Relationship Id="rId42" Type="http://schemas.openxmlformats.org/officeDocument/2006/relationships/customXml" Target="../ink/ink64.xml"/><Relationship Id="rId47" Type="http://schemas.openxmlformats.org/officeDocument/2006/relationships/image" Target="../media/image66.png"/><Relationship Id="rId50" Type="http://schemas.openxmlformats.org/officeDocument/2006/relationships/customXml" Target="../ink/ink68.xml"/><Relationship Id="rId7" Type="http://schemas.openxmlformats.org/officeDocument/2006/relationships/image" Target="../media/image46.png"/><Relationship Id="rId2" Type="http://schemas.openxmlformats.org/officeDocument/2006/relationships/slide" Target="slide9.xml"/><Relationship Id="rId16" Type="http://schemas.openxmlformats.org/officeDocument/2006/relationships/customXml" Target="../ink/ink51.xml"/><Relationship Id="rId29" Type="http://schemas.openxmlformats.org/officeDocument/2006/relationships/image" Target="../media/image57.png"/><Relationship Id="rId11" Type="http://schemas.openxmlformats.org/officeDocument/2006/relationships/image" Target="../media/image48.png"/><Relationship Id="rId24" Type="http://schemas.openxmlformats.org/officeDocument/2006/relationships/customXml" Target="../ink/ink55.xml"/><Relationship Id="rId32" Type="http://schemas.openxmlformats.org/officeDocument/2006/relationships/customXml" Target="../ink/ink59.xml"/><Relationship Id="rId37" Type="http://schemas.openxmlformats.org/officeDocument/2006/relationships/image" Target="../media/image61.png"/><Relationship Id="rId40" Type="http://schemas.openxmlformats.org/officeDocument/2006/relationships/customXml" Target="../ink/ink63.xml"/><Relationship Id="rId45" Type="http://schemas.openxmlformats.org/officeDocument/2006/relationships/image" Target="../media/image65.png"/><Relationship Id="rId5" Type="http://schemas.openxmlformats.org/officeDocument/2006/relationships/image" Target="../media/image45.png"/><Relationship Id="rId15" Type="http://schemas.openxmlformats.org/officeDocument/2006/relationships/image" Target="../media/image50.png"/><Relationship Id="rId23" Type="http://schemas.openxmlformats.org/officeDocument/2006/relationships/image" Target="../media/image54.png"/><Relationship Id="rId28" Type="http://schemas.openxmlformats.org/officeDocument/2006/relationships/customXml" Target="../ink/ink57.xml"/><Relationship Id="rId36" Type="http://schemas.openxmlformats.org/officeDocument/2006/relationships/customXml" Target="../ink/ink61.xml"/><Relationship Id="rId49" Type="http://schemas.openxmlformats.org/officeDocument/2006/relationships/image" Target="../media/image67.png"/><Relationship Id="rId10" Type="http://schemas.openxmlformats.org/officeDocument/2006/relationships/customXml" Target="../ink/ink48.xml"/><Relationship Id="rId19" Type="http://schemas.openxmlformats.org/officeDocument/2006/relationships/image" Target="../media/image52.png"/><Relationship Id="rId31" Type="http://schemas.openxmlformats.org/officeDocument/2006/relationships/image" Target="../media/image58.png"/><Relationship Id="rId44" Type="http://schemas.openxmlformats.org/officeDocument/2006/relationships/customXml" Target="../ink/ink65.xml"/><Relationship Id="rId4" Type="http://schemas.openxmlformats.org/officeDocument/2006/relationships/customXml" Target="../ink/ink45.xml"/><Relationship Id="rId9" Type="http://schemas.openxmlformats.org/officeDocument/2006/relationships/image" Target="../media/image47.png"/><Relationship Id="rId14" Type="http://schemas.openxmlformats.org/officeDocument/2006/relationships/customXml" Target="../ink/ink50.xml"/><Relationship Id="rId22" Type="http://schemas.openxmlformats.org/officeDocument/2006/relationships/customXml" Target="../ink/ink54.xml"/><Relationship Id="rId27" Type="http://schemas.openxmlformats.org/officeDocument/2006/relationships/image" Target="../media/image56.png"/><Relationship Id="rId30" Type="http://schemas.openxmlformats.org/officeDocument/2006/relationships/customXml" Target="../ink/ink58.xml"/><Relationship Id="rId35" Type="http://schemas.openxmlformats.org/officeDocument/2006/relationships/image" Target="../media/image60.png"/><Relationship Id="rId43" Type="http://schemas.openxmlformats.org/officeDocument/2006/relationships/image" Target="../media/image64.png"/><Relationship Id="rId48" Type="http://schemas.openxmlformats.org/officeDocument/2006/relationships/customXml" Target="../ink/ink67.xml"/><Relationship Id="rId8" Type="http://schemas.openxmlformats.org/officeDocument/2006/relationships/customXml" Target="../ink/ink47.xml"/><Relationship Id="rId51" Type="http://schemas.openxmlformats.org/officeDocument/2006/relationships/image" Target="../media/image68.png"/><Relationship Id="rId3" Type="http://schemas.openxmlformats.org/officeDocument/2006/relationships/slide" Target="slide6.xml"/><Relationship Id="rId12" Type="http://schemas.openxmlformats.org/officeDocument/2006/relationships/customXml" Target="../ink/ink49.xml"/><Relationship Id="rId17" Type="http://schemas.openxmlformats.org/officeDocument/2006/relationships/image" Target="../media/image51.png"/><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62.xml"/><Relationship Id="rId46" Type="http://schemas.openxmlformats.org/officeDocument/2006/relationships/customXml" Target="../ink/ink66.xml"/><Relationship Id="rId20" Type="http://schemas.openxmlformats.org/officeDocument/2006/relationships/customXml" Target="../ink/ink53.xml"/><Relationship Id="rId41"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customXml" Target="../ink/ink46.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1600" y="764704"/>
            <a:ext cx="7056784" cy="1371600"/>
          </a:xfrm>
        </p:spPr>
        <p:txBody>
          <a:bodyPr/>
          <a:lstStyle/>
          <a:p>
            <a:r>
              <a:rPr lang="zh-CN" altLang="en-US" b="1" dirty="0"/>
              <a:t>第三讲    短期经济波动模型：</a:t>
            </a:r>
            <a:br>
              <a:rPr lang="en-US" altLang="zh-CN" b="1" dirty="0"/>
            </a:br>
            <a:r>
              <a:rPr lang="en-US" altLang="zh-CN" b="1" dirty="0"/>
              <a:t>             </a:t>
            </a:r>
            <a:r>
              <a:rPr lang="zh-CN" altLang="en-US" b="1" dirty="0"/>
              <a:t>产品市场的均衡</a:t>
            </a:r>
          </a:p>
        </p:txBody>
      </p:sp>
      <p:sp>
        <p:nvSpPr>
          <p:cNvPr id="3" name="Comment 5">
            <a:hlinkClick r:id="rId2" action="ppaction://hlinksldjump"/>
          </p:cNvPr>
          <p:cNvSpPr>
            <a:spLocks noChangeArrowheads="1"/>
          </p:cNvSpPr>
          <p:nvPr/>
        </p:nvSpPr>
        <p:spPr bwMode="auto">
          <a:xfrm>
            <a:off x="1475656" y="2492896"/>
            <a:ext cx="5832847" cy="3620641"/>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spcBef>
                <a:spcPts val="1200"/>
              </a:spcBef>
              <a:defRPr/>
            </a:pPr>
            <a:r>
              <a:rPr lang="en-US" altLang="zh-CN" sz="3200" dirty="0">
                <a:solidFill>
                  <a:srgbClr val="336699"/>
                </a:solidFill>
                <a:latin typeface="微软雅黑" panose="020B0503020204020204" pitchFamily="34" charset="-122"/>
                <a:ea typeface="微软雅黑" panose="020B0503020204020204" pitchFamily="34" charset="-122"/>
              </a:rPr>
              <a:t>3.1 </a:t>
            </a:r>
            <a:r>
              <a:rPr lang="zh-CN" altLang="en-US" sz="3200" dirty="0">
                <a:solidFill>
                  <a:srgbClr val="336699"/>
                </a:solidFill>
                <a:latin typeface="微软雅黑" pitchFamily="34" charset="-122"/>
                <a:ea typeface="微软雅黑" pitchFamily="34" charset="-122"/>
              </a:rPr>
              <a:t>国民收入决定原理</a:t>
            </a:r>
          </a:p>
          <a:p>
            <a:pPr>
              <a:spcBef>
                <a:spcPts val="1200"/>
              </a:spcBef>
              <a:defRPr/>
            </a:pPr>
            <a:r>
              <a:rPr lang="en-US" altLang="zh-CN" sz="3200" dirty="0">
                <a:solidFill>
                  <a:srgbClr val="336699"/>
                </a:solidFill>
                <a:latin typeface="微软雅黑" pitchFamily="34" charset="-122"/>
                <a:ea typeface="微软雅黑" pitchFamily="34" charset="-122"/>
              </a:rPr>
              <a:t>3.2 </a:t>
            </a:r>
            <a:r>
              <a:rPr lang="zh-CN" altLang="en-US" sz="3200" dirty="0">
                <a:solidFill>
                  <a:srgbClr val="336699"/>
                </a:solidFill>
                <a:latin typeface="微软雅黑" pitchFamily="34" charset="-122"/>
                <a:ea typeface="微软雅黑" pitchFamily="34" charset="-122"/>
              </a:rPr>
              <a:t>消费需求与储蓄</a:t>
            </a:r>
          </a:p>
          <a:p>
            <a:pPr>
              <a:spcBef>
                <a:spcPts val="1200"/>
              </a:spcBef>
              <a:defRPr/>
            </a:pPr>
            <a:r>
              <a:rPr lang="en-US" altLang="zh-CN" sz="3200" dirty="0">
                <a:solidFill>
                  <a:srgbClr val="336699"/>
                </a:solidFill>
                <a:latin typeface="微软雅黑" pitchFamily="34" charset="-122"/>
                <a:ea typeface="微软雅黑" pitchFamily="34" charset="-122"/>
              </a:rPr>
              <a:t>3.3 </a:t>
            </a:r>
            <a:r>
              <a:rPr lang="zh-CN" altLang="en-US" sz="3200" dirty="0">
                <a:solidFill>
                  <a:srgbClr val="336699"/>
                </a:solidFill>
                <a:latin typeface="微软雅黑" pitchFamily="34" charset="-122"/>
                <a:ea typeface="微软雅黑" pitchFamily="34" charset="-122"/>
              </a:rPr>
              <a:t>投资需求的决定</a:t>
            </a:r>
          </a:p>
          <a:p>
            <a:pPr>
              <a:spcBef>
                <a:spcPts val="1200"/>
              </a:spcBef>
              <a:defRPr/>
            </a:pPr>
            <a:r>
              <a:rPr lang="en-US" altLang="zh-CN" sz="3200" dirty="0">
                <a:solidFill>
                  <a:srgbClr val="336699"/>
                </a:solidFill>
                <a:latin typeface="微软雅黑" pitchFamily="34" charset="-122"/>
                <a:ea typeface="微软雅黑" pitchFamily="34" charset="-122"/>
              </a:rPr>
              <a:t>3.4 </a:t>
            </a:r>
            <a:r>
              <a:rPr lang="zh-CN" altLang="en-US" sz="3200" dirty="0">
                <a:solidFill>
                  <a:srgbClr val="336699"/>
                </a:solidFill>
                <a:latin typeface="微软雅黑" pitchFamily="34" charset="-122"/>
                <a:ea typeface="微软雅黑" pitchFamily="34" charset="-122"/>
              </a:rPr>
              <a:t>政府需求的决定</a:t>
            </a:r>
            <a:endParaRPr lang="en-US" altLang="zh-CN" sz="3200" dirty="0">
              <a:solidFill>
                <a:srgbClr val="336699"/>
              </a:solidFill>
              <a:latin typeface="微软雅黑" pitchFamily="34" charset="-122"/>
              <a:ea typeface="微软雅黑" pitchFamily="34" charset="-122"/>
            </a:endParaRPr>
          </a:p>
          <a:p>
            <a:pPr>
              <a:spcBef>
                <a:spcPts val="1200"/>
              </a:spcBef>
              <a:defRPr/>
            </a:pPr>
            <a:r>
              <a:rPr lang="en-US" altLang="zh-CN" sz="3200" dirty="0">
                <a:solidFill>
                  <a:srgbClr val="336699"/>
                </a:solidFill>
                <a:latin typeface="微软雅黑" pitchFamily="34" charset="-122"/>
                <a:ea typeface="微软雅黑" pitchFamily="34" charset="-122"/>
              </a:rPr>
              <a:t>3.5 </a:t>
            </a:r>
            <a:r>
              <a:rPr lang="zh-CN" altLang="en-US" sz="3200" dirty="0">
                <a:solidFill>
                  <a:srgbClr val="336699"/>
                </a:solidFill>
                <a:latin typeface="微软雅黑" pitchFamily="34" charset="-122"/>
                <a:ea typeface="微软雅黑" pitchFamily="34" charset="-122"/>
              </a:rPr>
              <a:t>净出口的决定</a:t>
            </a:r>
            <a:endParaRPr lang="en-US" altLang="zh-CN" sz="3200" dirty="0">
              <a:solidFill>
                <a:srgbClr val="336699"/>
              </a:solidFill>
              <a:latin typeface="微软雅黑" pitchFamily="34" charset="-122"/>
              <a:ea typeface="微软雅黑" pitchFamily="34" charset="-122"/>
            </a:endParaRPr>
          </a:p>
          <a:p>
            <a:pPr>
              <a:spcBef>
                <a:spcPts val="1200"/>
              </a:spcBef>
              <a:defRPr/>
            </a:pPr>
            <a:r>
              <a:rPr lang="en-US" altLang="zh-CN" sz="3200" dirty="0">
                <a:solidFill>
                  <a:srgbClr val="336699"/>
                </a:solidFill>
                <a:latin typeface="微软雅黑" pitchFamily="34" charset="-122"/>
                <a:ea typeface="微软雅黑" pitchFamily="34" charset="-122"/>
              </a:rPr>
              <a:t>3.6 </a:t>
            </a:r>
            <a:r>
              <a:rPr lang="zh-CN" altLang="en-US" sz="3200" dirty="0">
                <a:solidFill>
                  <a:srgbClr val="336699"/>
                </a:solidFill>
                <a:latin typeface="微软雅黑" pitchFamily="34" charset="-122"/>
                <a:ea typeface="微软雅黑" pitchFamily="34" charset="-122"/>
              </a:rPr>
              <a:t>国民收入决定与变动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D791746-EAAD-4099-ADE8-40C0818BEDC5}" type="slidenum">
              <a:rPr lang="en-GB" altLang="zh-CN" sz="1200" b="0">
                <a:solidFill>
                  <a:schemeClr val="bg1"/>
                </a:solidFill>
              </a:rPr>
              <a:pPr/>
              <a:t>10</a:t>
            </a:fld>
            <a:endParaRPr lang="en-GB" altLang="zh-CN" sz="1200" b="0">
              <a:solidFill>
                <a:schemeClr val="bg1"/>
              </a:solidFill>
            </a:endParaRPr>
          </a:p>
        </p:txBody>
      </p:sp>
      <p:sp>
        <p:nvSpPr>
          <p:cNvPr id="5" name="Rectangle 2"/>
          <p:cNvSpPr>
            <a:spLocks noChangeArrowheads="1"/>
          </p:cNvSpPr>
          <p:nvPr/>
        </p:nvSpPr>
        <p:spPr bwMode="auto">
          <a:xfrm>
            <a:off x="900113" y="2781300"/>
            <a:ext cx="7488237" cy="297180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凯恩斯简单国民收入决定模型的假设：</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eaLnBrk="1" hangingPunct="1">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经济活动中不存在政府，也不存在对外贸易，只有居民和厂商</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703262" lvl="1" indent="-342900" algn="just" eaLnBrk="1" hangingPunct="1">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不论需求量是多少，经济社会都能以不变的价格提供相应的供给量</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703262" lvl="1" indent="-342900" algn="just" eaLnBrk="1" hangingPunct="1">
              <a:spcBef>
                <a:spcPts val="600"/>
              </a:spcBef>
              <a:buClr>
                <a:srgbClr val="FF6600"/>
              </a:buClr>
              <a:buSzPct val="70000"/>
              <a:buFont typeface="Wingdings" pitchFamily="2" charset="2"/>
              <a:buChar char="l"/>
              <a:defRPr/>
            </a:pPr>
            <a:r>
              <a:rPr kumimoji="1" lang="zh-CN"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不考虑折旧和公司未分配利润</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703262" lvl="1" indent="-342900" algn="just" eaLnBrk="1" hangingPunct="1">
              <a:spcBef>
                <a:spcPts val="600"/>
              </a:spcBef>
              <a:buClr>
                <a:srgbClr val="FF6600"/>
              </a:buClr>
              <a:buSzPct val="70000"/>
              <a:buFont typeface="Wingdings" pitchFamily="2" charset="2"/>
              <a:buChar char="l"/>
              <a:defRPr/>
            </a:pP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6" name="Comment 4">
            <a:hlinkClick r:id="rId2" action="ppaction://hlinksldjump"/>
          </p:cNvPr>
          <p:cNvSpPr>
            <a:spLocks noChangeArrowheads="1"/>
          </p:cNvSpPr>
          <p:nvPr/>
        </p:nvSpPr>
        <p:spPr bwMode="auto">
          <a:xfrm>
            <a:off x="630218" y="1095674"/>
            <a:ext cx="5813989"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b="1" dirty="0">
                <a:solidFill>
                  <a:srgbClr val="336699"/>
                </a:solidFill>
                <a:latin typeface="微软雅黑" pitchFamily="34" charset="-122"/>
                <a:ea typeface="微软雅黑" pitchFamily="34" charset="-122"/>
              </a:rPr>
              <a:t>3.1.2</a:t>
            </a:r>
            <a:r>
              <a:rPr lang="zh-CN" altLang="en-US" sz="2800" b="1" dirty="0">
                <a:solidFill>
                  <a:srgbClr val="336699"/>
                </a:solidFill>
                <a:latin typeface="微软雅黑" pitchFamily="34" charset="-122"/>
                <a:ea typeface="微软雅黑" pitchFamily="34" charset="-122"/>
              </a:rPr>
              <a:t>凯恩斯简单国民收入决定</a:t>
            </a:r>
            <a:r>
              <a:rPr lang="zh-CN" altLang="en-US" sz="2800" b="1" dirty="0">
                <a:solidFill>
                  <a:srgbClr val="336699"/>
                </a:solidFill>
                <a:effectLst>
                  <a:outerShdw blurRad="38100" dist="38100" dir="2700000" algn="tl">
                    <a:srgbClr val="C0C0C0"/>
                  </a:outerShdw>
                </a:effectLst>
                <a:latin typeface="微软雅黑" pitchFamily="34" charset="-122"/>
                <a:ea typeface="微软雅黑" pitchFamily="34" charset="-122"/>
              </a:rPr>
              <a:t>原理</a:t>
            </a:r>
          </a:p>
        </p:txBody>
      </p:sp>
      <p:sp>
        <p:nvSpPr>
          <p:cNvPr id="8" name="Comment 4">
            <a:hlinkClick r:id="rId2" action="ppaction://hlinksldjump"/>
          </p:cNvPr>
          <p:cNvSpPr>
            <a:spLocks noChangeArrowheads="1"/>
          </p:cNvSpPr>
          <p:nvPr/>
        </p:nvSpPr>
        <p:spPr bwMode="auto">
          <a:xfrm>
            <a:off x="815975" y="1938487"/>
            <a:ext cx="4043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国民收入决定基本原理</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822129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500"/>
                                        <p:tgtEl>
                                          <p:spTgt spid="5">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linds(horizontal)">
                                      <p:cBhvr>
                                        <p:cTn id="21" dur="500"/>
                                        <p:tgtEl>
                                          <p:spTgt spid="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3275578-19EE-4CA3-9CCD-48680576CC81}" type="slidenum">
              <a:rPr lang="en-GB" altLang="zh-CN" sz="1200" b="0">
                <a:solidFill>
                  <a:schemeClr val="bg1"/>
                </a:solidFill>
              </a:rPr>
              <a:pPr/>
              <a:t>11</a:t>
            </a:fld>
            <a:endParaRPr lang="en-GB" altLang="zh-CN" sz="1200" b="0">
              <a:solidFill>
                <a:schemeClr val="bg1"/>
              </a:solidFill>
            </a:endParaRPr>
          </a:p>
        </p:txBody>
      </p:sp>
      <p:sp>
        <p:nvSpPr>
          <p:cNvPr id="5" name="Rectangle 2"/>
          <p:cNvSpPr>
            <a:spLocks noChangeArrowheads="1"/>
          </p:cNvSpPr>
          <p:nvPr/>
        </p:nvSpPr>
        <p:spPr bwMode="auto">
          <a:xfrm>
            <a:off x="827088" y="908050"/>
            <a:ext cx="7488237" cy="187325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均衡国民收入是总供给与总需求相等时的国民收入（总产出）。当总供给水平等于总需求水平时</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，国民经济达到均衡</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两部门经济均衡国民收入的决定条件：</a:t>
            </a: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7413" name="对象 2"/>
          <p:cNvGraphicFramePr>
            <a:graphicFrameLocks noChangeAspect="1"/>
          </p:cNvGraphicFramePr>
          <p:nvPr/>
        </p:nvGraphicFramePr>
        <p:xfrm>
          <a:off x="3128963" y="2924175"/>
          <a:ext cx="1370012" cy="406400"/>
        </p:xfrm>
        <a:graphic>
          <a:graphicData uri="http://schemas.openxmlformats.org/presentationml/2006/ole">
            <mc:AlternateContent xmlns:mc="http://schemas.openxmlformats.org/markup-compatibility/2006">
              <mc:Choice xmlns:v="urn:schemas-microsoft-com:vml" Requires="v">
                <p:oleObj spid="_x0000_s7197" name="Equation" r:id="rId4" imgW="609336" imgH="177723" progId="Equation.DSMT4">
                  <p:embed/>
                </p:oleObj>
              </mc:Choice>
              <mc:Fallback>
                <p:oleObj name="Equation" r:id="rId4" imgW="609336"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963" y="2924175"/>
                        <a:ext cx="13700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p:cNvSpPr>
            <a:spLocks noChangeArrowheads="1"/>
          </p:cNvSpPr>
          <p:nvPr/>
        </p:nvSpPr>
        <p:spPr bwMode="auto">
          <a:xfrm>
            <a:off x="827088" y="3573463"/>
            <a:ext cx="7488237" cy="2519362"/>
          </a:xfrm>
          <a:prstGeom prst="rect">
            <a:avLst/>
          </a:prstGeom>
          <a:noFill/>
          <a:ln w="9525">
            <a:noFill/>
            <a:miter lim="800000"/>
            <a:headEnd/>
            <a:tailEnd/>
          </a:ln>
          <a:effectLst/>
        </p:spPr>
        <p:txBody>
          <a:bodyPr/>
          <a:lstStyle/>
          <a:p>
            <a:pPr algn="just" eaLnBrk="1" hangingPunct="1">
              <a:spcBef>
                <a:spcPct val="50000"/>
              </a:spcBef>
              <a:buClr>
                <a:srgbClr val="FF6600"/>
              </a:buClr>
              <a:buSzPct val="120000"/>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   等式左边是总供给（总产出），等式右边为总需求</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ea typeface="楷体" pitchFamily="49" charset="-122"/>
                <a:cs typeface="Times New Roman" pitchFamily="18" charset="0"/>
              </a:rPr>
              <a:t> 注意：在现实中，</a:t>
            </a:r>
            <a:r>
              <a:rPr kumimoji="1" lang="zh-CN" altLang="en-US" sz="2400" dirty="0">
                <a:effectLst>
                  <a:outerShdw blurRad="38100" dist="38100" dir="2700000" algn="tl">
                    <a:srgbClr val="C0C0C0"/>
                  </a:outerShdw>
                </a:effectLst>
                <a:latin typeface="宋体" pitchFamily="2" charset="-122"/>
                <a:ea typeface="楷体" pitchFamily="49" charset="-122"/>
                <a:cs typeface="Times New Roman" pitchFamily="18" charset="0"/>
              </a:rPr>
              <a:t>实际</a:t>
            </a:r>
            <a:r>
              <a:rPr kumimoji="1" lang="zh-CN" altLang="en-US" sz="2400" dirty="0">
                <a:solidFill>
                  <a:schemeClr val="tx1"/>
                </a:solidFill>
                <a:effectLst>
                  <a:outerShdw blurRad="38100" dist="38100" dir="2700000" algn="tl">
                    <a:srgbClr val="C0C0C0"/>
                  </a:outerShdw>
                </a:effectLst>
                <a:latin typeface="宋体" pitchFamily="2" charset="-122"/>
                <a:ea typeface="楷体" pitchFamily="49" charset="-122"/>
                <a:cs typeface="Times New Roman" pitchFamily="18" charset="0"/>
              </a:rPr>
              <a:t>产出与计划的总需求不一定相等</a:t>
            </a:r>
            <a:endParaRPr kumimoji="1" lang="en-US" altLang="zh-CN" sz="2400" dirty="0">
              <a:solidFill>
                <a:schemeClr val="tx1"/>
              </a:solidFill>
              <a:effectLst>
                <a:outerShdw blurRad="38100" dist="38100" dir="2700000" algn="tl">
                  <a:srgbClr val="C0C0C0"/>
                </a:outerShdw>
              </a:effectLst>
              <a:latin typeface="宋体" pitchFamily="2" charset="-122"/>
              <a:ea typeface="楷体" pitchFamily="49" charset="-122"/>
              <a:cs typeface="Times New Roman" pitchFamily="18" charset="0"/>
            </a:endParaRPr>
          </a:p>
          <a:p>
            <a:pPr marL="622300" lvl="1" indent="-263525" algn="just" eaLnBrk="1" hangingPunct="1">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在国民收入核算中，产出等于计划的消费和投资，再加上</a:t>
            </a:r>
            <a:r>
              <a:rPr kumimoji="1" lang="zh-CN" altLang="en-US" sz="2200" dirty="0">
                <a:solidFill>
                  <a:srgbClr val="C00000"/>
                </a:solidFill>
                <a:effectLst>
                  <a:outerShdw blurRad="38100" dist="38100" dir="2700000" algn="tl">
                    <a:srgbClr val="C0C0C0"/>
                  </a:outerShdw>
                </a:effectLst>
                <a:latin typeface="仿宋" pitchFamily="49" charset="-122"/>
                <a:ea typeface="仿宋" pitchFamily="49" charset="-122"/>
                <a:cs typeface="Times New Roman" pitchFamily="18" charset="0"/>
              </a:rPr>
              <a:t>非计划的存货投资</a:t>
            </a:r>
            <a:r>
              <a:rPr kumimoji="1" lang="zh-CN" altLang="en-US" sz="22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。在均衡国民收入决定理论中，均衡产出是指与计划需求相一致的产出</a:t>
            </a:r>
            <a:endParaRPr kumimoji="1" lang="en-US" altLang="zh-CN" sz="22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3926449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linds(horizontal)">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linds(horizontal)">
                                      <p:cBhvr>
                                        <p:cTn id="27" dur="500"/>
                                        <p:tgtEl>
                                          <p:spTgt spid="9">
                                            <p:txEl>
                                              <p:pRg st="1" end="1"/>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blinds(horizontal)">
                                      <p:cBhvr>
                                        <p:cTn id="3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9552" y="373310"/>
            <a:ext cx="5977136" cy="757237"/>
          </a:xfrm>
        </p:spPr>
        <p:txBody>
          <a:bodyPr/>
          <a:lstStyle/>
          <a:p>
            <a:pPr algn="ctr"/>
            <a:r>
              <a:rPr lang="zh-CN" altLang="en-US" sz="3200" b="1" dirty="0">
                <a:solidFill>
                  <a:schemeClr val="tx1"/>
                </a:solidFill>
                <a:latin typeface="黑体" panose="02010609060101010101" pitchFamily="49" charset="-122"/>
              </a:rPr>
              <a:t>凯恩斯主义交叉图</a:t>
            </a:r>
          </a:p>
        </p:txBody>
      </p:sp>
      <p:sp>
        <p:nvSpPr>
          <p:cNvPr id="28675" name="Line 3"/>
          <p:cNvSpPr>
            <a:spLocks noChangeShapeType="1"/>
          </p:cNvSpPr>
          <p:nvPr/>
        </p:nvSpPr>
        <p:spPr bwMode="auto">
          <a:xfrm flipV="1">
            <a:off x="1908175" y="1557338"/>
            <a:ext cx="0" cy="3744912"/>
          </a:xfrm>
          <a:prstGeom prst="line">
            <a:avLst/>
          </a:prstGeom>
          <a:noFill/>
          <a:ln w="50800" cap="flat"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6" name="Line 4"/>
          <p:cNvSpPr>
            <a:spLocks noChangeShapeType="1"/>
          </p:cNvSpPr>
          <p:nvPr/>
        </p:nvSpPr>
        <p:spPr bwMode="auto">
          <a:xfrm>
            <a:off x="1908175" y="5302250"/>
            <a:ext cx="4752975" cy="0"/>
          </a:xfrm>
          <a:prstGeom prst="line">
            <a:avLst/>
          </a:prstGeom>
          <a:noFill/>
          <a:ln w="50800" cap="flat"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7" name="Line 5"/>
          <p:cNvSpPr>
            <a:spLocks noChangeShapeType="1"/>
          </p:cNvSpPr>
          <p:nvPr/>
        </p:nvSpPr>
        <p:spPr bwMode="auto">
          <a:xfrm flipV="1">
            <a:off x="1908175" y="1628775"/>
            <a:ext cx="3887788" cy="3673475"/>
          </a:xfrm>
          <a:prstGeom prst="line">
            <a:avLst/>
          </a:prstGeom>
          <a:noFill/>
          <a:ln w="50800" cap="flat" cmpd="sng">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8" name="Text Box 6"/>
          <p:cNvSpPr txBox="1">
            <a:spLocks noChangeArrowheads="1"/>
          </p:cNvSpPr>
          <p:nvPr/>
        </p:nvSpPr>
        <p:spPr bwMode="auto">
          <a:xfrm>
            <a:off x="5791417" y="1240024"/>
            <a:ext cx="2736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A50021"/>
                </a:solidFill>
                <a:latin typeface="宋体" panose="02010600030101010101" pitchFamily="2" charset="-122"/>
              </a:rPr>
              <a:t>实际均衡支出，E=Y</a:t>
            </a:r>
          </a:p>
        </p:txBody>
      </p:sp>
      <p:sp>
        <p:nvSpPr>
          <p:cNvPr id="28679" name="Arc 7"/>
          <p:cNvSpPr>
            <a:spLocks/>
          </p:cNvSpPr>
          <p:nvPr/>
        </p:nvSpPr>
        <p:spPr bwMode="auto">
          <a:xfrm>
            <a:off x="2266950" y="4941888"/>
            <a:ext cx="217488" cy="3603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flat"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A50021"/>
              </a:solidFill>
            </a:endParaRPr>
          </a:p>
        </p:txBody>
      </p:sp>
      <p:sp>
        <p:nvSpPr>
          <p:cNvPr id="28680" name="Line 8"/>
          <p:cNvSpPr>
            <a:spLocks noChangeShapeType="1"/>
          </p:cNvSpPr>
          <p:nvPr/>
        </p:nvSpPr>
        <p:spPr bwMode="auto">
          <a:xfrm flipV="1">
            <a:off x="1908175" y="2781300"/>
            <a:ext cx="4968875" cy="1079500"/>
          </a:xfrm>
          <a:prstGeom prst="line">
            <a:avLst/>
          </a:prstGeom>
          <a:noFill/>
          <a:ln w="50800" cap="flat" cmpd="sng">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1" name="Text Box 9"/>
          <p:cNvSpPr txBox="1">
            <a:spLocks noChangeArrowheads="1"/>
          </p:cNvSpPr>
          <p:nvPr/>
        </p:nvSpPr>
        <p:spPr bwMode="auto">
          <a:xfrm>
            <a:off x="5991225" y="3006725"/>
            <a:ext cx="2181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宋体" panose="02010600030101010101" pitchFamily="2" charset="-122"/>
              </a:rPr>
              <a:t>实际支出，E=C+I</a:t>
            </a:r>
          </a:p>
        </p:txBody>
      </p:sp>
      <p:sp>
        <p:nvSpPr>
          <p:cNvPr id="28682" name="Text Box 10"/>
          <p:cNvSpPr txBox="1">
            <a:spLocks noChangeArrowheads="1"/>
          </p:cNvSpPr>
          <p:nvPr/>
        </p:nvSpPr>
        <p:spPr bwMode="auto">
          <a:xfrm>
            <a:off x="2532063" y="4879975"/>
            <a:ext cx="81597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A50021"/>
                </a:solidFill>
              </a:rPr>
              <a:t>45°</a:t>
            </a:r>
          </a:p>
        </p:txBody>
      </p:sp>
      <p:sp>
        <p:nvSpPr>
          <p:cNvPr id="28683" name="Line 11"/>
          <p:cNvSpPr>
            <a:spLocks noChangeShapeType="1"/>
          </p:cNvSpPr>
          <p:nvPr/>
        </p:nvSpPr>
        <p:spPr bwMode="auto">
          <a:xfrm>
            <a:off x="3851275" y="3429000"/>
            <a:ext cx="1588" cy="1873250"/>
          </a:xfrm>
          <a:prstGeom prst="line">
            <a:avLst/>
          </a:prstGeom>
          <a:noFill/>
          <a:ln w="50800" cap="flat"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4" name="Line 12"/>
          <p:cNvSpPr>
            <a:spLocks noChangeShapeType="1"/>
          </p:cNvSpPr>
          <p:nvPr/>
        </p:nvSpPr>
        <p:spPr bwMode="auto">
          <a:xfrm flipH="1">
            <a:off x="1908175" y="3429000"/>
            <a:ext cx="1943100" cy="1588"/>
          </a:xfrm>
          <a:prstGeom prst="line">
            <a:avLst/>
          </a:prstGeom>
          <a:noFill/>
          <a:ln w="50800" cap="flat"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5" name="AutoShape 13"/>
          <p:cNvSpPr>
            <a:spLocks noChangeArrowheads="1"/>
          </p:cNvSpPr>
          <p:nvPr/>
        </p:nvSpPr>
        <p:spPr bwMode="auto">
          <a:xfrm flipH="1">
            <a:off x="2843213" y="2205038"/>
            <a:ext cx="936625" cy="720725"/>
          </a:xfrm>
          <a:prstGeom prst="wedgeRectCallout">
            <a:avLst>
              <a:gd name="adj1" fmla="val -57782"/>
              <a:gd name="adj2" fmla="val 120370"/>
            </a:avLst>
          </a:prstGeom>
          <a:noFill/>
          <a:ln w="9525" cap="flat" cmpd="sng">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t>（E*,Y*)</a:t>
            </a:r>
          </a:p>
        </p:txBody>
      </p:sp>
      <p:sp>
        <p:nvSpPr>
          <p:cNvPr id="28686" name="Text Box 14"/>
          <p:cNvSpPr txBox="1">
            <a:spLocks noChangeArrowheads="1"/>
          </p:cNvSpPr>
          <p:nvPr/>
        </p:nvSpPr>
        <p:spPr bwMode="auto">
          <a:xfrm>
            <a:off x="1403350" y="5302250"/>
            <a:ext cx="42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O</a:t>
            </a:r>
          </a:p>
        </p:txBody>
      </p:sp>
      <p:sp>
        <p:nvSpPr>
          <p:cNvPr id="28687" name="Text Box 15"/>
          <p:cNvSpPr txBox="1">
            <a:spLocks noChangeArrowheads="1"/>
          </p:cNvSpPr>
          <p:nvPr/>
        </p:nvSpPr>
        <p:spPr bwMode="auto">
          <a:xfrm>
            <a:off x="539553" y="1196975"/>
            <a:ext cx="172898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宋体" panose="02010600030101010101" pitchFamily="2" charset="-122"/>
              </a:rPr>
              <a:t>实际支出，E</a:t>
            </a:r>
          </a:p>
        </p:txBody>
      </p:sp>
      <p:sp>
        <p:nvSpPr>
          <p:cNvPr id="28688" name="Text Box 16"/>
          <p:cNvSpPr txBox="1">
            <a:spLocks noChangeArrowheads="1"/>
          </p:cNvSpPr>
          <p:nvPr/>
        </p:nvSpPr>
        <p:spPr bwMode="auto">
          <a:xfrm>
            <a:off x="6372200" y="5302250"/>
            <a:ext cx="17288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a:latin typeface="宋体" panose="02010600030101010101" pitchFamily="2" charset="-122"/>
              </a:rPr>
              <a:t>收入、产出Y</a:t>
            </a:r>
            <a:endParaRPr lang="zh-CN" altLang="en-US"/>
          </a:p>
        </p:txBody>
      </p:sp>
      <p:sp>
        <p:nvSpPr>
          <p:cNvPr id="28689" name="Text Box 17"/>
          <p:cNvSpPr txBox="1">
            <a:spLocks noChangeArrowheads="1"/>
          </p:cNvSpPr>
          <p:nvPr/>
        </p:nvSpPr>
        <p:spPr bwMode="auto">
          <a:xfrm>
            <a:off x="3635896" y="5373688"/>
            <a:ext cx="6948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Y*</a:t>
            </a:r>
          </a:p>
        </p:txBody>
      </p:sp>
      <p:sp>
        <p:nvSpPr>
          <p:cNvPr id="28690" name="Line 18"/>
          <p:cNvSpPr>
            <a:spLocks noChangeShapeType="1"/>
          </p:cNvSpPr>
          <p:nvPr/>
        </p:nvSpPr>
        <p:spPr bwMode="auto">
          <a:xfrm>
            <a:off x="5148263" y="2205038"/>
            <a:ext cx="0" cy="3097212"/>
          </a:xfrm>
          <a:prstGeom prst="line">
            <a:avLst/>
          </a:prstGeom>
          <a:noFill/>
          <a:ln w="50800" cap="flat"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1" name="Text Box 19"/>
          <p:cNvSpPr txBox="1">
            <a:spLocks noChangeArrowheads="1"/>
          </p:cNvSpPr>
          <p:nvPr/>
        </p:nvSpPr>
        <p:spPr bwMode="auto">
          <a:xfrm>
            <a:off x="4860033" y="5373688"/>
            <a:ext cx="5755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Y</a:t>
            </a:r>
            <a:r>
              <a:rPr lang="zh-CN" altLang="en-US" sz="1600" b="1" dirty="0"/>
              <a:t>1</a:t>
            </a:r>
          </a:p>
        </p:txBody>
      </p:sp>
      <p:sp>
        <p:nvSpPr>
          <p:cNvPr id="28692" name="Line 20"/>
          <p:cNvSpPr>
            <a:spLocks noChangeShapeType="1"/>
          </p:cNvSpPr>
          <p:nvPr/>
        </p:nvSpPr>
        <p:spPr bwMode="auto">
          <a:xfrm flipH="1">
            <a:off x="3995738" y="5013325"/>
            <a:ext cx="1008062" cy="0"/>
          </a:xfrm>
          <a:prstGeom prst="line">
            <a:avLst/>
          </a:prstGeom>
          <a:noFill/>
          <a:ln w="50800" cap="rnd" cmpd="sng">
            <a:solidFill>
              <a:srgbClr val="00CC00"/>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
        <p:nvSpPr>
          <p:cNvPr id="3" name="灯片编号占位符 2"/>
          <p:cNvSpPr>
            <a:spLocks noGrp="1"/>
          </p:cNvSpPr>
          <p:nvPr>
            <p:ph type="sldNum" sz="quarter" idx="12"/>
          </p:nvPr>
        </p:nvSpPr>
        <p:spPr/>
        <p:txBody>
          <a:bodyPr/>
          <a:lstStyle/>
          <a:p>
            <a:pPr>
              <a:defRPr/>
            </a:pPr>
            <a:fld id="{17741CD0-23B6-40A2-8994-9BE513E79A7B}" type="slidenum">
              <a:rPr lang="en-US" altLang="zh-CN" smtClean="0"/>
              <a:pPr>
                <a:defRPr/>
              </a:pPr>
              <a:t>12</a:t>
            </a:fld>
            <a:endParaRPr lang="en-US" altLang="zh-CN"/>
          </a:p>
        </p:txBody>
      </p:sp>
    </p:spTree>
    <p:extLst>
      <p:ext uri="{BB962C8B-B14F-4D97-AF65-F5344CB8AC3E}">
        <p14:creationId xmlns:p14="http://schemas.microsoft.com/office/powerpoint/2010/main" val="340880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13E1C91-533C-4939-9763-38D730870069}" type="slidenum">
              <a:rPr lang="en-GB" altLang="zh-CN" sz="1200" b="0">
                <a:solidFill>
                  <a:schemeClr val="bg1"/>
                </a:solidFill>
              </a:rPr>
              <a:pPr/>
              <a:t>13</a:t>
            </a:fld>
            <a:endParaRPr lang="en-GB" altLang="zh-CN" sz="1200" b="0">
              <a:solidFill>
                <a:schemeClr val="bg1"/>
              </a:solidFill>
            </a:endParaRPr>
          </a:p>
        </p:txBody>
      </p:sp>
      <p:sp>
        <p:nvSpPr>
          <p:cNvPr id="5" name="Rectangle 2"/>
          <p:cNvSpPr>
            <a:spLocks noChangeArrowheads="1"/>
          </p:cNvSpPr>
          <p:nvPr/>
        </p:nvSpPr>
        <p:spPr bwMode="auto">
          <a:xfrm>
            <a:off x="827088" y="1412875"/>
            <a:ext cx="7488237" cy="129540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在两部门中，由于产出不是用于消费就是用于投资，而居民的收入不是用于消费就是用于储蓄，因此，两部门经济均衡国民收入的决定条件还可以表示为：</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8" name="Comment 4">
            <a:hlinkClick r:id="rId3" action="ppaction://hlinksldjump"/>
          </p:cNvPr>
          <p:cNvSpPr>
            <a:spLocks noChangeArrowheads="1"/>
          </p:cNvSpPr>
          <p:nvPr/>
        </p:nvSpPr>
        <p:spPr bwMode="auto">
          <a:xfrm>
            <a:off x="815975" y="765175"/>
            <a:ext cx="30353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投资等于储蓄</a:t>
            </a:r>
            <a:endPar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20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3275013" y="2781300"/>
          <a:ext cx="1685925" cy="360363"/>
        </p:xfrm>
        <a:graphic>
          <a:graphicData uri="http://schemas.openxmlformats.org/presentationml/2006/ole">
            <mc:AlternateContent xmlns:mc="http://schemas.openxmlformats.org/markup-compatibility/2006">
              <mc:Choice xmlns:v="urn:schemas-microsoft-com:vml" Requires="v">
                <p:oleObj spid="_x0000_s8248" name="Equation" r:id="rId4" imgW="850531" imgH="177723" progId="Equation.DSMT4">
                  <p:embed/>
                </p:oleObj>
              </mc:Choice>
              <mc:Fallback>
                <p:oleObj name="Equation" r:id="rId4" imgW="850531"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013" y="2781300"/>
                        <a:ext cx="1685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p:cNvSpPr>
            <a:spLocks noChangeArrowheads="1"/>
          </p:cNvSpPr>
          <p:nvPr/>
        </p:nvSpPr>
        <p:spPr bwMode="auto">
          <a:xfrm>
            <a:off x="827088" y="3284538"/>
            <a:ext cx="7488237" cy="93662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居民用于消费的收入与购买消费品的支出总是相等的，因此，上述均衡条件也就可以表达为：</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205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0" name="对象 9"/>
          <p:cNvGraphicFramePr>
            <a:graphicFrameLocks noChangeAspect="1"/>
          </p:cNvGraphicFramePr>
          <p:nvPr/>
        </p:nvGraphicFramePr>
        <p:xfrm>
          <a:off x="3519488" y="4292600"/>
          <a:ext cx="763587" cy="360363"/>
        </p:xfrm>
        <a:graphic>
          <a:graphicData uri="http://schemas.openxmlformats.org/presentationml/2006/ole">
            <mc:AlternateContent xmlns:mc="http://schemas.openxmlformats.org/markup-compatibility/2006">
              <mc:Choice xmlns:v="urn:schemas-microsoft-com:vml" Requires="v">
                <p:oleObj spid="_x0000_s8249" name="Equation" r:id="rId6" imgW="368140" imgH="177723" progId="Equation.DSMT4">
                  <p:embed/>
                </p:oleObj>
              </mc:Choice>
              <mc:Fallback>
                <p:oleObj name="Equation" r:id="rId6" imgW="368140" imgH="17772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9488" y="4292600"/>
                        <a:ext cx="7635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
          <p:cNvSpPr>
            <a:spLocks noChangeArrowheads="1"/>
          </p:cNvSpPr>
          <p:nvPr/>
        </p:nvSpPr>
        <p:spPr bwMode="auto">
          <a:xfrm>
            <a:off x="827088" y="4797425"/>
            <a:ext cx="7488237" cy="1223963"/>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含义：厂商生产出来的产品中，消费者没有购买的那部分产品，刚好等于厂商自己需要购买的投资品，那么产品市场的供求也相等</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3890016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blinds(horizontal)">
                                      <p:cBhvr>
                                        <p:cTn id="3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8" grpId="0"/>
      <p:bldP spid="9" grpId="0" build="p" autoUpdateAnimBg="0"/>
      <p:bldP spid="1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9E66BC8-0E22-48F1-B446-5B13649C9747}" type="slidenum">
              <a:rPr lang="en-GB" altLang="zh-CN" sz="1200" b="0">
                <a:solidFill>
                  <a:schemeClr val="bg1"/>
                </a:solidFill>
              </a:rPr>
              <a:pPr/>
              <a:t>14</a:t>
            </a:fld>
            <a:endParaRPr lang="en-GB" altLang="zh-CN" sz="1200" b="0">
              <a:solidFill>
                <a:schemeClr val="bg1"/>
              </a:solidFill>
            </a:endParaRPr>
          </a:p>
        </p:txBody>
      </p:sp>
      <p:sp>
        <p:nvSpPr>
          <p:cNvPr id="5" name="Rectangle 2"/>
          <p:cNvSpPr>
            <a:spLocks noChangeArrowheads="1"/>
          </p:cNvSpPr>
          <p:nvPr/>
        </p:nvSpPr>
        <p:spPr bwMode="auto">
          <a:xfrm>
            <a:off x="827088" y="1484313"/>
            <a:ext cx="7489825" cy="180022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现实经济包含居民、厂商、政府、外国的四个部门。在四部门经济中，产品的需求由居民消费</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、厂商投资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、政府购买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、净出口</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四个</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部分</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构成</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四部门经济均衡国民收入的决定条件：</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6" name="Comment 4">
            <a:hlinkClick r:id="rId3" action="ppaction://hlinksldjump"/>
          </p:cNvPr>
          <p:cNvSpPr>
            <a:spLocks noChangeArrowheads="1"/>
          </p:cNvSpPr>
          <p:nvPr/>
        </p:nvSpPr>
        <p:spPr bwMode="auto">
          <a:xfrm>
            <a:off x="652463" y="765175"/>
            <a:ext cx="57912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3.1.3 </a:t>
            </a:r>
            <a:r>
              <a:rPr lang="zh-CN" altLang="en-US" sz="2800" dirty="0">
                <a:solidFill>
                  <a:srgbClr val="336699"/>
                </a:solidFill>
                <a:latin typeface="微软雅黑" pitchFamily="34" charset="-122"/>
                <a:ea typeface="微软雅黑" pitchFamily="34" charset="-122"/>
              </a:rPr>
              <a:t>国民收入决定原理的一般化</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307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2916238" y="3465513"/>
          <a:ext cx="2667000" cy="395287"/>
        </p:xfrm>
        <a:graphic>
          <a:graphicData uri="http://schemas.openxmlformats.org/presentationml/2006/ole">
            <mc:AlternateContent xmlns:mc="http://schemas.openxmlformats.org/markup-compatibility/2006">
              <mc:Choice xmlns:v="urn:schemas-microsoft-com:vml" Requires="v">
                <p:oleObj spid="_x0000_s9245" name="Equation" r:id="rId4" imgW="1218671" imgH="177723" progId="Equation.DSMT4">
                  <p:embed/>
                </p:oleObj>
              </mc:Choice>
              <mc:Fallback>
                <p:oleObj name="Equation" r:id="rId4" imgW="1218671"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3465513"/>
                        <a:ext cx="2667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p:cNvSpPr>
            <a:spLocks noChangeArrowheads="1"/>
          </p:cNvSpPr>
          <p:nvPr/>
        </p:nvSpPr>
        <p:spPr bwMode="auto">
          <a:xfrm>
            <a:off x="827088" y="4149725"/>
            <a:ext cx="7489825" cy="1871663"/>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如果</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已经决定</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，均衡总产出也就决定</a:t>
            </a: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在四部门经济中，均衡总产出也可根据“投资</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储蓄”的条件来确定，只不过四部门经济中的投资应是“国民总投资”，而储蓄应是“国民总储蓄”</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535412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linds(horizontal)">
                                      <p:cBhvr>
                                        <p:cTn id="27" dur="500"/>
                                        <p:tgtEl>
                                          <p:spTgt spid="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blinds(horizontal)">
                                      <p:cBhvr>
                                        <p:cTn id="3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P spid="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24CE74B-5BBE-422E-90F5-310A123A38FB}" type="slidenum">
              <a:rPr lang="en-GB" altLang="zh-CN" sz="1200" b="0">
                <a:solidFill>
                  <a:schemeClr val="bg1"/>
                </a:solidFill>
              </a:rPr>
              <a:pPr/>
              <a:t>15</a:t>
            </a:fld>
            <a:endParaRPr lang="en-GB" altLang="zh-CN" sz="1200" b="0">
              <a:solidFill>
                <a:schemeClr val="bg1"/>
              </a:solidFill>
            </a:endParaRPr>
          </a:p>
        </p:txBody>
      </p:sp>
      <p:sp>
        <p:nvSpPr>
          <p:cNvPr id="6" name="Comment 4">
            <a:hlinkClick r:id="rId3" action="ppaction://hlinksldjump"/>
          </p:cNvPr>
          <p:cNvSpPr>
            <a:spLocks noChangeArrowheads="1"/>
          </p:cNvSpPr>
          <p:nvPr/>
        </p:nvSpPr>
        <p:spPr bwMode="auto">
          <a:xfrm>
            <a:off x="467544" y="1074739"/>
            <a:ext cx="47117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3.2.1  </a:t>
            </a:r>
            <a:r>
              <a:rPr lang="zh-CN" altLang="en-US" sz="2800" dirty="0">
                <a:solidFill>
                  <a:srgbClr val="336699"/>
                </a:solidFill>
                <a:latin typeface="微软雅黑" pitchFamily="34" charset="-122"/>
                <a:ea typeface="微软雅黑" pitchFamily="34" charset="-122"/>
              </a:rPr>
              <a:t>消费函数与消费倾向</a:t>
            </a:r>
            <a:endPar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7" name="Rectangle 3"/>
          <p:cNvSpPr>
            <a:spLocks noChangeArrowheads="1"/>
          </p:cNvSpPr>
          <p:nvPr/>
        </p:nvSpPr>
        <p:spPr bwMode="auto">
          <a:xfrm>
            <a:off x="158048" y="298451"/>
            <a:ext cx="4679950" cy="590550"/>
          </a:xfrm>
          <a:prstGeom prst="rect">
            <a:avLst/>
          </a:prstGeom>
          <a:noFill/>
          <a:ln w="6350">
            <a:noFill/>
            <a:miter lim="800000"/>
            <a:headEnd/>
            <a:tailEnd/>
          </a:ln>
          <a:effectLst/>
        </p:spPr>
        <p:txBody>
          <a:bodyPr lIns="0" tIns="0" rIns="0" bIns="0">
            <a:spAutoFit/>
          </a:bodyPr>
          <a:lstStyle/>
          <a:p>
            <a:pPr marL="742950" lvl="1" indent="-285750" eaLnBrk="1" hangingPunct="1">
              <a:lnSpc>
                <a:spcPct val="120000"/>
              </a:lnSpc>
              <a:spcBef>
                <a:spcPct val="20000"/>
              </a:spcBef>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3.2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消费需求和储蓄</a:t>
            </a:r>
          </a:p>
        </p:txBody>
      </p:sp>
      <p:sp>
        <p:nvSpPr>
          <p:cNvPr id="8" name="Rectangle 2"/>
          <p:cNvSpPr>
            <a:spLocks noChangeArrowheads="1"/>
          </p:cNvSpPr>
          <p:nvPr/>
        </p:nvSpPr>
        <p:spPr bwMode="auto">
          <a:xfrm>
            <a:off x="827088" y="2349500"/>
            <a:ext cx="7705725" cy="2087563"/>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消费函数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Consumption Function</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，指消费支出与决定消费支出的各种因素之间的依存关系</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ct val="20000"/>
              </a:spcBef>
              <a:buClr>
                <a:srgbClr val="FF6600"/>
              </a:buClr>
              <a:buSzPct val="7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影响消费支出的因素很多（</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收入水平、</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价水平、利率水平、预期、消费信贷条件、人口结构</a:t>
            </a:r>
            <a:r>
              <a:rPr lang="zh-CN" altLang="zh-CN" sz="2400" dirty="0">
                <a:latin typeface="Arial"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社会收入分配状况等</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），但最主要的是国民收入水平）</a:t>
            </a:r>
          </a:p>
        </p:txBody>
      </p:sp>
      <p:graphicFrame>
        <p:nvGraphicFramePr>
          <p:cNvPr id="9" name="Object 6"/>
          <p:cNvGraphicFramePr>
            <a:graphicFrameLocks noChangeAspect="1"/>
          </p:cNvGraphicFramePr>
          <p:nvPr/>
        </p:nvGraphicFramePr>
        <p:xfrm>
          <a:off x="2719388" y="4506913"/>
          <a:ext cx="1363662" cy="539750"/>
        </p:xfrm>
        <a:graphic>
          <a:graphicData uri="http://schemas.openxmlformats.org/presentationml/2006/ole">
            <mc:AlternateContent xmlns:mc="http://schemas.openxmlformats.org/markup-compatibility/2006">
              <mc:Choice xmlns:v="urn:schemas-microsoft-com:vml" Requires="v">
                <p:oleObj spid="_x0000_s10317" name="Equation" r:id="rId4" imgW="609336" imgH="253890" progId="Equation.DSMT4">
                  <p:embed/>
                </p:oleObj>
              </mc:Choice>
              <mc:Fallback>
                <p:oleObj name="Equation" r:id="rId4" imgW="609336"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9388" y="4506913"/>
                        <a:ext cx="13636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8"/>
          <p:cNvSpPr>
            <a:spLocks noChangeArrowheads="1"/>
          </p:cNvSpPr>
          <p:nvPr/>
        </p:nvSpPr>
        <p:spPr bwMode="auto">
          <a:xfrm>
            <a:off x="4572000" y="4543425"/>
            <a:ext cx="183673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满足条件：</a:t>
            </a:r>
          </a:p>
        </p:txBody>
      </p:sp>
      <p:sp>
        <p:nvSpPr>
          <p:cNvPr id="11" name="Rectangle 11"/>
          <p:cNvSpPr>
            <a:spLocks noChangeArrowheads="1"/>
          </p:cNvSpPr>
          <p:nvPr/>
        </p:nvSpPr>
        <p:spPr bwMode="auto">
          <a:xfrm>
            <a:off x="4860925" y="5157788"/>
            <a:ext cx="1835150" cy="436562"/>
          </a:xfrm>
          <a:prstGeom prst="rect">
            <a:avLst/>
          </a:prstGeom>
          <a:noFill/>
          <a:ln w="9525">
            <a:noFill/>
            <a:miter lim="800000"/>
            <a:headEnd/>
            <a:tailEnd/>
          </a:ln>
          <a:effectLst/>
        </p:spPr>
        <p:txBody>
          <a:bodyPr/>
          <a:lstStyle/>
          <a:p>
            <a:pPr marL="457200" indent="-457200" eaLnBrk="1" hangingPunct="1">
              <a:spcBef>
                <a:spcPct val="20000"/>
              </a:spcBef>
              <a:buClr>
                <a:srgbClr val="FF6600"/>
              </a:buClr>
              <a:buFont typeface="Wingdings" pitchFamily="2" charset="2"/>
              <a:buNone/>
              <a:defRPr/>
            </a:pPr>
            <a:r>
              <a:rPr kumimoji="1" lang="zh-CN" altLang="en-US" sz="2000" dirty="0">
                <a:effectLst>
                  <a:outerShdw blurRad="38100" dist="38100" dir="2700000" algn="tl">
                    <a:srgbClr val="C0C0C0"/>
                  </a:outerShdw>
                </a:effectLst>
                <a:latin typeface="Times New Roman" pitchFamily="18" charset="0"/>
              </a:rPr>
              <a:t>（</a:t>
            </a:r>
            <a:r>
              <a:rPr kumimoji="1" lang="en-US" altLang="zh-CN" sz="2000" dirty="0">
                <a:effectLst>
                  <a:outerShdw blurRad="38100" dist="38100" dir="2700000" algn="tl">
                    <a:srgbClr val="C0C0C0"/>
                  </a:outerShdw>
                </a:effectLst>
                <a:latin typeface="Times New Roman" pitchFamily="18" charset="0"/>
              </a:rPr>
              <a:t>0</a:t>
            </a:r>
            <a:r>
              <a:rPr kumimoji="1" lang="en-US" altLang="en-US" sz="2000" dirty="0">
                <a:effectLst>
                  <a:outerShdw blurRad="38100" dist="38100" dir="2700000" algn="tl">
                    <a:srgbClr val="C0C0C0"/>
                  </a:outerShdw>
                </a:effectLst>
                <a:latin typeface="Times New Roman" pitchFamily="18" charset="0"/>
              </a:rPr>
              <a:t>﹤</a:t>
            </a:r>
            <a:r>
              <a:rPr kumimoji="1" lang="en-US" altLang="zh-CN" sz="2000" dirty="0">
                <a:effectLst>
                  <a:outerShdw blurRad="38100" dist="38100" dir="2700000" algn="tl">
                    <a:srgbClr val="C0C0C0"/>
                  </a:outerShdw>
                </a:effectLst>
                <a:latin typeface="Times New Roman" pitchFamily="18" charset="0"/>
              </a:rPr>
              <a:t>β</a:t>
            </a:r>
            <a:r>
              <a:rPr kumimoji="1" lang="en-US" altLang="en-US" sz="2000" dirty="0">
                <a:effectLst>
                  <a:outerShdw blurRad="38100" dist="38100" dir="2700000" algn="tl">
                    <a:srgbClr val="C0C0C0"/>
                  </a:outerShdw>
                </a:effectLst>
                <a:latin typeface="Times New Roman" pitchFamily="18" charset="0"/>
              </a:rPr>
              <a:t>﹤</a:t>
            </a:r>
            <a:r>
              <a:rPr kumimoji="1" lang="en-US" altLang="zh-CN" sz="2000" dirty="0">
                <a:effectLst>
                  <a:outerShdw blurRad="38100" dist="38100" dir="2700000" algn="tl">
                    <a:srgbClr val="C0C0C0"/>
                  </a:outerShdw>
                </a:effectLst>
                <a:latin typeface="Times New Roman" pitchFamily="18" charset="0"/>
              </a:rPr>
              <a:t>1</a:t>
            </a:r>
            <a:r>
              <a:rPr kumimoji="1" lang="zh-CN" altLang="en-US" sz="2000" dirty="0">
                <a:effectLst>
                  <a:outerShdw blurRad="38100" dist="38100" dir="2700000" algn="tl">
                    <a:srgbClr val="C0C0C0"/>
                  </a:outerShdw>
                </a:effectLst>
                <a:latin typeface="Times New Roman" pitchFamily="18" charset="0"/>
              </a:rPr>
              <a:t>）</a:t>
            </a:r>
          </a:p>
        </p:txBody>
      </p:sp>
      <p:graphicFrame>
        <p:nvGraphicFramePr>
          <p:cNvPr id="12" name="Object 12"/>
          <p:cNvGraphicFramePr>
            <a:graphicFrameLocks noChangeAspect="1"/>
          </p:cNvGraphicFramePr>
          <p:nvPr/>
        </p:nvGraphicFramePr>
        <p:xfrm>
          <a:off x="2743200" y="5151438"/>
          <a:ext cx="1806575" cy="468312"/>
        </p:xfrm>
        <a:graphic>
          <a:graphicData uri="http://schemas.openxmlformats.org/presentationml/2006/ole">
            <mc:AlternateContent xmlns:mc="http://schemas.openxmlformats.org/markup-compatibility/2006">
              <mc:Choice xmlns:v="urn:schemas-microsoft-com:vml" Requires="v">
                <p:oleObj spid="_x0000_s10318" name="Equation" r:id="rId6" imgW="748975" imgH="203112" progId="Equation.DSMT4">
                  <p:embed/>
                </p:oleObj>
              </mc:Choice>
              <mc:Fallback>
                <p:oleObj name="Equation" r:id="rId6" imgW="748975"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151438"/>
                        <a:ext cx="18065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AutoShape 14"/>
          <p:cNvSpPr>
            <a:spLocks noChangeArrowheads="1"/>
          </p:cNvSpPr>
          <p:nvPr/>
        </p:nvSpPr>
        <p:spPr bwMode="auto">
          <a:xfrm>
            <a:off x="1547813" y="5805488"/>
            <a:ext cx="1452562" cy="431800"/>
          </a:xfrm>
          <a:prstGeom prst="wedgeRoundRectCallout">
            <a:avLst>
              <a:gd name="adj1" fmla="val 71634"/>
              <a:gd name="adj2" fmla="val -105097"/>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自发性消费</a:t>
            </a:r>
            <a:r>
              <a:rPr lang="zh-CN" altLang="en-US"/>
              <a:t> </a:t>
            </a:r>
          </a:p>
        </p:txBody>
      </p:sp>
      <p:sp>
        <p:nvSpPr>
          <p:cNvPr id="14" name="AutoShape 15"/>
          <p:cNvSpPr>
            <a:spLocks noChangeArrowheads="1"/>
          </p:cNvSpPr>
          <p:nvPr/>
        </p:nvSpPr>
        <p:spPr bwMode="auto">
          <a:xfrm>
            <a:off x="4275138" y="5805488"/>
            <a:ext cx="1376362" cy="431800"/>
          </a:xfrm>
          <a:prstGeom prst="wedgeRoundRectCallout">
            <a:avLst>
              <a:gd name="adj1" fmla="val -58037"/>
              <a:gd name="adj2" fmla="val -97894"/>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引致性消费</a:t>
            </a:r>
            <a:r>
              <a:rPr lang="zh-CN" altLang="en-US"/>
              <a:t> </a:t>
            </a:r>
          </a:p>
        </p:txBody>
      </p:sp>
      <p:sp>
        <p:nvSpPr>
          <p:cNvPr id="15" name="AutoShape 16"/>
          <p:cNvSpPr>
            <a:spLocks noChangeArrowheads="1"/>
          </p:cNvSpPr>
          <p:nvPr/>
        </p:nvSpPr>
        <p:spPr bwMode="auto">
          <a:xfrm>
            <a:off x="5868988" y="5805488"/>
            <a:ext cx="1604962" cy="431800"/>
          </a:xfrm>
          <a:prstGeom prst="wedgeRoundRectCallout">
            <a:avLst>
              <a:gd name="adj1" fmla="val -58111"/>
              <a:gd name="adj2" fmla="val -102755"/>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边际消费倾向</a:t>
            </a:r>
            <a:r>
              <a:rPr lang="zh-CN" altLang="en-US"/>
              <a:t> </a:t>
            </a:r>
          </a:p>
        </p:txBody>
      </p:sp>
      <p:graphicFrame>
        <p:nvGraphicFramePr>
          <p:cNvPr id="16" name="Object 9"/>
          <p:cNvGraphicFramePr>
            <a:graphicFrameLocks noChangeAspect="1"/>
          </p:cNvGraphicFramePr>
          <p:nvPr/>
        </p:nvGraphicFramePr>
        <p:xfrm>
          <a:off x="6207125" y="4437063"/>
          <a:ext cx="871538" cy="649287"/>
        </p:xfrm>
        <a:graphic>
          <a:graphicData uri="http://schemas.openxmlformats.org/presentationml/2006/ole">
            <mc:AlternateContent xmlns:mc="http://schemas.openxmlformats.org/markup-compatibility/2006">
              <mc:Choice xmlns:v="urn:schemas-microsoft-com:vml" Requires="v">
                <p:oleObj spid="_x0000_s10319" name="公式" r:id="rId8" imgW="495085" imgH="393529" progId="Equation.3">
                  <p:embed/>
                </p:oleObj>
              </mc:Choice>
              <mc:Fallback>
                <p:oleObj name="公式" r:id="rId8" imgW="495085"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7125" y="4437063"/>
                        <a:ext cx="87153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Comment 4">
            <a:hlinkClick r:id="rId3" action="ppaction://hlinksldjump"/>
          </p:cNvPr>
          <p:cNvSpPr>
            <a:spLocks noChangeArrowheads="1"/>
          </p:cNvSpPr>
          <p:nvPr/>
        </p:nvSpPr>
        <p:spPr bwMode="auto">
          <a:xfrm>
            <a:off x="755650" y="1844675"/>
            <a:ext cx="24701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消费函数</a:t>
            </a:r>
            <a:endPar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pic>
        <p:nvPicPr>
          <p:cNvPr id="3" name="图片 2">
            <a:extLst>
              <a:ext uri="{FF2B5EF4-FFF2-40B4-BE49-F238E27FC236}">
                <a16:creationId xmlns:a16="http://schemas.microsoft.com/office/drawing/2014/main" id="{DE1749CD-02C9-466E-9E45-5C33C1CCB25C}"/>
              </a:ext>
            </a:extLst>
          </p:cNvPr>
          <p:cNvPicPr>
            <a:picLocks noChangeAspect="1"/>
          </p:cNvPicPr>
          <p:nvPr/>
        </p:nvPicPr>
        <p:blipFill>
          <a:blip r:embed="rId10"/>
          <a:stretch>
            <a:fillRect/>
          </a:stretch>
        </p:blipFill>
        <p:spPr>
          <a:xfrm>
            <a:off x="3687218" y="4636102"/>
            <a:ext cx="5968501" cy="1847248"/>
          </a:xfrm>
          <a:prstGeom prst="rect">
            <a:avLst/>
          </a:prstGeom>
        </p:spPr>
      </p:pic>
    </p:spTree>
    <p:extLst>
      <p:ext uri="{BB962C8B-B14F-4D97-AF65-F5344CB8AC3E}">
        <p14:creationId xmlns:p14="http://schemas.microsoft.com/office/powerpoint/2010/main" val="2908348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linds(horizontal)">
                                      <p:cBhvr>
                                        <p:cTn id="27" dur="500"/>
                                        <p:tgtEl>
                                          <p:spTgt spid="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linds(horizontal)">
                                      <p:cBhvr>
                                        <p:cTn id="46" dur="500"/>
                                        <p:tgtEl>
                                          <p:spTgt spid="1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linds(horizontal)">
                                      <p:cBhvr>
                                        <p:cTn id="51"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linds(horizontal)">
                                      <p:cBhvr>
                                        <p:cTn id="56"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linds(horizontal)">
                                      <p:cBhvr>
                                        <p:cTn id="6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bldLvl="3"/>
      <p:bldP spid="8" grpId="0" build="p" autoUpdateAnimBg="0"/>
      <p:bldP spid="10" grpId="0"/>
      <p:bldP spid="11" grpId="0"/>
      <p:bldP spid="13" grpId="0" animBg="1"/>
      <p:bldP spid="14" grpId="0" animBg="1"/>
      <p:bldP spid="15"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CFFD118-A2D2-4A0C-AC54-CF5C2E4DF5B7}" type="slidenum">
              <a:rPr lang="en-GB" altLang="zh-CN" sz="1200" b="0">
                <a:solidFill>
                  <a:schemeClr val="bg1"/>
                </a:solidFill>
              </a:rPr>
              <a:pPr/>
              <a:t>16</a:t>
            </a:fld>
            <a:endParaRPr lang="en-GB" altLang="zh-CN" sz="1200" b="0">
              <a:solidFill>
                <a:schemeClr val="bg1"/>
              </a:solidFill>
            </a:endParaRPr>
          </a:p>
        </p:txBody>
      </p:sp>
      <p:sp>
        <p:nvSpPr>
          <p:cNvPr id="45059"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Rectangle 20">
            <a:hlinkClick r:id="rId2" action="ppaction://hlinksldjump"/>
          </p:cNvPr>
          <p:cNvSpPr>
            <a:spLocks noChangeArrowheads="1"/>
          </p:cNvSpPr>
          <p:nvPr/>
        </p:nvSpPr>
        <p:spPr bwMode="auto">
          <a:xfrm>
            <a:off x="1116013" y="4727575"/>
            <a:ext cx="6840537" cy="1150938"/>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1"/>
                </a:solidFill>
                <a:latin typeface="楷体" panose="02010609060101010101" pitchFamily="49" charset="-122"/>
                <a:ea typeface="楷体" panose="02010609060101010101" pitchFamily="49" charset="-122"/>
              </a:rPr>
              <a:t>注意：</a:t>
            </a:r>
            <a:r>
              <a:rPr kumimoji="1" lang="en-US" altLang="zh-CN" sz="2000">
                <a:solidFill>
                  <a:schemeClr val="tx1"/>
                </a:solidFill>
                <a:latin typeface="楷体" panose="02010609060101010101" pitchFamily="49" charset="-122"/>
                <a:ea typeface="楷体" panose="02010609060101010101" pitchFamily="49" charset="-122"/>
              </a:rPr>
              <a:t>1.</a:t>
            </a:r>
            <a:r>
              <a:rPr kumimoji="1"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45°</a:t>
            </a:r>
            <a:r>
              <a:rPr kumimoji="1" lang="zh-CN" altLang="en-US" sz="2000">
                <a:solidFill>
                  <a:schemeClr val="tx1"/>
                </a:solidFill>
                <a:latin typeface="楷体" panose="02010609060101010101" pitchFamily="49" charset="-122"/>
                <a:ea typeface="楷体" panose="02010609060101010101" pitchFamily="49" charset="-122"/>
              </a:rPr>
              <a:t>线为收支相抵线，这里表示消费与收入相等 </a:t>
            </a:r>
          </a:p>
          <a:p>
            <a:pPr eaLnBrk="1" hangingPunct="1"/>
            <a:r>
              <a:rPr kumimoji="1" lang="zh-CN" altLang="en-US" sz="2000">
                <a:solidFill>
                  <a:schemeClr val="tx1"/>
                </a:solidFill>
                <a:latin typeface="楷体" panose="02010609060101010101" pitchFamily="49" charset="-122"/>
                <a:ea typeface="楷体" panose="02010609060101010101" pitchFamily="49" charset="-122"/>
              </a:rPr>
              <a:t>      </a:t>
            </a:r>
            <a:r>
              <a:rPr kumimoji="1" lang="en-US" altLang="zh-CN" sz="2000">
                <a:solidFill>
                  <a:schemeClr val="tx1"/>
                </a:solidFill>
                <a:latin typeface="楷体" panose="02010609060101010101" pitchFamily="49" charset="-122"/>
                <a:ea typeface="楷体" panose="02010609060101010101" pitchFamily="49" charset="-122"/>
              </a:rPr>
              <a:t>2.</a:t>
            </a:r>
            <a:r>
              <a:rPr kumimoji="1" lang="zh-CN" altLang="en-US" sz="2000">
                <a:solidFill>
                  <a:schemeClr val="tx1"/>
                </a:solidFill>
                <a:latin typeface="楷体" panose="02010609060101010101" pitchFamily="49" charset="-122"/>
                <a:ea typeface="楷体" panose="02010609060101010101" pitchFamily="49" charset="-122"/>
              </a:rPr>
              <a:t>消费曲线在纵轴上的截距</a:t>
            </a:r>
            <a:r>
              <a:rPr kumimoji="1" lang="el-GR" altLang="zh-CN" sz="2000">
                <a:solidFill>
                  <a:schemeClr val="tx1"/>
                </a:solidFill>
                <a:latin typeface="Times New Roman" panose="02020603050405020304" pitchFamily="18" charset="0"/>
                <a:ea typeface="楷体" panose="02010609060101010101" pitchFamily="49" charset="-122"/>
              </a:rPr>
              <a:t>α</a:t>
            </a:r>
            <a:r>
              <a:rPr kumimoji="1" lang="zh-CN" altLang="en-US" sz="2000">
                <a:solidFill>
                  <a:schemeClr val="tx1"/>
                </a:solidFill>
                <a:latin typeface="楷体" panose="02010609060101010101" pitchFamily="49" charset="-122"/>
                <a:ea typeface="楷体" panose="02010609060101010101" pitchFamily="49" charset="-122"/>
              </a:rPr>
              <a:t>表示自发消费</a:t>
            </a:r>
          </a:p>
          <a:p>
            <a:pPr eaLnBrk="1" hangingPunct="1"/>
            <a:r>
              <a:rPr kumimoji="1" lang="zh-CN" altLang="en-US" sz="2000">
                <a:solidFill>
                  <a:schemeClr val="tx1"/>
                </a:solidFill>
                <a:latin typeface="楷体" panose="02010609060101010101" pitchFamily="49" charset="-122"/>
                <a:ea typeface="楷体" panose="02010609060101010101" pitchFamily="49" charset="-122"/>
              </a:rPr>
              <a:t>      </a:t>
            </a:r>
            <a:r>
              <a:rPr kumimoji="1" lang="en-US" altLang="zh-CN" sz="2000">
                <a:solidFill>
                  <a:schemeClr val="tx1"/>
                </a:solidFill>
                <a:latin typeface="楷体" panose="02010609060101010101" pitchFamily="49" charset="-122"/>
                <a:ea typeface="楷体" panose="02010609060101010101" pitchFamily="49" charset="-122"/>
              </a:rPr>
              <a:t>3.</a:t>
            </a:r>
            <a:r>
              <a:rPr kumimoji="1" lang="zh-CN" altLang="en-US" sz="2000">
                <a:solidFill>
                  <a:schemeClr val="tx1"/>
                </a:solidFill>
                <a:latin typeface="楷体" panose="02010609060101010101" pitchFamily="49" charset="-122"/>
                <a:ea typeface="楷体" panose="02010609060101010101" pitchFamily="49" charset="-122"/>
              </a:rPr>
              <a:t>消费曲线向右上方倾斜表示消费随收入增加而增加   </a:t>
            </a:r>
            <a:endParaRPr kumimoji="1" lang="zh-TW" altLang="en-US" sz="2000">
              <a:solidFill>
                <a:schemeClr val="tx1"/>
              </a:solidFill>
              <a:latin typeface="楷体" panose="02010609060101010101" pitchFamily="49" charset="-122"/>
              <a:ea typeface="楷体" panose="02010609060101010101" pitchFamily="49" charset="-122"/>
            </a:endParaRPr>
          </a:p>
        </p:txBody>
      </p:sp>
      <p:sp>
        <p:nvSpPr>
          <p:cNvPr id="36" name="Rectangle 33"/>
          <p:cNvSpPr>
            <a:spLocks noChangeArrowheads="1"/>
          </p:cNvSpPr>
          <p:nvPr/>
        </p:nvSpPr>
        <p:spPr bwMode="auto">
          <a:xfrm>
            <a:off x="1317625" y="3935413"/>
            <a:ext cx="2592388" cy="396875"/>
          </a:xfrm>
          <a:prstGeom prst="rect">
            <a:avLst/>
          </a:prstGeom>
          <a:noFill/>
          <a:ln w="12700" cap="sq">
            <a:noFill/>
            <a:miter lim="800000"/>
            <a:headEnd type="none" w="sm" len="sm"/>
            <a:tailEnd type="none" w="sm" len="sm"/>
          </a:ln>
          <a:effectLst/>
        </p:spPr>
        <p:txBody>
          <a:bodyPr>
            <a:spAutoFit/>
          </a:bodyPr>
          <a:lstStyle/>
          <a:p>
            <a:pPr eaLnBrk="1" hangingPunct="1">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线性消费曲线</a:t>
            </a:r>
            <a:r>
              <a:rPr lang="zh-CN" altLang="en-US">
                <a:latin typeface="Arial" charset="0"/>
              </a:rPr>
              <a:t> </a:t>
            </a:r>
          </a:p>
        </p:txBody>
      </p:sp>
      <p:sp>
        <p:nvSpPr>
          <p:cNvPr id="37" name="Rectangle 47"/>
          <p:cNvSpPr>
            <a:spLocks noChangeArrowheads="1"/>
          </p:cNvSpPr>
          <p:nvPr/>
        </p:nvSpPr>
        <p:spPr bwMode="auto">
          <a:xfrm>
            <a:off x="5148263" y="3965575"/>
            <a:ext cx="2592387" cy="396875"/>
          </a:xfrm>
          <a:prstGeom prst="rect">
            <a:avLst/>
          </a:prstGeom>
          <a:noFill/>
          <a:ln w="12700" cap="sq">
            <a:noFill/>
            <a:miter lim="800000"/>
            <a:headEnd type="none" w="sm" len="sm"/>
            <a:tailEnd type="none" w="sm" len="sm"/>
          </a:ln>
          <a:effectLst/>
        </p:spPr>
        <p:txBody>
          <a:bodyPr>
            <a:spAutoFit/>
          </a:bodyPr>
          <a:lstStyle/>
          <a:p>
            <a:pPr eaLnBrk="1" hangingPunct="1">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非线性消费曲线</a:t>
            </a:r>
            <a:r>
              <a:rPr lang="zh-CN" altLang="en-US">
                <a:latin typeface="Arial" charset="0"/>
              </a:rPr>
              <a:t> </a:t>
            </a:r>
          </a:p>
        </p:txBody>
      </p:sp>
      <p:grpSp>
        <p:nvGrpSpPr>
          <p:cNvPr id="2" name="Group 55"/>
          <p:cNvGrpSpPr>
            <a:grpSpLocks/>
          </p:cNvGrpSpPr>
          <p:nvPr/>
        </p:nvGrpSpPr>
        <p:grpSpPr bwMode="auto">
          <a:xfrm>
            <a:off x="4570413" y="850900"/>
            <a:ext cx="4105275" cy="3254375"/>
            <a:chOff x="2879" y="724"/>
            <a:chExt cx="2586" cy="2050"/>
          </a:xfrm>
        </p:grpSpPr>
        <p:grpSp>
          <p:nvGrpSpPr>
            <p:cNvPr id="45082" name="Group 46"/>
            <p:cNvGrpSpPr>
              <a:grpSpLocks/>
            </p:cNvGrpSpPr>
            <p:nvPr/>
          </p:nvGrpSpPr>
          <p:grpSpPr bwMode="auto">
            <a:xfrm>
              <a:off x="2879" y="724"/>
              <a:ext cx="2586" cy="2050"/>
              <a:chOff x="2879" y="742"/>
              <a:chExt cx="2586" cy="2050"/>
            </a:xfrm>
          </p:grpSpPr>
          <p:sp>
            <p:nvSpPr>
              <p:cNvPr id="41" name="Text Box 36"/>
              <p:cNvSpPr txBox="1">
                <a:spLocks noChangeArrowheads="1"/>
              </p:cNvSpPr>
              <p:nvPr/>
            </p:nvSpPr>
            <p:spPr bwMode="auto">
              <a:xfrm>
                <a:off x="3784" y="1567"/>
                <a:ext cx="182" cy="228"/>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42" name="Text Box 37"/>
              <p:cNvSpPr txBox="1">
                <a:spLocks noChangeArrowheads="1"/>
              </p:cNvSpPr>
              <p:nvPr/>
            </p:nvSpPr>
            <p:spPr bwMode="auto">
              <a:xfrm>
                <a:off x="2879" y="2389"/>
                <a:ext cx="182" cy="228"/>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43" name="Text Box 38"/>
              <p:cNvSpPr txBox="1">
                <a:spLocks noChangeArrowheads="1"/>
              </p:cNvSpPr>
              <p:nvPr/>
            </p:nvSpPr>
            <p:spPr bwMode="auto">
              <a:xfrm>
                <a:off x="5158" y="2444"/>
                <a:ext cx="307" cy="228"/>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5087" name="Line 39"/>
              <p:cNvSpPr>
                <a:spLocks noChangeShapeType="1"/>
              </p:cNvSpPr>
              <p:nvPr/>
            </p:nvSpPr>
            <p:spPr bwMode="auto">
              <a:xfrm>
                <a:off x="3076" y="2507"/>
                <a:ext cx="2071"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Text Box 40"/>
              <p:cNvSpPr txBox="1">
                <a:spLocks noChangeArrowheads="1"/>
              </p:cNvSpPr>
              <p:nvPr/>
            </p:nvSpPr>
            <p:spPr bwMode="auto">
              <a:xfrm>
                <a:off x="2880" y="742"/>
                <a:ext cx="307" cy="228"/>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C</a:t>
                </a:r>
              </a:p>
            </p:txBody>
          </p:sp>
          <p:sp>
            <p:nvSpPr>
              <p:cNvPr id="45089" name="Line 41"/>
              <p:cNvSpPr>
                <a:spLocks noChangeShapeType="1"/>
              </p:cNvSpPr>
              <p:nvPr/>
            </p:nvSpPr>
            <p:spPr bwMode="auto">
              <a:xfrm flipV="1">
                <a:off x="3056" y="764"/>
                <a:ext cx="0" cy="174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0" name="Line 42"/>
              <p:cNvSpPr>
                <a:spLocks noChangeShapeType="1"/>
              </p:cNvSpPr>
              <p:nvPr/>
            </p:nvSpPr>
            <p:spPr bwMode="auto">
              <a:xfrm rot="20815397" flipV="1">
                <a:off x="2925" y="1286"/>
                <a:ext cx="1779" cy="1042"/>
              </a:xfrm>
              <a:prstGeom prst="line">
                <a:avLst/>
              </a:prstGeom>
              <a:noFill/>
              <a:ln w="317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43"/>
              <p:cNvSpPr txBox="1">
                <a:spLocks noChangeArrowheads="1"/>
              </p:cNvSpPr>
              <p:nvPr/>
            </p:nvSpPr>
            <p:spPr bwMode="auto">
              <a:xfrm>
                <a:off x="4588" y="944"/>
                <a:ext cx="390" cy="228"/>
              </a:xfrm>
              <a:prstGeom prst="rect">
                <a:avLst/>
              </a:prstGeom>
              <a:solidFill>
                <a:srgbClr val="FFFFFF"/>
              </a:solid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49" name="Text Box 44"/>
              <p:cNvSpPr txBox="1">
                <a:spLocks noChangeArrowheads="1"/>
              </p:cNvSpPr>
              <p:nvPr/>
            </p:nvSpPr>
            <p:spPr bwMode="auto">
              <a:xfrm>
                <a:off x="4410" y="1540"/>
                <a:ext cx="609" cy="226"/>
              </a:xfrm>
              <a:prstGeom prst="rect">
                <a:avLst/>
              </a:prstGeom>
              <a:solidFill>
                <a:srgbClr val="FFFFFF"/>
              </a:solid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 c(Y)</a:t>
                </a:r>
              </a:p>
            </p:txBody>
          </p:sp>
          <p:sp>
            <p:nvSpPr>
              <p:cNvPr id="45093" name="Arc 45"/>
              <p:cNvSpPr>
                <a:spLocks/>
              </p:cNvSpPr>
              <p:nvPr/>
            </p:nvSpPr>
            <p:spPr bwMode="auto">
              <a:xfrm rot="2044198" flipH="1">
                <a:off x="3383" y="1485"/>
                <a:ext cx="914" cy="1307"/>
              </a:xfrm>
              <a:custGeom>
                <a:avLst/>
                <a:gdLst>
                  <a:gd name="T0" fmla="*/ 0 w 21450"/>
                  <a:gd name="T1" fmla="*/ 0 h 20332"/>
                  <a:gd name="T2" fmla="*/ 0 w 21450"/>
                  <a:gd name="T3" fmla="*/ 0 h 20332"/>
                  <a:gd name="T4" fmla="*/ 0 w 21450"/>
                  <a:gd name="T5" fmla="*/ 0 h 20332"/>
                  <a:gd name="T6" fmla="*/ 0 60000 65536"/>
                  <a:gd name="T7" fmla="*/ 0 60000 65536"/>
                  <a:gd name="T8" fmla="*/ 0 60000 65536"/>
                  <a:gd name="T9" fmla="*/ 0 w 21450"/>
                  <a:gd name="T10" fmla="*/ 0 h 20332"/>
                  <a:gd name="T11" fmla="*/ 21450 w 21450"/>
                  <a:gd name="T12" fmla="*/ 20332 h 20332"/>
                </a:gdLst>
                <a:ahLst/>
                <a:cxnLst>
                  <a:cxn ang="T6">
                    <a:pos x="T0" y="T1"/>
                  </a:cxn>
                  <a:cxn ang="T7">
                    <a:pos x="T2" y="T3"/>
                  </a:cxn>
                  <a:cxn ang="T8">
                    <a:pos x="T4" y="T5"/>
                  </a:cxn>
                </a:cxnLst>
                <a:rect l="T9" t="T10" r="T11" b="T12"/>
                <a:pathLst>
                  <a:path w="21450" h="20332" fill="none" extrusionOk="0">
                    <a:moveTo>
                      <a:pt x="7291" y="0"/>
                    </a:moveTo>
                    <a:cubicBezTo>
                      <a:pt x="15002" y="2765"/>
                      <a:pt x="20484" y="9653"/>
                      <a:pt x="21449" y="17788"/>
                    </a:cubicBezTo>
                  </a:path>
                  <a:path w="21450" h="20332" stroke="0" extrusionOk="0">
                    <a:moveTo>
                      <a:pt x="7291" y="0"/>
                    </a:moveTo>
                    <a:cubicBezTo>
                      <a:pt x="15002" y="2765"/>
                      <a:pt x="20484" y="9653"/>
                      <a:pt x="21449" y="17788"/>
                    </a:cubicBezTo>
                    <a:lnTo>
                      <a:pt x="0" y="20332"/>
                    </a:lnTo>
                    <a:lnTo>
                      <a:pt x="7291" y="0"/>
                    </a:lnTo>
                    <a:close/>
                  </a:path>
                </a:pathLst>
              </a:custGeom>
              <a:noFill/>
              <a:ln w="349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5083" name="AutoShape 52"/>
            <p:cNvSpPr>
              <a:spLocks noChangeArrowheads="1"/>
            </p:cNvSpPr>
            <p:nvPr/>
          </p:nvSpPr>
          <p:spPr bwMode="auto">
            <a:xfrm>
              <a:off x="4332" y="1957"/>
              <a:ext cx="680" cy="408"/>
            </a:xfrm>
            <a:prstGeom prst="wedgeRoundRectCallout">
              <a:avLst>
                <a:gd name="adj1" fmla="val -71657"/>
                <a:gd name="adj2" fmla="val -119606"/>
                <a:gd name="adj3" fmla="val 16667"/>
              </a:avLst>
            </a:prstGeom>
            <a:noFill/>
            <a:ln w="127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36000" rIns="36000" bIns="36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边际消费倾向递减</a:t>
              </a:r>
              <a:r>
                <a:rPr lang="zh-CN" altLang="en-US"/>
                <a:t> </a:t>
              </a:r>
            </a:p>
          </p:txBody>
        </p:sp>
      </p:grpSp>
      <p:grpSp>
        <p:nvGrpSpPr>
          <p:cNvPr id="4" name="Group 54"/>
          <p:cNvGrpSpPr>
            <a:grpSpLocks/>
          </p:cNvGrpSpPr>
          <p:nvPr/>
        </p:nvGrpSpPr>
        <p:grpSpPr bwMode="auto">
          <a:xfrm>
            <a:off x="771525" y="836613"/>
            <a:ext cx="3638550" cy="3035300"/>
            <a:chOff x="486" y="752"/>
            <a:chExt cx="2292" cy="1912"/>
          </a:xfrm>
        </p:grpSpPr>
        <p:sp>
          <p:nvSpPr>
            <p:cNvPr id="52" name="Text Box 4"/>
            <p:cNvSpPr txBox="1">
              <a:spLocks noChangeArrowheads="1"/>
            </p:cNvSpPr>
            <p:nvPr/>
          </p:nvSpPr>
          <p:spPr bwMode="auto">
            <a:xfrm>
              <a:off x="523" y="2378"/>
              <a:ext cx="134" cy="1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53" name="Text Box 6"/>
            <p:cNvSpPr txBox="1">
              <a:spLocks noChangeArrowheads="1"/>
            </p:cNvSpPr>
            <p:nvPr/>
          </p:nvSpPr>
          <p:spPr bwMode="auto">
            <a:xfrm>
              <a:off x="2472" y="2433"/>
              <a:ext cx="263" cy="231"/>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5067" name="Line 7"/>
            <p:cNvSpPr>
              <a:spLocks noChangeShapeType="1"/>
            </p:cNvSpPr>
            <p:nvPr/>
          </p:nvSpPr>
          <p:spPr bwMode="auto">
            <a:xfrm>
              <a:off x="668" y="2498"/>
              <a:ext cx="1771"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Text Box 8"/>
            <p:cNvSpPr txBox="1">
              <a:spLocks noChangeArrowheads="1"/>
            </p:cNvSpPr>
            <p:nvPr/>
          </p:nvSpPr>
          <p:spPr bwMode="auto">
            <a:xfrm>
              <a:off x="486" y="752"/>
              <a:ext cx="195" cy="1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C</a:t>
              </a:r>
            </a:p>
          </p:txBody>
        </p:sp>
        <p:sp>
          <p:nvSpPr>
            <p:cNvPr id="45069" name="Line 10"/>
            <p:cNvSpPr>
              <a:spLocks noChangeShapeType="1"/>
            </p:cNvSpPr>
            <p:nvPr/>
          </p:nvSpPr>
          <p:spPr bwMode="auto">
            <a:xfrm flipV="1">
              <a:off x="675" y="809"/>
              <a:ext cx="0" cy="168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0" name="Line 11"/>
            <p:cNvSpPr>
              <a:spLocks noChangeShapeType="1"/>
            </p:cNvSpPr>
            <p:nvPr/>
          </p:nvSpPr>
          <p:spPr bwMode="auto">
            <a:xfrm flipV="1">
              <a:off x="677" y="1344"/>
              <a:ext cx="1551" cy="85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2"/>
            <p:cNvSpPr>
              <a:spLocks noChangeShapeType="1"/>
            </p:cNvSpPr>
            <p:nvPr/>
          </p:nvSpPr>
          <p:spPr bwMode="auto">
            <a:xfrm rot="20815397" flipV="1">
              <a:off x="550" y="1149"/>
              <a:ext cx="1647" cy="1154"/>
            </a:xfrm>
            <a:prstGeom prst="line">
              <a:avLst/>
            </a:prstGeom>
            <a:noFill/>
            <a:ln w="2857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Text Box 13"/>
            <p:cNvSpPr txBox="1">
              <a:spLocks noChangeArrowheads="1"/>
            </p:cNvSpPr>
            <p:nvPr/>
          </p:nvSpPr>
          <p:spPr bwMode="auto">
            <a:xfrm>
              <a:off x="2119" y="845"/>
              <a:ext cx="333" cy="231"/>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60" name="Text Box 19"/>
            <p:cNvSpPr txBox="1">
              <a:spLocks noChangeArrowheads="1"/>
            </p:cNvSpPr>
            <p:nvPr/>
          </p:nvSpPr>
          <p:spPr bwMode="auto">
            <a:xfrm>
              <a:off x="2164" y="1162"/>
              <a:ext cx="614" cy="230"/>
            </a:xfrm>
            <a:prstGeom prst="rect">
              <a:avLst/>
            </a:prstGeom>
            <a:noFill/>
            <a:ln w="2857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a:t>
              </a:r>
              <a:r>
                <a:rPr lang="el-GR" altLang="zh-CN" sz="1800" dirty="0">
                  <a:solidFill>
                    <a:srgbClr val="336699"/>
                  </a:solidFill>
                  <a:effectLst>
                    <a:outerShdw blurRad="38100" dist="38100" dir="2700000" algn="tl">
                      <a:srgbClr val="C0C0C0"/>
                    </a:outerShdw>
                  </a:effectLst>
                  <a:latin typeface="Times New Roman" pitchFamily="18" charset="0"/>
                </a:rPr>
                <a:t>α</a:t>
              </a:r>
              <a:r>
                <a:rPr lang="en-US" altLang="zh-CN" sz="1800" dirty="0">
                  <a:solidFill>
                    <a:srgbClr val="336699"/>
                  </a:solidFill>
                  <a:effectLst>
                    <a:outerShdw blurRad="38100" dist="38100" dir="2700000" algn="tl">
                      <a:srgbClr val="C0C0C0"/>
                    </a:outerShdw>
                  </a:effectLst>
                  <a:latin typeface="Times New Roman" pitchFamily="18" charset="0"/>
                </a:rPr>
                <a:t>+</a:t>
              </a:r>
              <a:r>
                <a:rPr lang="el-GR" altLang="zh-CN" sz="1800" dirty="0">
                  <a:solidFill>
                    <a:srgbClr val="336699"/>
                  </a:solidFill>
                  <a:effectLst>
                    <a:outerShdw blurRad="38100" dist="38100" dir="2700000" algn="tl">
                      <a:srgbClr val="C0C0C0"/>
                    </a:outerShdw>
                  </a:effectLst>
                  <a:latin typeface="Times New Roman" pitchFamily="18" charset="0"/>
                </a:rPr>
                <a:t>β</a:t>
              </a:r>
              <a:r>
                <a:rPr lang="en-US" altLang="zh-CN" sz="1800" dirty="0">
                  <a:solidFill>
                    <a:srgbClr val="336699"/>
                  </a:solidFill>
                  <a:effectLst>
                    <a:outerShdw blurRad="38100" dist="38100" dir="2700000" algn="tl">
                      <a:srgbClr val="C0C0C0"/>
                    </a:outerShdw>
                  </a:effectLst>
                  <a:latin typeface="Times New Roman" pitchFamily="18" charset="0"/>
                </a:rPr>
                <a:t>Y</a:t>
              </a:r>
              <a:endParaRPr lang="en-US" altLang="zh-CN" sz="1800" baseline="-15000" dirty="0">
                <a:solidFill>
                  <a:srgbClr val="336699"/>
                </a:solidFill>
                <a:effectLst>
                  <a:outerShdw blurRad="38100" dist="38100" dir="2700000" algn="tl">
                    <a:srgbClr val="C0C0C0"/>
                  </a:outerShdw>
                </a:effectLst>
                <a:latin typeface="Times New Roman" pitchFamily="18" charset="0"/>
              </a:endParaRPr>
            </a:p>
          </p:txBody>
        </p:sp>
        <p:sp>
          <p:nvSpPr>
            <p:cNvPr id="61" name="Text Box 26"/>
            <p:cNvSpPr txBox="1">
              <a:spLocks noChangeArrowheads="1"/>
            </p:cNvSpPr>
            <p:nvPr/>
          </p:nvSpPr>
          <p:spPr bwMode="auto">
            <a:xfrm>
              <a:off x="549" y="2060"/>
              <a:ext cx="134" cy="186"/>
            </a:xfrm>
            <a:prstGeom prst="rect">
              <a:avLst/>
            </a:prstGeom>
            <a:noFill/>
            <a:ln w="28575">
              <a:noFill/>
              <a:miter lim="800000"/>
              <a:headEnd/>
              <a:tailEnd/>
            </a:ln>
          </p:spPr>
          <p:txBody>
            <a:bodyPr lIns="18000" tIns="10800" rIns="18000" bIns="10800"/>
            <a:lstStyle>
              <a:lvl1pPr>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a:defRPr/>
              </a:pPr>
              <a:r>
                <a:rPr lang="el-GR" altLang="zh-CN" sz="1800" dirty="0">
                  <a:solidFill>
                    <a:srgbClr val="336699"/>
                  </a:solidFill>
                  <a:effectLst>
                    <a:outerShdw blurRad="38100" dist="38100" dir="2700000" algn="tl">
                      <a:srgbClr val="C0C0C0"/>
                    </a:outerShdw>
                  </a:effectLst>
                  <a:latin typeface="Times New Roman" pitchFamily="18" charset="0"/>
                </a:rPr>
                <a:t>α</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62" name="Text Box 27"/>
            <p:cNvSpPr txBox="1">
              <a:spLocks noChangeArrowheads="1"/>
            </p:cNvSpPr>
            <p:nvPr/>
          </p:nvSpPr>
          <p:spPr bwMode="auto">
            <a:xfrm>
              <a:off x="1130" y="1714"/>
              <a:ext cx="134" cy="1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45076" name="Line 29"/>
            <p:cNvSpPr>
              <a:spLocks noChangeShapeType="1"/>
            </p:cNvSpPr>
            <p:nvPr/>
          </p:nvSpPr>
          <p:spPr bwMode="auto">
            <a:xfrm>
              <a:off x="1457" y="1797"/>
              <a:ext cx="453" cy="0"/>
            </a:xfrm>
            <a:prstGeom prst="line">
              <a:avLst/>
            </a:prstGeom>
            <a:noFill/>
            <a:ln w="2857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30"/>
            <p:cNvSpPr>
              <a:spLocks noChangeShapeType="1"/>
            </p:cNvSpPr>
            <p:nvPr/>
          </p:nvSpPr>
          <p:spPr bwMode="auto">
            <a:xfrm flipV="1">
              <a:off x="1919" y="1507"/>
              <a:ext cx="0" cy="295"/>
            </a:xfrm>
            <a:prstGeom prst="line">
              <a:avLst/>
            </a:prstGeom>
            <a:noFill/>
            <a:ln w="2857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Text Box 31"/>
            <p:cNvSpPr txBox="1">
              <a:spLocks noChangeArrowheads="1"/>
            </p:cNvSpPr>
            <p:nvPr/>
          </p:nvSpPr>
          <p:spPr bwMode="auto">
            <a:xfrm>
              <a:off x="1575" y="1843"/>
              <a:ext cx="286" cy="186"/>
            </a:xfrm>
            <a:prstGeom prst="rect">
              <a:avLst/>
            </a:prstGeom>
            <a:noFill/>
            <a:ln w="2857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66" name="Text Box 32"/>
            <p:cNvSpPr txBox="1">
              <a:spLocks noChangeArrowheads="1"/>
            </p:cNvSpPr>
            <p:nvPr/>
          </p:nvSpPr>
          <p:spPr bwMode="auto">
            <a:xfrm>
              <a:off x="1983" y="1570"/>
              <a:ext cx="286" cy="186"/>
            </a:xfrm>
            <a:prstGeom prst="rect">
              <a:avLst/>
            </a:prstGeom>
            <a:noFill/>
            <a:ln w="2857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C</a:t>
              </a:r>
            </a:p>
          </p:txBody>
        </p:sp>
        <p:sp>
          <p:nvSpPr>
            <p:cNvPr id="45080" name="Line 50"/>
            <p:cNvSpPr>
              <a:spLocks noChangeShapeType="1"/>
            </p:cNvSpPr>
            <p:nvPr/>
          </p:nvSpPr>
          <p:spPr bwMode="auto">
            <a:xfrm flipV="1">
              <a:off x="1229" y="1888"/>
              <a:ext cx="0" cy="589"/>
            </a:xfrm>
            <a:prstGeom prst="line">
              <a:avLst/>
            </a:prstGeom>
            <a:noFill/>
            <a:ln w="2857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Line 53"/>
            <p:cNvSpPr>
              <a:spLocks noChangeShapeType="1"/>
            </p:cNvSpPr>
            <p:nvPr/>
          </p:nvSpPr>
          <p:spPr bwMode="auto">
            <a:xfrm>
              <a:off x="666" y="1888"/>
              <a:ext cx="544" cy="0"/>
            </a:xfrm>
            <a:prstGeom prst="line">
              <a:avLst/>
            </a:prstGeom>
            <a:noFill/>
            <a:ln w="2857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4265521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P spid="36" grpId="0" autoUpdateAnimBg="0"/>
      <p:bldP spid="3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89C6247-1F87-4BE3-B598-2DE5B435F325}" type="slidenum">
              <a:rPr lang="en-GB" altLang="zh-CN" sz="1200" b="0">
                <a:solidFill>
                  <a:schemeClr val="bg1"/>
                </a:solidFill>
              </a:rPr>
              <a:pPr/>
              <a:t>17</a:t>
            </a:fld>
            <a:endParaRPr lang="en-GB" altLang="zh-CN" sz="1200" b="0">
              <a:solidFill>
                <a:schemeClr val="bg1"/>
              </a:solidFill>
            </a:endParaRPr>
          </a:p>
        </p:txBody>
      </p:sp>
      <p:sp>
        <p:nvSpPr>
          <p:cNvPr id="5126"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Rectangle 2"/>
          <p:cNvSpPr>
            <a:spLocks noChangeArrowheads="1"/>
          </p:cNvSpPr>
          <p:nvPr/>
        </p:nvSpPr>
        <p:spPr bwMode="auto">
          <a:xfrm>
            <a:off x="796925" y="1208882"/>
            <a:ext cx="7561262" cy="785812"/>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消费倾向</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Propensity to Consume</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，指消费与收入的比率</a:t>
            </a:r>
          </a:p>
        </p:txBody>
      </p:sp>
      <p:sp>
        <p:nvSpPr>
          <p:cNvPr id="41" name="Comment 3">
            <a:hlinkClick r:id="rId3" action="ppaction://hlinksldjump"/>
          </p:cNvPr>
          <p:cNvSpPr>
            <a:spLocks noChangeArrowheads="1"/>
          </p:cNvSpPr>
          <p:nvPr/>
        </p:nvSpPr>
        <p:spPr bwMode="auto">
          <a:xfrm>
            <a:off x="7969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消费倾向</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42" name="Rectangle 6"/>
          <p:cNvSpPr>
            <a:spLocks noChangeArrowheads="1"/>
          </p:cNvSpPr>
          <p:nvPr/>
        </p:nvSpPr>
        <p:spPr bwMode="auto">
          <a:xfrm>
            <a:off x="1184275" y="2271713"/>
            <a:ext cx="23764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平均消费倾向</a:t>
            </a:r>
            <a:r>
              <a:rPr kumimoji="1" lang="zh-CN" altLang="en-US" sz="240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a:t>
            </a:r>
          </a:p>
        </p:txBody>
      </p:sp>
      <p:graphicFrame>
        <p:nvGraphicFramePr>
          <p:cNvPr id="43" name="Object 15"/>
          <p:cNvGraphicFramePr>
            <a:graphicFrameLocks noChangeAspect="1"/>
          </p:cNvGraphicFramePr>
          <p:nvPr/>
        </p:nvGraphicFramePr>
        <p:xfrm>
          <a:off x="3506788" y="2270125"/>
          <a:ext cx="1076325" cy="649288"/>
        </p:xfrm>
        <a:graphic>
          <a:graphicData uri="http://schemas.openxmlformats.org/presentationml/2006/ole">
            <mc:AlternateContent xmlns:mc="http://schemas.openxmlformats.org/markup-compatibility/2006">
              <mc:Choice xmlns:v="urn:schemas-microsoft-com:vml" Requires="v">
                <p:oleObj spid="_x0000_s11344" name="公式" r:id="rId4" imgW="647419" imgH="393529" progId="Equation.3">
                  <p:embed/>
                </p:oleObj>
              </mc:Choice>
              <mc:Fallback>
                <p:oleObj name="公式" r:id="rId4" imgW="647419"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788" y="2270125"/>
                        <a:ext cx="10763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Rectangle 17"/>
          <p:cNvSpPr>
            <a:spLocks noChangeArrowheads="1"/>
          </p:cNvSpPr>
          <p:nvPr/>
        </p:nvSpPr>
        <p:spPr bwMode="auto">
          <a:xfrm>
            <a:off x="1184275" y="3070225"/>
            <a:ext cx="23764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边际消费倾向</a:t>
            </a:r>
            <a:r>
              <a:rPr kumimoji="1" lang="zh-CN" altLang="en-US" sz="240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a:t>
            </a:r>
          </a:p>
        </p:txBody>
      </p:sp>
      <p:graphicFrame>
        <p:nvGraphicFramePr>
          <p:cNvPr id="45" name="Object 18"/>
          <p:cNvGraphicFramePr>
            <a:graphicFrameLocks noChangeAspect="1"/>
          </p:cNvGraphicFramePr>
          <p:nvPr/>
        </p:nvGraphicFramePr>
        <p:xfrm>
          <a:off x="3541713" y="3055938"/>
          <a:ext cx="1281112" cy="649287"/>
        </p:xfrm>
        <a:graphic>
          <a:graphicData uri="http://schemas.openxmlformats.org/presentationml/2006/ole">
            <mc:AlternateContent xmlns:mc="http://schemas.openxmlformats.org/markup-compatibility/2006">
              <mc:Choice xmlns:v="urn:schemas-microsoft-com:vml" Requires="v">
                <p:oleObj spid="_x0000_s11345" name="公式" r:id="rId6" imgW="774364" imgH="393529" progId="Equation.3">
                  <p:embed/>
                </p:oleObj>
              </mc:Choice>
              <mc:Fallback>
                <p:oleObj name="公式" r:id="rId6" imgW="774364"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1713" y="3055938"/>
                        <a:ext cx="12811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20"/>
          <p:cNvGraphicFramePr>
            <a:graphicFrameLocks noChangeAspect="1"/>
          </p:cNvGraphicFramePr>
          <p:nvPr/>
        </p:nvGraphicFramePr>
        <p:xfrm>
          <a:off x="3535363" y="3913188"/>
          <a:ext cx="1263650" cy="647700"/>
        </p:xfrm>
        <a:graphic>
          <a:graphicData uri="http://schemas.openxmlformats.org/presentationml/2006/ole">
            <mc:AlternateContent xmlns:mc="http://schemas.openxmlformats.org/markup-compatibility/2006">
              <mc:Choice xmlns:v="urn:schemas-microsoft-com:vml" Requires="v">
                <p:oleObj spid="_x0000_s11346" name="公式" r:id="rId8" imgW="761669" imgH="393529" progId="Equation.3">
                  <p:embed/>
                </p:oleObj>
              </mc:Choice>
              <mc:Fallback>
                <p:oleObj name="公式" r:id="rId8" imgW="761669"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5363" y="3913188"/>
                        <a:ext cx="12636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AutoShape 22"/>
          <p:cNvSpPr>
            <a:spLocks noChangeArrowheads="1"/>
          </p:cNvSpPr>
          <p:nvPr/>
        </p:nvSpPr>
        <p:spPr bwMode="auto">
          <a:xfrm>
            <a:off x="5006975" y="3275013"/>
            <a:ext cx="144463" cy="1079500"/>
          </a:xfrm>
          <a:prstGeom prst="curvedLeftArrow">
            <a:avLst>
              <a:gd name="adj1" fmla="val 149450"/>
              <a:gd name="adj2" fmla="val 298900"/>
              <a:gd name="adj3" fmla="val 33333"/>
            </a:avLst>
          </a:prstGeom>
          <a:solidFill>
            <a:schemeClr val="accent1"/>
          </a:solidFill>
          <a:ln w="9525">
            <a:noFill/>
            <a:miter lim="800000"/>
            <a:headEnd/>
            <a:tailEnd/>
          </a:ln>
          <a:effectLst>
            <a:outerShdw dist="53882" dir="2700000" algn="ctr" rotWithShape="0">
              <a:srgbClr val="C0C0C0"/>
            </a:outerShdw>
          </a:effectLst>
        </p:spPr>
        <p:txBody>
          <a:bodyPr wrap="none" anchor="ctr"/>
          <a:lstStyle/>
          <a:p>
            <a:pPr>
              <a:defRPr/>
            </a:pPr>
            <a:endParaRPr lang="zh-CN" altLang="en-US">
              <a:latin typeface="Arial" charset="0"/>
            </a:endParaRPr>
          </a:p>
        </p:txBody>
      </p:sp>
      <p:sp>
        <p:nvSpPr>
          <p:cNvPr id="48" name="Rectangle 2"/>
          <p:cNvSpPr>
            <a:spLocks noChangeArrowheads="1"/>
          </p:cNvSpPr>
          <p:nvPr/>
        </p:nvSpPr>
        <p:spPr bwMode="auto">
          <a:xfrm>
            <a:off x="5483225" y="2982913"/>
            <a:ext cx="3000375" cy="2143125"/>
          </a:xfrm>
          <a:prstGeom prst="rect">
            <a:avLst/>
          </a:prstGeom>
          <a:noFill/>
          <a:ln w="9525">
            <a:noFill/>
            <a:miter lim="800000"/>
            <a:headEnd/>
            <a:tailEnd/>
          </a:ln>
          <a:effectLst/>
        </p:spPr>
        <p:txBody>
          <a:bodyPr/>
          <a:lstStyle/>
          <a:p>
            <a:pPr marL="273050" indent="-273050" algn="just" eaLnBrk="1" hangingPunct="1">
              <a:spcBef>
                <a:spcPct val="35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当消费函数为线性时，</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为常数</a:t>
            </a:r>
            <a:r>
              <a:rPr kumimoji="1" lang="el-GR"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β</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a:t>
            </a:r>
            <a:endPar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marL="273050" indent="-273050" algn="just" eaLnBrk="1" hangingPunct="1">
              <a:spcBef>
                <a:spcPts val="6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当消费函数为非线性时，</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将随收入增加而递减</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600"/>
              </a:spcBef>
              <a:buClr>
                <a:srgbClr val="FF6600"/>
              </a:buClr>
              <a:buFont typeface="Wingdings" pitchFamily="2" charset="2"/>
              <a:buChar char="§"/>
              <a:defRPr/>
            </a:pPr>
            <a:r>
              <a:rPr kumimoji="1" lang="en-US" altLang="zh-CN" sz="2000" dirty="0">
                <a:latin typeface="Times New Roman" pitchFamily="18" charset="0"/>
              </a:rPr>
              <a:t>0﹤MPC﹤1</a:t>
            </a:r>
          </a:p>
        </p:txBody>
      </p:sp>
      <p:sp>
        <p:nvSpPr>
          <p:cNvPr id="49" name="Rectangle 2"/>
          <p:cNvSpPr>
            <a:spLocks noChangeArrowheads="1"/>
          </p:cNvSpPr>
          <p:nvPr/>
        </p:nvSpPr>
        <p:spPr bwMode="auto">
          <a:xfrm>
            <a:off x="1343025" y="5143500"/>
            <a:ext cx="6985000" cy="803275"/>
          </a:xfrm>
          <a:prstGeom prst="rect">
            <a:avLst/>
          </a:prstGeom>
          <a:noFill/>
          <a:ln w="9525">
            <a:noFill/>
            <a:miter lim="800000"/>
            <a:headEnd/>
            <a:tailEnd/>
          </a:ln>
          <a:effectLst/>
        </p:spPr>
        <p:txBody>
          <a:bodyPr/>
          <a:lstStyle/>
          <a:p>
            <a:pPr marL="273050" indent="-273050" algn="just" eaLnBrk="1" hangingPunct="1">
              <a:spcBef>
                <a:spcPct val="80000"/>
              </a:spcBef>
              <a:buClr>
                <a:srgbClr val="FF6600"/>
              </a:buClr>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可以小于</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1</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、等于</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1</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、大于</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1</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600"/>
              </a:spcBef>
              <a:buClr>
                <a:srgbClr val="FF6600"/>
              </a:buClr>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随收入增加而</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递减（因为</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递减）</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357307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blinds(horizontal)">
                                      <p:cBhvr>
                                        <p:cTn id="12" dur="500"/>
                                        <p:tgtEl>
                                          <p:spTgt spid="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par>
                                <p:cTn id="18" presetID="3" presetClass="entr" presetSubtype="1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blinds(horizontal)">
                                      <p:cBhvr>
                                        <p:cTn id="20" dur="500"/>
                                        <p:tgtEl>
                                          <p:spTgt spid="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linds(horizontal)">
                                      <p:cBhvr>
                                        <p:cTn id="28" dur="500"/>
                                        <p:tgtEl>
                                          <p:spTgt spid="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blinds(horizontal)">
                                      <p:cBhvr>
                                        <p:cTn id="33" dur="500"/>
                                        <p:tgtEl>
                                          <p:spTgt spid="47"/>
                                        </p:tgtEl>
                                      </p:cBhvr>
                                    </p:animEffect>
                                  </p:childTnLst>
                                </p:cTn>
                              </p:par>
                              <p:par>
                                <p:cTn id="34" presetID="3" presetClass="entr" presetSubtype="10"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blinds(horizontal)">
                                      <p:cBhvr>
                                        <p:cTn id="41" dur="500"/>
                                        <p:tgtEl>
                                          <p:spTgt spid="4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blinds(horizontal)">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utoUpdateAnimBg="0"/>
      <p:bldP spid="41" grpId="0"/>
      <p:bldP spid="42" grpId="0"/>
      <p:bldP spid="44" grpId="0"/>
      <p:bldP spid="47" grpId="0" animBg="1"/>
      <p:bldP spid="48" grpId="0" autoUpdateAnimBg="0"/>
      <p:bldP spid="4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7B598AC-2453-492E-9A0F-14F616CF7FBB}" type="slidenum">
              <a:rPr lang="en-GB" altLang="zh-CN" sz="1200" b="0">
                <a:solidFill>
                  <a:schemeClr val="bg1"/>
                </a:solidFill>
              </a:rPr>
              <a:pPr/>
              <a:t>18</a:t>
            </a:fld>
            <a:endParaRPr lang="en-GB" altLang="zh-CN" sz="1200" b="0">
              <a:solidFill>
                <a:schemeClr val="bg1"/>
              </a:solidFill>
            </a:endParaRPr>
          </a:p>
        </p:txBody>
      </p:sp>
      <p:sp>
        <p:nvSpPr>
          <p:cNvPr id="8" name="Rectangle 17"/>
          <p:cNvSpPr>
            <a:spLocks noChangeArrowheads="1"/>
          </p:cNvSpPr>
          <p:nvPr/>
        </p:nvSpPr>
        <p:spPr bwMode="auto">
          <a:xfrm>
            <a:off x="5111750" y="2473325"/>
            <a:ext cx="3421063" cy="3384550"/>
          </a:xfrm>
          <a:prstGeom prst="rect">
            <a:avLst/>
          </a:prstGeom>
          <a:noFill/>
          <a:ln w="9525">
            <a:noFill/>
            <a:miter lim="800000"/>
            <a:headEnd/>
            <a:tailEnd/>
          </a:ln>
          <a:effectLst/>
        </p:spPr>
        <p:txBody>
          <a:bodyPr/>
          <a:lstStyle/>
          <a:p>
            <a:pPr marL="342900" indent="-342900" algn="just" eaLnBrk="1" hangingPunct="1">
              <a:spcBef>
                <a:spcPct val="35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长期消费曲线从原点出发向右上方倾斜</a:t>
            </a:r>
            <a:r>
              <a:rPr kumimoji="1" lang="zh-CN" altLang="en-US" sz="2000" dirty="0">
                <a:latin typeface="Arial" charset="0"/>
              </a:rPr>
              <a:t> </a:t>
            </a:r>
            <a:endPar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6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在长期消费函数中，</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等于</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，即消费曲线的斜率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k</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为一不变的常数 </a:t>
            </a:r>
            <a:r>
              <a:rPr kumimoji="1" lang="zh-CN" altLang="en-US" sz="2000" dirty="0">
                <a:solidFill>
                  <a:srgbClr val="990000"/>
                </a:solidFill>
                <a:effectLst>
                  <a:outerShdw blurRad="38100" dist="38100" dir="2700000" algn="tl">
                    <a:srgbClr val="C0C0C0"/>
                  </a:outerShdw>
                </a:effectLst>
                <a:latin typeface="宋体" pitchFamily="2" charset="-122"/>
                <a:cs typeface="Times New Roman" pitchFamily="18" charset="0"/>
              </a:rPr>
              <a:t>（国家之间有别） </a:t>
            </a:r>
            <a:endPar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6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长期消费曲线在收支相抵线</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45°</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线</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之下</a:t>
            </a:r>
          </a:p>
          <a:p>
            <a:pPr marL="342900" indent="-342900" algn="just" eaLnBrk="1" hangingPunct="1">
              <a:spcBef>
                <a:spcPts val="6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随着收入增加，消费和储蓄的绝对量扩大</a:t>
            </a:r>
            <a:r>
              <a:rPr kumimoji="1" lang="zh-CN" altLang="en-US" sz="2000" dirty="0">
                <a:latin typeface="Arial" charset="0"/>
              </a:rPr>
              <a:t> </a:t>
            </a:r>
          </a:p>
        </p:txBody>
      </p:sp>
      <p:grpSp>
        <p:nvGrpSpPr>
          <p:cNvPr id="2" name="Group 42"/>
          <p:cNvGrpSpPr>
            <a:grpSpLocks/>
          </p:cNvGrpSpPr>
          <p:nvPr/>
        </p:nvGrpSpPr>
        <p:grpSpPr bwMode="auto">
          <a:xfrm>
            <a:off x="928688" y="2257425"/>
            <a:ext cx="3981450" cy="3971925"/>
            <a:chOff x="496" y="860"/>
            <a:chExt cx="2508" cy="2502"/>
          </a:xfrm>
        </p:grpSpPr>
        <p:sp>
          <p:nvSpPr>
            <p:cNvPr id="10" name="Rectangle 3"/>
            <p:cNvSpPr>
              <a:spLocks noChangeArrowheads="1"/>
            </p:cNvSpPr>
            <p:nvPr/>
          </p:nvSpPr>
          <p:spPr bwMode="auto">
            <a:xfrm>
              <a:off x="675" y="3083"/>
              <a:ext cx="2107" cy="279"/>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长期消费曲线</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 </a:t>
              </a:r>
            </a:p>
          </p:txBody>
        </p:sp>
        <p:sp>
          <p:nvSpPr>
            <p:cNvPr id="11" name="Text Box 6"/>
            <p:cNvSpPr txBox="1">
              <a:spLocks noChangeArrowheads="1"/>
            </p:cNvSpPr>
            <p:nvPr/>
          </p:nvSpPr>
          <p:spPr bwMode="auto">
            <a:xfrm>
              <a:off x="505" y="2903"/>
              <a:ext cx="179" cy="289"/>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2" name="Text Box 7"/>
            <p:cNvSpPr txBox="1">
              <a:spLocks noChangeArrowheads="1"/>
            </p:cNvSpPr>
            <p:nvPr/>
          </p:nvSpPr>
          <p:spPr bwMode="auto">
            <a:xfrm>
              <a:off x="2704" y="2885"/>
              <a:ext cx="300" cy="290"/>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6089" name="Line 8"/>
            <p:cNvSpPr>
              <a:spLocks noChangeShapeType="1"/>
            </p:cNvSpPr>
            <p:nvPr/>
          </p:nvSpPr>
          <p:spPr bwMode="auto">
            <a:xfrm>
              <a:off x="659" y="2992"/>
              <a:ext cx="2019"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9"/>
            <p:cNvSpPr txBox="1">
              <a:spLocks noChangeArrowheads="1"/>
            </p:cNvSpPr>
            <p:nvPr/>
          </p:nvSpPr>
          <p:spPr bwMode="auto">
            <a:xfrm>
              <a:off x="496" y="860"/>
              <a:ext cx="299" cy="290"/>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C</a:t>
              </a:r>
            </a:p>
          </p:txBody>
        </p:sp>
        <p:sp>
          <p:nvSpPr>
            <p:cNvPr id="46091" name="Line 10"/>
            <p:cNvSpPr>
              <a:spLocks noChangeShapeType="1"/>
            </p:cNvSpPr>
            <p:nvPr/>
          </p:nvSpPr>
          <p:spPr bwMode="auto">
            <a:xfrm flipV="1">
              <a:off x="666" y="880"/>
              <a:ext cx="0" cy="2101"/>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2" name="Line 11"/>
            <p:cNvSpPr>
              <a:spLocks noChangeShapeType="1"/>
            </p:cNvSpPr>
            <p:nvPr/>
          </p:nvSpPr>
          <p:spPr bwMode="auto">
            <a:xfrm rot="1037628" flipV="1">
              <a:off x="872" y="1588"/>
              <a:ext cx="1275" cy="163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3" name="Line 12"/>
            <p:cNvSpPr>
              <a:spLocks noChangeShapeType="1"/>
            </p:cNvSpPr>
            <p:nvPr/>
          </p:nvSpPr>
          <p:spPr bwMode="auto">
            <a:xfrm rot="20815397" flipV="1">
              <a:off x="499" y="1377"/>
              <a:ext cx="1846" cy="1403"/>
            </a:xfrm>
            <a:prstGeom prst="line">
              <a:avLst/>
            </a:prstGeom>
            <a:noFill/>
            <a:ln w="2857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3"/>
            <p:cNvSpPr txBox="1">
              <a:spLocks noChangeArrowheads="1"/>
            </p:cNvSpPr>
            <p:nvPr/>
          </p:nvSpPr>
          <p:spPr bwMode="auto">
            <a:xfrm>
              <a:off x="2161" y="1010"/>
              <a:ext cx="379" cy="290"/>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19" name="Text Box 15"/>
            <p:cNvSpPr txBox="1">
              <a:spLocks noChangeArrowheads="1"/>
            </p:cNvSpPr>
            <p:nvPr/>
          </p:nvSpPr>
          <p:spPr bwMode="auto">
            <a:xfrm>
              <a:off x="2356" y="1706"/>
              <a:ext cx="478" cy="268"/>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C=kY</a:t>
              </a:r>
              <a:endParaRPr lang="en-US" altLang="zh-CN" sz="1800" baseline="-15000">
                <a:solidFill>
                  <a:srgbClr val="336699"/>
                </a:solidFill>
                <a:effectLst>
                  <a:outerShdw blurRad="38100" dist="38100" dir="2700000" algn="tl">
                    <a:srgbClr val="C0C0C0"/>
                  </a:outerShdw>
                </a:effectLst>
                <a:latin typeface="Times New Roman" pitchFamily="18" charset="0"/>
              </a:endParaRPr>
            </a:p>
          </p:txBody>
        </p:sp>
        <p:sp>
          <p:nvSpPr>
            <p:cNvPr id="46096" name="Line 18"/>
            <p:cNvSpPr>
              <a:spLocks noChangeShapeType="1"/>
            </p:cNvSpPr>
            <p:nvPr/>
          </p:nvSpPr>
          <p:spPr bwMode="auto">
            <a:xfrm>
              <a:off x="1695" y="2284"/>
              <a:ext cx="0" cy="687"/>
            </a:xfrm>
            <a:prstGeom prst="line">
              <a:avLst/>
            </a:prstGeom>
            <a:noFill/>
            <a:ln w="28575">
              <a:solidFill>
                <a:srgbClr val="8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19"/>
            <p:cNvSpPr txBox="1">
              <a:spLocks noChangeArrowheads="1"/>
            </p:cNvSpPr>
            <p:nvPr/>
          </p:nvSpPr>
          <p:spPr bwMode="auto">
            <a:xfrm>
              <a:off x="1744" y="2495"/>
              <a:ext cx="379" cy="290"/>
            </a:xfrm>
            <a:prstGeom prst="rect">
              <a:avLst/>
            </a:prstGeom>
            <a:noFill/>
            <a:ln w="28575">
              <a:noFill/>
              <a:miter lim="800000"/>
              <a:headEnd/>
              <a:tailEnd/>
            </a:ln>
          </p:spPr>
          <p:txBody>
            <a:bodyPr lIns="18000" tIns="10800" rIns="18000" bIns="10800"/>
            <a:lstStyle/>
            <a:p>
              <a:pPr algn="just">
                <a:defRPr/>
              </a:pPr>
              <a:r>
                <a:rPr lang="zh-CN" altLang="en-US" sz="1800">
                  <a:solidFill>
                    <a:srgbClr val="990000"/>
                  </a:solidFill>
                  <a:effectLst>
                    <a:outerShdw blurRad="38100" dist="38100" dir="2700000" algn="tl">
                      <a:srgbClr val="C0C0C0"/>
                    </a:outerShdw>
                  </a:effectLst>
                  <a:latin typeface="Times New Roman" pitchFamily="18" charset="0"/>
                </a:rPr>
                <a:t>消费</a:t>
              </a:r>
            </a:p>
          </p:txBody>
        </p:sp>
        <p:sp>
          <p:nvSpPr>
            <p:cNvPr id="22" name="Text Box 20"/>
            <p:cNvSpPr txBox="1">
              <a:spLocks noChangeArrowheads="1"/>
            </p:cNvSpPr>
            <p:nvPr/>
          </p:nvSpPr>
          <p:spPr bwMode="auto">
            <a:xfrm>
              <a:off x="1744" y="1756"/>
              <a:ext cx="379" cy="290"/>
            </a:xfrm>
            <a:prstGeom prst="rect">
              <a:avLst/>
            </a:prstGeom>
            <a:noFill/>
            <a:ln w="28575">
              <a:noFill/>
              <a:miter lim="800000"/>
              <a:headEnd/>
              <a:tailEnd/>
            </a:ln>
          </p:spPr>
          <p:txBody>
            <a:bodyPr lIns="18000" tIns="10800" rIns="18000" bIns="10800"/>
            <a:lstStyle/>
            <a:p>
              <a:pPr algn="just">
                <a:defRPr/>
              </a:pPr>
              <a:r>
                <a:rPr lang="zh-CN" altLang="en-US" sz="1800">
                  <a:solidFill>
                    <a:srgbClr val="009900"/>
                  </a:solidFill>
                  <a:effectLst>
                    <a:outerShdw blurRad="38100" dist="38100" dir="2700000" algn="tl">
                      <a:srgbClr val="C0C0C0"/>
                    </a:outerShdw>
                  </a:effectLst>
                  <a:latin typeface="Times New Roman" pitchFamily="18" charset="0"/>
                </a:rPr>
                <a:t>储蓄</a:t>
              </a:r>
            </a:p>
          </p:txBody>
        </p:sp>
        <p:sp>
          <p:nvSpPr>
            <p:cNvPr id="46099" name="Line 21"/>
            <p:cNvSpPr>
              <a:spLocks noChangeShapeType="1"/>
            </p:cNvSpPr>
            <p:nvPr/>
          </p:nvSpPr>
          <p:spPr bwMode="auto">
            <a:xfrm>
              <a:off x="1695" y="1756"/>
              <a:ext cx="0" cy="501"/>
            </a:xfrm>
            <a:prstGeom prst="line">
              <a:avLst/>
            </a:prstGeom>
            <a:noFill/>
            <a:ln w="28575">
              <a:solidFill>
                <a:srgbClr val="0099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 name="Rectangle 2"/>
          <p:cNvSpPr>
            <a:spLocks noChangeArrowheads="1"/>
          </p:cNvSpPr>
          <p:nvPr/>
        </p:nvSpPr>
        <p:spPr bwMode="auto">
          <a:xfrm>
            <a:off x="827088" y="765175"/>
            <a:ext cx="7500937" cy="1285875"/>
          </a:xfrm>
          <a:prstGeom prst="rect">
            <a:avLst/>
          </a:prstGeom>
          <a:noFill/>
          <a:ln w="9525">
            <a:noFill/>
            <a:miter lim="800000"/>
            <a:headEnd/>
            <a:tailEnd/>
          </a:ln>
          <a:effectLst/>
        </p:spPr>
        <p:txBody>
          <a:bodyPr/>
          <a:lstStyle/>
          <a:p>
            <a:pPr marL="273050" indent="-273050" algn="just" eaLnBrk="1" hangingPunct="1">
              <a:spcBef>
                <a:spcPct val="8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当线性消费函数中的</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a:t>
            </a:r>
            <a:r>
              <a:rPr kumimoji="1" lang="en-US" altLang="en-US" sz="2400" dirty="0">
                <a:effectLst>
                  <a:outerShdw blurRad="38100" dist="38100" dir="2700000" algn="tl">
                    <a:srgbClr val="C0C0C0"/>
                  </a:outerShdw>
                </a:effectLst>
                <a:latin typeface="Arial"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0</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时，</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等于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，且不随收入的增加而递减。此时消费函数为：</a:t>
            </a:r>
          </a:p>
          <a:p>
            <a:pPr marL="742950" lvl="1" indent="-285750" algn="just" eaLnBrk="1" hangingPunct="1">
              <a:spcBef>
                <a:spcPts val="1200"/>
              </a:spcBef>
              <a:buClr>
                <a:srgbClr val="FF6600"/>
              </a:buClr>
              <a:buFont typeface="Wingdings" pitchFamily="2" charset="2"/>
              <a:buNone/>
              <a:defRPr/>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C</a:t>
            </a:r>
            <a:r>
              <a:rPr kumimoji="1" lang="en-US" altLang="zh-CN" sz="2400" dirty="0" err="1">
                <a:effectLst>
                  <a:outerShdw blurRad="38100" dist="38100" dir="2700000" algn="tl">
                    <a:srgbClr val="C0C0C0"/>
                  </a:outerShdw>
                </a:effectLst>
                <a:latin typeface="Arial" charset="0"/>
              </a:rPr>
              <a:t>﹦</a:t>
            </a:r>
            <a:r>
              <a:rPr kumimoji="1" lang="en-US" altLang="zh-CN" sz="2400" dirty="0" err="1">
                <a:effectLst>
                  <a:outerShdw blurRad="38100" dist="38100" dir="2700000" algn="tl">
                    <a:srgbClr val="C0C0C0"/>
                  </a:outerShdw>
                </a:effectLst>
                <a:latin typeface="Times New Roman" pitchFamily="18" charset="0"/>
              </a:rPr>
              <a:t>kY</a:t>
            </a:r>
            <a:r>
              <a:rPr kumimoji="1" lang="en-US" altLang="zh-CN" sz="2400" dirty="0">
                <a:latin typeface="Times New Roman" pitchFamily="18" charset="0"/>
              </a:rPr>
              <a:t>      </a:t>
            </a:r>
            <a:r>
              <a:rPr kumimoji="1" lang="zh-CN" altLang="en-US" sz="2400" dirty="0">
                <a:latin typeface="Times New Roman" pitchFamily="18" charset="0"/>
                <a:ea typeface="楷体_GB2312" pitchFamily="49" charset="-122"/>
              </a:rPr>
              <a:t>（</a:t>
            </a:r>
            <a:r>
              <a:rPr kumimoji="1" lang="zh-CN" altLang="en-US" sz="2400" dirty="0">
                <a:latin typeface="楷体" pitchFamily="49" charset="-122"/>
                <a:ea typeface="楷体" pitchFamily="49" charset="-122"/>
              </a:rPr>
              <a:t>长期消费函数</a:t>
            </a:r>
            <a:r>
              <a:rPr kumimoji="1" lang="zh-CN" altLang="en-US" sz="2400" dirty="0">
                <a:latin typeface="Times New Roman" pitchFamily="18" charset="0"/>
                <a:ea typeface="楷体_GB2312" pitchFamily="49" charset="-122"/>
              </a:rPr>
              <a:t>）</a:t>
            </a:r>
          </a:p>
        </p:txBody>
      </p:sp>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933404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xEl>
                                              <p:pRg st="1" end="1"/>
                                            </p:txEl>
                                          </p:spTgt>
                                        </p:tgtEl>
                                        <p:attrNameLst>
                                          <p:attrName>style.visibility</p:attrName>
                                        </p:attrNameLst>
                                      </p:cBhvr>
                                      <p:to>
                                        <p:strVal val="visible"/>
                                      </p:to>
                                    </p:set>
                                    <p:animEffect transition="in" filter="blinds(horizontal)">
                                      <p:cBhvr>
                                        <p:cTn id="10" dur="500"/>
                                        <p:tgtEl>
                                          <p:spTgt spid="2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blinds(horizontal)">
                                      <p:cBhvr>
                                        <p:cTn id="20" dur="500"/>
                                        <p:tgtEl>
                                          <p:spTgt spid="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blinds(horizontal)">
                                      <p:cBhvr>
                                        <p:cTn id="25" dur="500"/>
                                        <p:tgtEl>
                                          <p:spTgt spid="8">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blinds(horizontal)">
                                      <p:cBhvr>
                                        <p:cTn id="30" dur="500"/>
                                        <p:tgtEl>
                                          <p:spTgt spid="8">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blinds(horizontal)">
                                      <p:cBhvr>
                                        <p:cTn id="3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2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60FCDC3-6EAB-4DAF-BCED-2A678FAFC48B}" type="slidenum">
              <a:rPr lang="en-GB" altLang="zh-CN" sz="1200" b="0">
                <a:solidFill>
                  <a:schemeClr val="bg1"/>
                </a:solidFill>
              </a:rPr>
              <a:pPr/>
              <a:t>19</a:t>
            </a:fld>
            <a:endParaRPr lang="en-GB" altLang="zh-CN" sz="1200" b="0">
              <a:solidFill>
                <a:schemeClr val="bg1"/>
              </a:solidFill>
            </a:endParaRPr>
          </a:p>
        </p:txBody>
      </p:sp>
      <p:sp>
        <p:nvSpPr>
          <p:cNvPr id="11" name="Comment 4">
            <a:hlinkClick r:id="rId3" action="ppaction://hlinksldjump"/>
          </p:cNvPr>
          <p:cNvSpPr>
            <a:spLocks noChangeArrowheads="1"/>
          </p:cNvSpPr>
          <p:nvPr/>
        </p:nvSpPr>
        <p:spPr bwMode="auto">
          <a:xfrm>
            <a:off x="626229" y="465733"/>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3.2.2 </a:t>
            </a:r>
            <a:r>
              <a:rPr lang="zh-CN" altLang="en-US" sz="2800" dirty="0">
                <a:solidFill>
                  <a:srgbClr val="336699"/>
                </a:solidFill>
                <a:latin typeface="微软雅黑" pitchFamily="34" charset="-122"/>
                <a:ea typeface="微软雅黑" pitchFamily="34" charset="-122"/>
              </a:rPr>
              <a:t>储蓄函数与储蓄倾向</a:t>
            </a:r>
            <a:endPar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6" name="Comment 4">
            <a:hlinkClick r:id="rId3" action="ppaction://hlinksldjump"/>
          </p:cNvPr>
          <p:cNvSpPr>
            <a:spLocks noChangeArrowheads="1"/>
          </p:cNvSpPr>
          <p:nvPr/>
        </p:nvSpPr>
        <p:spPr bwMode="auto">
          <a:xfrm>
            <a:off x="626229" y="110867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储蓄函数</a:t>
            </a:r>
            <a:endPar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7" name="AutoShape 9"/>
          <p:cNvSpPr>
            <a:spLocks noChangeArrowheads="1"/>
          </p:cNvSpPr>
          <p:nvPr/>
        </p:nvSpPr>
        <p:spPr bwMode="auto">
          <a:xfrm>
            <a:off x="2051050" y="5661025"/>
            <a:ext cx="1368425" cy="431800"/>
          </a:xfrm>
          <a:prstGeom prst="wedgeRoundRectCallout">
            <a:avLst>
              <a:gd name="adj1" fmla="val 55778"/>
              <a:gd name="adj2" fmla="val -125926"/>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自发性储蓄</a:t>
            </a:r>
            <a:r>
              <a:rPr lang="zh-CN" altLang="en-US"/>
              <a:t> </a:t>
            </a:r>
          </a:p>
        </p:txBody>
      </p:sp>
      <p:sp>
        <p:nvSpPr>
          <p:cNvPr id="8" name="AutoShape 10"/>
          <p:cNvSpPr>
            <a:spLocks noChangeArrowheads="1"/>
          </p:cNvSpPr>
          <p:nvPr/>
        </p:nvSpPr>
        <p:spPr bwMode="auto">
          <a:xfrm>
            <a:off x="4930775" y="5661025"/>
            <a:ext cx="1296988" cy="431800"/>
          </a:xfrm>
          <a:prstGeom prst="wedgeRoundRectCallout">
            <a:avLst>
              <a:gd name="adj1" fmla="val -69111"/>
              <a:gd name="adj2" fmla="val -108889"/>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引致性储蓄</a:t>
            </a:r>
            <a:r>
              <a:rPr lang="zh-CN" altLang="en-US"/>
              <a:t> </a:t>
            </a:r>
          </a:p>
        </p:txBody>
      </p:sp>
      <p:sp>
        <p:nvSpPr>
          <p:cNvPr id="12" name="Rectangle 2"/>
          <p:cNvSpPr>
            <a:spLocks noChangeArrowheads="1"/>
          </p:cNvSpPr>
          <p:nvPr/>
        </p:nvSpPr>
        <p:spPr bwMode="auto">
          <a:xfrm>
            <a:off x="971550" y="1844675"/>
            <a:ext cx="7561263" cy="1728788"/>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储蓄函数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Saving Function</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是指储蓄与决定储蓄的各种因素之间的依存关系</a:t>
            </a:r>
          </a:p>
          <a:p>
            <a:pPr marL="342900"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影响储蓄的因素与影响消费的因素相同。其中最重要的是国民收入（即社会总储蓄取决于国民收入） </a:t>
            </a:r>
          </a:p>
        </p:txBody>
      </p:sp>
      <p:sp>
        <p:nvSpPr>
          <p:cNvPr id="13" name="Rectangle 5"/>
          <p:cNvSpPr>
            <a:spLocks noChangeArrowheads="1"/>
          </p:cNvSpPr>
          <p:nvPr/>
        </p:nvSpPr>
        <p:spPr bwMode="auto">
          <a:xfrm>
            <a:off x="4643438" y="3784600"/>
            <a:ext cx="1727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满足条件：</a:t>
            </a:r>
          </a:p>
        </p:txBody>
      </p:sp>
      <p:sp>
        <p:nvSpPr>
          <p:cNvPr id="14" name="Rectangle 7"/>
          <p:cNvSpPr>
            <a:spLocks noChangeArrowheads="1"/>
          </p:cNvSpPr>
          <p:nvPr/>
        </p:nvSpPr>
        <p:spPr bwMode="auto">
          <a:xfrm>
            <a:off x="5578475" y="4975225"/>
            <a:ext cx="1728788" cy="436563"/>
          </a:xfrm>
          <a:prstGeom prst="rect">
            <a:avLst/>
          </a:prstGeom>
          <a:noFill/>
          <a:ln w="9525">
            <a:noFill/>
            <a:miter lim="800000"/>
            <a:headEnd/>
            <a:tailEnd/>
          </a:ln>
          <a:effectLst/>
        </p:spPr>
        <p:txBody>
          <a:bodyPr/>
          <a:lstStyle/>
          <a:p>
            <a:pPr marL="457200" indent="-457200" eaLnBrk="1" hangingPunct="1">
              <a:spcBef>
                <a:spcPct val="20000"/>
              </a:spcBef>
              <a:buClr>
                <a:srgbClr val="FF6600"/>
              </a:buClr>
              <a:buFont typeface="Wingdings" pitchFamily="2" charset="2"/>
              <a:buNone/>
              <a:defRPr/>
            </a:pPr>
            <a:r>
              <a:rPr kumimoji="1" lang="zh-CN" altLang="en-US" sz="2000" dirty="0">
                <a:effectLst>
                  <a:outerShdw blurRad="38100" dist="38100" dir="2700000" algn="tl">
                    <a:srgbClr val="C0C0C0"/>
                  </a:outerShdw>
                </a:effectLst>
                <a:latin typeface="Times New Roman" pitchFamily="18" charset="0"/>
              </a:rPr>
              <a:t>（</a:t>
            </a:r>
            <a:r>
              <a:rPr kumimoji="1" lang="en-US" altLang="zh-CN" sz="2000" dirty="0">
                <a:effectLst>
                  <a:outerShdw blurRad="38100" dist="38100" dir="2700000" algn="tl">
                    <a:srgbClr val="C0C0C0"/>
                  </a:outerShdw>
                </a:effectLst>
                <a:latin typeface="Times New Roman" pitchFamily="18" charset="0"/>
              </a:rPr>
              <a:t>0</a:t>
            </a:r>
            <a:r>
              <a:rPr kumimoji="1" lang="en-US" altLang="en-US" sz="2000" dirty="0">
                <a:effectLst>
                  <a:outerShdw blurRad="38100" dist="38100" dir="2700000" algn="tl">
                    <a:srgbClr val="C0C0C0"/>
                  </a:outerShdw>
                </a:effectLst>
              </a:rPr>
              <a:t>﹤</a:t>
            </a:r>
            <a:r>
              <a:rPr kumimoji="1" lang="el-GR" altLang="en-US" sz="2000" dirty="0">
                <a:effectLst>
                  <a:outerShdw blurRad="38100" dist="38100" dir="2700000" algn="tl">
                    <a:srgbClr val="C0C0C0"/>
                  </a:outerShdw>
                </a:effectLst>
                <a:latin typeface="Times New Roman" pitchFamily="18" charset="0"/>
              </a:rPr>
              <a:t>β</a:t>
            </a:r>
            <a:r>
              <a:rPr kumimoji="1" lang="en-US" altLang="en-US" sz="2000" dirty="0">
                <a:effectLst>
                  <a:outerShdw blurRad="38100" dist="38100" dir="2700000" algn="tl">
                    <a:srgbClr val="C0C0C0"/>
                  </a:outerShdw>
                </a:effectLst>
              </a:rPr>
              <a:t>﹤</a:t>
            </a:r>
            <a:r>
              <a:rPr kumimoji="1" lang="en-US" altLang="zh-CN" sz="2000" dirty="0">
                <a:effectLst>
                  <a:outerShdw blurRad="38100" dist="38100" dir="2700000" algn="tl">
                    <a:srgbClr val="C0C0C0"/>
                  </a:outerShdw>
                </a:effectLst>
                <a:latin typeface="Times New Roman" pitchFamily="18" charset="0"/>
              </a:rPr>
              <a:t>1</a:t>
            </a:r>
            <a:r>
              <a:rPr kumimoji="1" lang="zh-CN" altLang="en-US" sz="2000" dirty="0">
                <a:effectLst>
                  <a:outerShdw blurRad="38100" dist="38100" dir="2700000" algn="tl">
                    <a:srgbClr val="C0C0C0"/>
                  </a:outerShdw>
                </a:effectLst>
                <a:latin typeface="Times New Roman" pitchFamily="18" charset="0"/>
              </a:rPr>
              <a:t>）</a:t>
            </a:r>
          </a:p>
        </p:txBody>
      </p:sp>
      <p:graphicFrame>
        <p:nvGraphicFramePr>
          <p:cNvPr id="16" name="Object 12"/>
          <p:cNvGraphicFramePr>
            <a:graphicFrameLocks noChangeAspect="1"/>
          </p:cNvGraphicFramePr>
          <p:nvPr/>
        </p:nvGraphicFramePr>
        <p:xfrm>
          <a:off x="2700338" y="3789363"/>
          <a:ext cx="1208087" cy="431800"/>
        </p:xfrm>
        <a:graphic>
          <a:graphicData uri="http://schemas.openxmlformats.org/presentationml/2006/ole">
            <mc:AlternateContent xmlns:mc="http://schemas.openxmlformats.org/markup-compatibility/2006">
              <mc:Choice xmlns:v="urn:schemas-microsoft-com:vml" Requires="v">
                <p:oleObj spid="_x0000_s12394" name="Equation" r:id="rId4" imgW="558558" imgH="203112" progId="Equation.DSMT4">
                  <p:embed/>
                </p:oleObj>
              </mc:Choice>
              <mc:Fallback>
                <p:oleObj name="Equation" r:id="rId4" imgW="558558"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3789363"/>
                        <a:ext cx="1208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4"/>
          <p:cNvGraphicFramePr>
            <a:graphicFrameLocks noChangeAspect="1"/>
          </p:cNvGraphicFramePr>
          <p:nvPr/>
        </p:nvGraphicFramePr>
        <p:xfrm>
          <a:off x="2671763" y="4975225"/>
          <a:ext cx="2378075" cy="431800"/>
        </p:xfrm>
        <a:graphic>
          <a:graphicData uri="http://schemas.openxmlformats.org/presentationml/2006/ole">
            <mc:AlternateContent xmlns:mc="http://schemas.openxmlformats.org/markup-compatibility/2006">
              <mc:Choice xmlns:v="urn:schemas-microsoft-com:vml" Requires="v">
                <p:oleObj spid="_x0000_s12395" name="Equation" r:id="rId6" imgW="1104900" imgH="203200" progId="Equation.DSMT4">
                  <p:embed/>
                </p:oleObj>
              </mc:Choice>
              <mc:Fallback>
                <p:oleObj name="Equation" r:id="rId6" imgW="11049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1763" y="4975225"/>
                        <a:ext cx="2378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AutoShape 16"/>
          <p:cNvSpPr>
            <a:spLocks noChangeArrowheads="1"/>
          </p:cNvSpPr>
          <p:nvPr/>
        </p:nvSpPr>
        <p:spPr bwMode="auto">
          <a:xfrm>
            <a:off x="2411413" y="4471988"/>
            <a:ext cx="142875" cy="936625"/>
          </a:xfrm>
          <a:prstGeom prst="curvedRightArrow">
            <a:avLst>
              <a:gd name="adj1" fmla="val 131111"/>
              <a:gd name="adj2" fmla="val 262222"/>
              <a:gd name="adj3" fmla="val 33333"/>
            </a:avLst>
          </a:prstGeom>
          <a:solidFill>
            <a:srgbClr val="99CCFF"/>
          </a:solidFill>
          <a:ln w="9525">
            <a:noFill/>
            <a:miter lim="800000"/>
            <a:headEnd/>
            <a:tailEnd/>
          </a:ln>
          <a:effectLst>
            <a:outerShdw dist="53882" dir="2700000" algn="ctr" rotWithShape="0">
              <a:srgbClr val="C0C0C0"/>
            </a:outerShdw>
          </a:effectLst>
        </p:spPr>
        <p:txBody>
          <a:bodyPr wrap="none" anchor="ctr"/>
          <a:lstStyle/>
          <a:p>
            <a:pPr>
              <a:defRPr/>
            </a:pPr>
            <a:endParaRPr lang="zh-CN" altLang="en-US">
              <a:latin typeface="Arial" charset="0"/>
            </a:endParaRPr>
          </a:p>
        </p:txBody>
      </p:sp>
      <p:graphicFrame>
        <p:nvGraphicFramePr>
          <p:cNvPr id="19" name="Object 6"/>
          <p:cNvGraphicFramePr>
            <a:graphicFrameLocks noChangeAspect="1"/>
          </p:cNvGraphicFramePr>
          <p:nvPr/>
        </p:nvGraphicFramePr>
        <p:xfrm>
          <a:off x="6381750" y="3644900"/>
          <a:ext cx="798513" cy="649288"/>
        </p:xfrm>
        <a:graphic>
          <a:graphicData uri="http://schemas.openxmlformats.org/presentationml/2006/ole">
            <mc:AlternateContent xmlns:mc="http://schemas.openxmlformats.org/markup-compatibility/2006">
              <mc:Choice xmlns:v="urn:schemas-microsoft-com:vml" Requires="v">
                <p:oleObj spid="_x0000_s12396" name="公式" r:id="rId8" imgW="482391" imgH="393529" progId="Equation.3">
                  <p:embed/>
                </p:oleObj>
              </mc:Choice>
              <mc:Fallback>
                <p:oleObj name="公式" r:id="rId8" imgW="482391"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1750" y="3644900"/>
                        <a:ext cx="79851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3107619986"/>
              </p:ext>
            </p:extLst>
          </p:nvPr>
        </p:nvGraphicFramePr>
        <p:xfrm>
          <a:off x="2700338" y="4453980"/>
          <a:ext cx="1368151" cy="372566"/>
        </p:xfrm>
        <a:graphic>
          <a:graphicData uri="http://schemas.openxmlformats.org/presentationml/2006/ole">
            <mc:AlternateContent xmlns:mc="http://schemas.openxmlformats.org/markup-compatibility/2006">
              <mc:Choice xmlns:v="urn:schemas-microsoft-com:vml" Requires="v">
                <p:oleObj spid="_x0000_s12397" r:id="rId10" imgW="749160" imgH="203040" progId="">
                  <p:embed/>
                </p:oleObj>
              </mc:Choice>
              <mc:Fallback>
                <p:oleObj r:id="rId10" imgW="749160" imgH="203040" progId="">
                  <p:embed/>
                  <p:pic>
                    <p:nvPicPr>
                      <p:cNvPr id="0" name=""/>
                      <p:cNvPicPr/>
                      <p:nvPr/>
                    </p:nvPicPr>
                    <p:blipFill>
                      <a:blip r:embed="rId11"/>
                      <a:stretch>
                        <a:fillRect/>
                      </a:stretch>
                    </p:blipFill>
                    <p:spPr>
                      <a:xfrm>
                        <a:off x="2700338" y="4453980"/>
                        <a:ext cx="1368151" cy="372566"/>
                      </a:xfrm>
                      <a:prstGeom prst="rect">
                        <a:avLst/>
                      </a:prstGeom>
                    </p:spPr>
                  </p:pic>
                </p:oleObj>
              </mc:Fallback>
            </mc:AlternateContent>
          </a:graphicData>
        </a:graphic>
      </p:graphicFrame>
    </p:spTree>
    <p:extLst>
      <p:ext uri="{BB962C8B-B14F-4D97-AF65-F5344CB8AC3E}">
        <p14:creationId xmlns:p14="http://schemas.microsoft.com/office/powerpoint/2010/main" val="1858986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blinds(horizontal)">
                                      <p:cBhvr>
                                        <p:cTn id="17" dur="500"/>
                                        <p:tgtEl>
                                          <p:spTgt spid="1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blinds(horizontal)">
                                      <p:cBhvr>
                                        <p:cTn id="22" dur="500"/>
                                        <p:tgtEl>
                                          <p:spTgt spid="1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linds(horizontal)">
                                      <p:cBhvr>
                                        <p:cTn id="49"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animBg="1"/>
      <p:bldP spid="8" grpId="0" animBg="1"/>
      <p:bldP spid="12" grpId="0" build="p" autoUpdateAnimBg="0"/>
      <p:bldP spid="13" grpId="0"/>
      <p:bldP spid="14" grpId="0"/>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页脚占位符 1"/>
          <p:cNvSpPr>
            <a:spLocks noGrp="1"/>
          </p:cNvSpPr>
          <p:nvPr>
            <p:ph type="ftr" sz="quarter" idx="11"/>
          </p:nvPr>
        </p:nvSpPr>
        <p:spPr>
          <a:xfrm>
            <a:off x="6096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l">
              <a:spcBef>
                <a:spcPct val="0"/>
              </a:spcBef>
              <a:buClrTx/>
              <a:buFontTx/>
              <a:buNone/>
            </a:pPr>
            <a:r>
              <a:rPr lang="zh-CN" altLang="en-US" sz="1200">
                <a:latin typeface="Arial" panose="020B0604020202020204" pitchFamily="34" charset="0"/>
              </a:rPr>
              <a:t>第三讲    产品市场的均衡</a:t>
            </a:r>
            <a:endParaRPr lang="zh-CN" altLang="zh-CN" sz="1200">
              <a:latin typeface="Arial" panose="020B0604020202020204" pitchFamily="34" charset="0"/>
            </a:endParaRPr>
          </a:p>
        </p:txBody>
      </p:sp>
      <p:sp>
        <p:nvSpPr>
          <p:cNvPr id="13315" name="灯片编号占位符 2"/>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fld id="{7D403C40-4A8E-495F-8127-A93BD7217286}" type="slidenum">
              <a:rPr lang="en-US" altLang="zh-CN" sz="1200" smtClean="0"/>
              <a:pPr algn="ctr">
                <a:spcBef>
                  <a:spcPct val="0"/>
                </a:spcBef>
                <a:buClrTx/>
                <a:buFontTx/>
                <a:buNone/>
              </a:pPr>
              <a:t>2</a:t>
            </a:fld>
            <a:endParaRPr lang="en-US" altLang="zh-CN" sz="1200"/>
          </a:p>
        </p:txBody>
      </p:sp>
      <p:sp>
        <p:nvSpPr>
          <p:cNvPr id="13316" name="Rectangle 2"/>
          <p:cNvSpPr>
            <a:spLocks noGrp="1" noChangeArrowheads="1"/>
          </p:cNvSpPr>
          <p:nvPr>
            <p:ph type="title" idx="4294967295"/>
          </p:nvPr>
        </p:nvSpPr>
        <p:spPr>
          <a:xfrm>
            <a:off x="117600" y="849059"/>
            <a:ext cx="8507288" cy="601663"/>
          </a:xfrm>
        </p:spPr>
        <p:txBody>
          <a:bodyPr/>
          <a:lstStyle/>
          <a:p>
            <a:pPr eaLnBrk="1" hangingPunct="1">
              <a:tabLst>
                <a:tab pos="4114800" algn="ctr"/>
              </a:tabLst>
            </a:pPr>
            <a:r>
              <a:rPr lang="zh-CN" altLang="zh-CN" sz="3600" dirty="0">
                <a:latin typeface="华文新魏" panose="02010800040101010101" pitchFamily="2" charset="-122"/>
                <a:ea typeface="华文新魏" panose="02010800040101010101" pitchFamily="2" charset="-122"/>
              </a:rPr>
              <a:t>我们的第一个模型：</a:t>
            </a:r>
            <a:r>
              <a:rPr lang="zh-CN" altLang="en-US" sz="3600" dirty="0">
                <a:latin typeface="华文新魏" panose="02010800040101010101" pitchFamily="2" charset="-122"/>
                <a:ea typeface="华文新魏" panose="02010800040101010101" pitchFamily="2" charset="-122"/>
              </a:rPr>
              <a:t>国民经济</a:t>
            </a:r>
            <a:r>
              <a:rPr lang="zh-CN" altLang="zh-CN" sz="3600" dirty="0">
                <a:latin typeface="华文新魏" panose="02010800040101010101" pitchFamily="2" charset="-122"/>
                <a:ea typeface="华文新魏" panose="02010800040101010101" pitchFamily="2" charset="-122"/>
              </a:rPr>
              <a:t>循环流量图</a:t>
            </a:r>
          </a:p>
        </p:txBody>
      </p:sp>
      <p:sp>
        <p:nvSpPr>
          <p:cNvPr id="21509" name="Rectangle 3"/>
          <p:cNvSpPr>
            <a:spLocks noGrp="1" noChangeArrowheads="1"/>
          </p:cNvSpPr>
          <p:nvPr>
            <p:ph type="body" idx="4294967295"/>
          </p:nvPr>
        </p:nvSpPr>
        <p:spPr>
          <a:xfrm>
            <a:off x="395288" y="1628775"/>
            <a:ext cx="8229600" cy="4357688"/>
          </a:xfrm>
        </p:spPr>
        <p:txBody>
          <a:bodyPr/>
          <a:lstStyle/>
          <a:p>
            <a:pPr eaLnBrk="1" hangingPunct="1"/>
            <a:r>
              <a:rPr lang="zh-CN" altLang="zh-CN" dirty="0"/>
              <a:t>两类主体：</a:t>
            </a:r>
          </a:p>
          <a:p>
            <a:pPr lvl="1" eaLnBrk="1" hangingPunct="1"/>
            <a:r>
              <a:rPr lang="zh-CN" altLang="zh-CN" sz="2800" dirty="0"/>
              <a:t>家庭</a:t>
            </a:r>
          </a:p>
          <a:p>
            <a:pPr lvl="1" eaLnBrk="1" hangingPunct="1"/>
            <a:r>
              <a:rPr lang="zh-CN" altLang="zh-CN" sz="2800" dirty="0"/>
              <a:t>企业</a:t>
            </a:r>
          </a:p>
          <a:p>
            <a:pPr eaLnBrk="1" hangingPunct="1"/>
            <a:r>
              <a:rPr lang="zh-CN" altLang="zh-CN" dirty="0"/>
              <a:t>两个市场：</a:t>
            </a:r>
          </a:p>
          <a:p>
            <a:pPr lvl="1" eaLnBrk="1" hangingPunct="1"/>
            <a:r>
              <a:rPr lang="zh-CN" altLang="en-US" sz="2800" dirty="0"/>
              <a:t>商</a:t>
            </a:r>
            <a:r>
              <a:rPr lang="zh-CN" altLang="zh-CN" sz="2800" dirty="0"/>
              <a:t>品与劳务市场</a:t>
            </a:r>
          </a:p>
          <a:p>
            <a:pPr lvl="1" eaLnBrk="1" hangingPunct="1"/>
            <a:r>
              <a:rPr lang="zh-CN" altLang="zh-CN" sz="2800" dirty="0"/>
              <a:t>生产要素市场</a:t>
            </a:r>
          </a:p>
        </p:txBody>
      </p:sp>
      <p:sp>
        <p:nvSpPr>
          <p:cNvPr id="8" name="Comment 3">
            <a:hlinkClick r:id="rId2" action="ppaction://hlinksldjump"/>
          </p:cNvPr>
          <p:cNvSpPr>
            <a:spLocks noChangeArrowheads="1"/>
          </p:cNvSpPr>
          <p:nvPr/>
        </p:nvSpPr>
        <p:spPr bwMode="auto">
          <a:xfrm>
            <a:off x="380207" y="207169"/>
            <a:ext cx="4392612"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b="1" dirty="0">
                <a:solidFill>
                  <a:srgbClr val="336699"/>
                </a:solidFill>
                <a:latin typeface="微软雅黑" pitchFamily="34" charset="-122"/>
                <a:ea typeface="微软雅黑" pitchFamily="34" charset="-122"/>
                <a:cs typeface="Times New Roman" pitchFamily="18" charset="0"/>
              </a:rPr>
              <a:t>3.1</a:t>
            </a:r>
            <a:r>
              <a:rPr lang="zh-CN" altLang="en-US" sz="3200" b="1" dirty="0">
                <a:solidFill>
                  <a:srgbClr val="336699"/>
                </a:solidFill>
                <a:latin typeface="微软雅黑" pitchFamily="34" charset="-122"/>
                <a:ea typeface="微软雅黑" pitchFamily="34" charset="-122"/>
              </a:rPr>
              <a:t>国民收入决定原理</a:t>
            </a:r>
            <a:endParaRPr lang="zh-CN" altLang="en-US" sz="3200" b="1" dirty="0">
              <a:solidFill>
                <a:srgbClr val="FFFFFF"/>
              </a:solidFill>
              <a:effectLst>
                <a:outerShdw blurRad="38100" dist="38100" dir="2700000" algn="tl">
                  <a:srgbClr val="C0C0C0"/>
                </a:outerShdw>
              </a:effectLst>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10234547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9">
                                            <p:txEl>
                                              <p:pRg st="4" end="4"/>
                                            </p:txEl>
                                          </p:spTgt>
                                        </p:tgtEl>
                                        <p:attrNameLst>
                                          <p:attrName>style.visibility</p:attrName>
                                        </p:attrNameLst>
                                      </p:cBhvr>
                                      <p:to>
                                        <p:strVal val="visible"/>
                                      </p:to>
                                    </p:set>
                                    <p:animEffect transition="in" filter="wipe(left)">
                                      <p:cBhvr>
                                        <p:cTn id="27" dur="500"/>
                                        <p:tgtEl>
                                          <p:spTgt spid="2150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9">
                                            <p:txEl>
                                              <p:pRg st="5" end="5"/>
                                            </p:txEl>
                                          </p:spTgt>
                                        </p:tgtEl>
                                        <p:attrNameLst>
                                          <p:attrName>style.visibility</p:attrName>
                                        </p:attrNameLst>
                                      </p:cBhvr>
                                      <p:to>
                                        <p:strVal val="visible"/>
                                      </p:to>
                                    </p:set>
                                    <p:animEffect transition="in" filter="wipe(left)">
                                      <p:cBhvr>
                                        <p:cTn id="32" dur="500"/>
                                        <p:tgtEl>
                                          <p:spTgt spid="215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autoUpdateAnimBg="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29C94EF-B4F6-499B-8338-969DBC3493E0}" type="slidenum">
              <a:rPr lang="en-GB" altLang="zh-CN" sz="1200" b="0">
                <a:solidFill>
                  <a:schemeClr val="bg1"/>
                </a:solidFill>
              </a:rPr>
              <a:pPr/>
              <a:t>20</a:t>
            </a:fld>
            <a:endParaRPr lang="en-GB" altLang="zh-CN" sz="1200" b="0">
              <a:solidFill>
                <a:schemeClr val="bg1"/>
              </a:solidFill>
            </a:endParaRPr>
          </a:p>
        </p:txBody>
      </p:sp>
      <p:grpSp>
        <p:nvGrpSpPr>
          <p:cNvPr id="2" name="Group 62"/>
          <p:cNvGrpSpPr>
            <a:grpSpLocks/>
          </p:cNvGrpSpPr>
          <p:nvPr/>
        </p:nvGrpSpPr>
        <p:grpSpPr bwMode="auto">
          <a:xfrm>
            <a:off x="777875" y="549275"/>
            <a:ext cx="4105275" cy="3455988"/>
            <a:chOff x="490" y="618"/>
            <a:chExt cx="2586" cy="2177"/>
          </a:xfrm>
        </p:grpSpPr>
        <p:sp>
          <p:nvSpPr>
            <p:cNvPr id="8" name="Text Box 25"/>
            <p:cNvSpPr txBox="1">
              <a:spLocks noChangeArrowheads="1"/>
            </p:cNvSpPr>
            <p:nvPr/>
          </p:nvSpPr>
          <p:spPr bwMode="auto">
            <a:xfrm>
              <a:off x="650" y="1834"/>
              <a:ext cx="128" cy="234"/>
            </a:xfrm>
            <a:prstGeom prst="rect">
              <a:avLst/>
            </a:prstGeom>
            <a:solidFill>
              <a:srgbClr val="FFFFFF"/>
            </a:solidFill>
            <a:ln w="9525">
              <a:noFill/>
              <a:miter lim="800000"/>
              <a:headEnd/>
              <a:tailEnd/>
            </a:ln>
          </p:spPr>
          <p:txBody>
            <a:bodyPr lIns="0" tIns="0" rIns="0" bIns="0"/>
            <a:lstStyle>
              <a:lvl1pPr>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a:defRPr/>
              </a:pPr>
              <a:r>
                <a:rPr lang="el-GR" altLang="zh-CN" sz="1800" dirty="0">
                  <a:solidFill>
                    <a:srgbClr val="336699"/>
                  </a:solidFill>
                  <a:effectLst>
                    <a:outerShdw blurRad="38100" dist="38100" dir="2700000" algn="tl">
                      <a:srgbClr val="C0C0C0"/>
                    </a:outerShdw>
                  </a:effectLst>
                  <a:latin typeface="Times New Roman" pitchFamily="18" charset="0"/>
                </a:rPr>
                <a:t>α</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9" name="Text Box 26"/>
            <p:cNvSpPr txBox="1">
              <a:spLocks noChangeArrowheads="1"/>
            </p:cNvSpPr>
            <p:nvPr/>
          </p:nvSpPr>
          <p:spPr bwMode="auto">
            <a:xfrm>
              <a:off x="1062" y="2068"/>
              <a:ext cx="140" cy="233"/>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F</a:t>
              </a:r>
            </a:p>
          </p:txBody>
        </p:sp>
        <p:sp>
          <p:nvSpPr>
            <p:cNvPr id="10" name="Text Box 27"/>
            <p:cNvSpPr txBox="1">
              <a:spLocks noChangeArrowheads="1"/>
            </p:cNvSpPr>
            <p:nvPr/>
          </p:nvSpPr>
          <p:spPr bwMode="auto">
            <a:xfrm>
              <a:off x="595" y="2321"/>
              <a:ext cx="129" cy="234"/>
            </a:xfrm>
            <a:prstGeom prst="rect">
              <a:avLst/>
            </a:prstGeom>
            <a:solidFill>
              <a:srgbClr val="FFFFFF"/>
            </a:solidFill>
            <a:ln w="9525">
              <a:noFill/>
              <a:miter lim="800000"/>
              <a:headEnd/>
              <a:tailEnd/>
            </a:ln>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t>
              </a:r>
              <a:r>
                <a:rPr lang="el-GR" altLang="zh-CN" sz="1800" dirty="0">
                  <a:solidFill>
                    <a:srgbClr val="336699"/>
                  </a:solidFill>
                  <a:effectLst>
                    <a:outerShdw blurRad="38100" dist="38100" dir="2700000" algn="tl">
                      <a:srgbClr val="C0C0C0"/>
                    </a:outerShdw>
                  </a:effectLst>
                  <a:latin typeface="Times New Roman" pitchFamily="18" charset="0"/>
                </a:rPr>
                <a:t>α</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11" name="Text Box 30"/>
            <p:cNvSpPr txBox="1">
              <a:spLocks noChangeArrowheads="1"/>
            </p:cNvSpPr>
            <p:nvPr/>
          </p:nvSpPr>
          <p:spPr bwMode="auto">
            <a:xfrm>
              <a:off x="1079" y="1545"/>
              <a:ext cx="141" cy="233"/>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12" name="Text Box 31"/>
            <p:cNvSpPr txBox="1">
              <a:spLocks noChangeArrowheads="1"/>
            </p:cNvSpPr>
            <p:nvPr/>
          </p:nvSpPr>
          <p:spPr bwMode="auto">
            <a:xfrm>
              <a:off x="631" y="2124"/>
              <a:ext cx="141" cy="233"/>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3" name="Text Box 32"/>
            <p:cNvSpPr txBox="1">
              <a:spLocks noChangeArrowheads="1"/>
            </p:cNvSpPr>
            <p:nvPr/>
          </p:nvSpPr>
          <p:spPr bwMode="auto">
            <a:xfrm>
              <a:off x="2396" y="2180"/>
              <a:ext cx="238" cy="233"/>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7128" name="Line 33"/>
            <p:cNvSpPr>
              <a:spLocks noChangeShapeType="1"/>
            </p:cNvSpPr>
            <p:nvPr/>
          </p:nvSpPr>
          <p:spPr bwMode="auto">
            <a:xfrm>
              <a:off x="784" y="2245"/>
              <a:ext cx="1604"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34"/>
            <p:cNvSpPr txBox="1">
              <a:spLocks noChangeArrowheads="1"/>
            </p:cNvSpPr>
            <p:nvPr/>
          </p:nvSpPr>
          <p:spPr bwMode="auto">
            <a:xfrm>
              <a:off x="490" y="618"/>
              <a:ext cx="329" cy="233"/>
            </a:xfrm>
            <a:prstGeom prst="rect">
              <a:avLst/>
            </a:prstGeom>
            <a:solidFill>
              <a:srgbClr val="FFFFFF"/>
            </a:solid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C,S</a:t>
              </a:r>
            </a:p>
          </p:txBody>
        </p:sp>
        <p:sp>
          <p:nvSpPr>
            <p:cNvPr id="47130" name="Line 35"/>
            <p:cNvSpPr>
              <a:spLocks noChangeShapeType="1"/>
            </p:cNvSpPr>
            <p:nvPr/>
          </p:nvSpPr>
          <p:spPr bwMode="auto">
            <a:xfrm flipV="1">
              <a:off x="769" y="674"/>
              <a:ext cx="0" cy="2121"/>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1" name="Line 36"/>
            <p:cNvSpPr>
              <a:spLocks noChangeShapeType="1"/>
            </p:cNvSpPr>
            <p:nvPr/>
          </p:nvSpPr>
          <p:spPr bwMode="auto">
            <a:xfrm flipV="1">
              <a:off x="769" y="1049"/>
              <a:ext cx="1492" cy="92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37"/>
            <p:cNvSpPr>
              <a:spLocks noChangeShapeType="1"/>
            </p:cNvSpPr>
            <p:nvPr/>
          </p:nvSpPr>
          <p:spPr bwMode="auto">
            <a:xfrm rot="20815397" flipV="1">
              <a:off x="640" y="1013"/>
              <a:ext cx="1378" cy="1067"/>
            </a:xfrm>
            <a:prstGeom prst="line">
              <a:avLst/>
            </a:prstGeom>
            <a:noFill/>
            <a:ln w="3492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38"/>
            <p:cNvSpPr txBox="1">
              <a:spLocks noChangeArrowheads="1"/>
            </p:cNvSpPr>
            <p:nvPr/>
          </p:nvSpPr>
          <p:spPr bwMode="auto">
            <a:xfrm>
              <a:off x="1955" y="645"/>
              <a:ext cx="347" cy="233"/>
            </a:xfrm>
            <a:prstGeom prst="rect">
              <a:avLst/>
            </a:prstGeom>
            <a:solidFill>
              <a:srgbClr val="FFFFFF"/>
            </a:solid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20" name="Text Box 39"/>
            <p:cNvSpPr txBox="1">
              <a:spLocks noChangeArrowheads="1"/>
            </p:cNvSpPr>
            <p:nvPr/>
          </p:nvSpPr>
          <p:spPr bwMode="auto">
            <a:xfrm>
              <a:off x="2201" y="905"/>
              <a:ext cx="562" cy="231"/>
            </a:xfrm>
            <a:prstGeom prst="rect">
              <a:avLst/>
            </a:prstGeom>
            <a:solidFill>
              <a:srgbClr val="FFFFFF"/>
            </a:solid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a:t>
              </a:r>
              <a:r>
                <a:rPr lang="el-GR" altLang="zh-CN" sz="1800" dirty="0">
                  <a:solidFill>
                    <a:srgbClr val="336699"/>
                  </a:solidFill>
                  <a:effectLst>
                    <a:outerShdw blurRad="38100" dist="38100" dir="2700000" algn="tl">
                      <a:srgbClr val="C0C0C0"/>
                    </a:outerShdw>
                  </a:effectLst>
                  <a:latin typeface="Times New Roman" pitchFamily="18" charset="0"/>
                </a:rPr>
                <a:t>α</a:t>
              </a:r>
              <a:r>
                <a:rPr lang="en-US" altLang="zh-CN" sz="1800" dirty="0">
                  <a:solidFill>
                    <a:srgbClr val="336699"/>
                  </a:solidFill>
                  <a:effectLst>
                    <a:outerShdw blurRad="38100" dist="38100" dir="2700000" algn="tl">
                      <a:srgbClr val="C0C0C0"/>
                    </a:outerShdw>
                  </a:effectLst>
                  <a:latin typeface="Times New Roman" pitchFamily="18" charset="0"/>
                </a:rPr>
                <a:t>+</a:t>
              </a:r>
              <a:r>
                <a:rPr lang="el-GR" altLang="zh-CN" sz="1800" dirty="0">
                  <a:solidFill>
                    <a:srgbClr val="336699"/>
                  </a:solidFill>
                  <a:effectLst>
                    <a:outerShdw blurRad="38100" dist="38100" dir="2700000" algn="tl">
                      <a:srgbClr val="C0C0C0"/>
                    </a:outerShdw>
                  </a:effectLst>
                  <a:latin typeface="Times New Roman" pitchFamily="18" charset="0"/>
                </a:rPr>
                <a:t>β</a:t>
              </a:r>
              <a:r>
                <a:rPr lang="en-US" altLang="zh-CN" sz="1800" dirty="0">
                  <a:solidFill>
                    <a:srgbClr val="336699"/>
                  </a:solidFill>
                  <a:effectLst>
                    <a:outerShdw blurRad="38100" dist="38100" dir="2700000" algn="tl">
                      <a:srgbClr val="C0C0C0"/>
                    </a:outerShdw>
                  </a:effectLst>
                  <a:latin typeface="Times New Roman" pitchFamily="18" charset="0"/>
                </a:rPr>
                <a:t>Y</a:t>
              </a:r>
            </a:p>
          </p:txBody>
        </p:sp>
        <p:sp>
          <p:nvSpPr>
            <p:cNvPr id="47135" name="Line 42"/>
            <p:cNvSpPr>
              <a:spLocks noChangeShapeType="1"/>
            </p:cNvSpPr>
            <p:nvPr/>
          </p:nvSpPr>
          <p:spPr bwMode="auto">
            <a:xfrm flipV="1">
              <a:off x="757" y="1797"/>
              <a:ext cx="1542" cy="63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6" name="Line 43"/>
            <p:cNvSpPr>
              <a:spLocks noChangeShapeType="1"/>
            </p:cNvSpPr>
            <p:nvPr/>
          </p:nvSpPr>
          <p:spPr bwMode="auto">
            <a:xfrm flipV="1">
              <a:off x="1191" y="1722"/>
              <a:ext cx="0" cy="50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44"/>
            <p:cNvSpPr txBox="1">
              <a:spLocks noChangeArrowheads="1"/>
            </p:cNvSpPr>
            <p:nvPr/>
          </p:nvSpPr>
          <p:spPr bwMode="auto">
            <a:xfrm>
              <a:off x="2221" y="1617"/>
              <a:ext cx="855" cy="231"/>
            </a:xfrm>
            <a:prstGeom prst="rect">
              <a:avLst/>
            </a:prstGeom>
            <a:solidFill>
              <a:srgbClr val="FFFFFF"/>
            </a:solid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S=-</a:t>
              </a:r>
              <a:r>
                <a:rPr lang="el-GR" altLang="zh-CN" sz="1800" dirty="0">
                  <a:solidFill>
                    <a:srgbClr val="336699"/>
                  </a:solidFill>
                  <a:effectLst>
                    <a:outerShdw blurRad="38100" dist="38100" dir="2700000" algn="tl">
                      <a:srgbClr val="C0C0C0"/>
                    </a:outerShdw>
                  </a:effectLst>
                  <a:latin typeface="Times New Roman" pitchFamily="18" charset="0"/>
                </a:rPr>
                <a:t>α</a:t>
              </a:r>
              <a:r>
                <a:rPr lang="en-US" altLang="zh-CN" sz="1800" dirty="0">
                  <a:solidFill>
                    <a:srgbClr val="336699"/>
                  </a:solidFill>
                  <a:effectLst>
                    <a:outerShdw blurRad="38100" dist="38100" dir="2700000" algn="tl">
                      <a:srgbClr val="C0C0C0"/>
                    </a:outerShdw>
                  </a:effectLst>
                  <a:latin typeface="Times New Roman" pitchFamily="18" charset="0"/>
                </a:rPr>
                <a:t>+(1-</a:t>
              </a:r>
              <a:r>
                <a:rPr lang="el-GR" altLang="zh-CN" sz="1800" dirty="0">
                  <a:solidFill>
                    <a:srgbClr val="336699"/>
                  </a:solidFill>
                  <a:effectLst>
                    <a:outerShdw blurRad="38100" dist="38100" dir="2700000" algn="tl">
                      <a:srgbClr val="C0C0C0"/>
                    </a:outerShdw>
                  </a:effectLst>
                  <a:latin typeface="Times New Roman" pitchFamily="18" charset="0"/>
                </a:rPr>
                <a:t>β</a:t>
              </a:r>
              <a:r>
                <a:rPr lang="en-US" altLang="zh-CN" sz="1800" dirty="0">
                  <a:solidFill>
                    <a:srgbClr val="336699"/>
                  </a:solidFill>
                  <a:effectLst>
                    <a:outerShdw blurRad="38100" dist="38100" dir="2700000" algn="tl">
                      <a:srgbClr val="C0C0C0"/>
                    </a:outerShdw>
                  </a:effectLst>
                  <a:latin typeface="Times New Roman" pitchFamily="18" charset="0"/>
                </a:rPr>
                <a:t>)Y</a:t>
              </a:r>
            </a:p>
          </p:txBody>
        </p:sp>
      </p:grpSp>
      <p:sp>
        <p:nvSpPr>
          <p:cNvPr id="24" name="Rectangle 57"/>
          <p:cNvSpPr>
            <a:spLocks noChangeArrowheads="1"/>
          </p:cNvSpPr>
          <p:nvPr/>
        </p:nvSpPr>
        <p:spPr bwMode="auto">
          <a:xfrm>
            <a:off x="1042988" y="4005263"/>
            <a:ext cx="295275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线性储蓄曲线</a:t>
            </a:r>
            <a:r>
              <a:rPr kumimoji="1" lang="zh-CN" altLang="en-US">
                <a:latin typeface="Arial" charset="0"/>
              </a:rPr>
              <a:t> </a:t>
            </a:r>
          </a:p>
        </p:txBody>
      </p:sp>
      <p:sp>
        <p:nvSpPr>
          <p:cNvPr id="25" name="Rectangle 58"/>
          <p:cNvSpPr>
            <a:spLocks noChangeArrowheads="1"/>
          </p:cNvSpPr>
          <p:nvPr/>
        </p:nvSpPr>
        <p:spPr bwMode="auto">
          <a:xfrm>
            <a:off x="5219700" y="4005263"/>
            <a:ext cx="295275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非线性储蓄曲线</a:t>
            </a:r>
            <a:r>
              <a:rPr kumimoji="1" lang="zh-CN" altLang="en-US">
                <a:latin typeface="Arial" charset="0"/>
              </a:rPr>
              <a:t> </a:t>
            </a:r>
          </a:p>
        </p:txBody>
      </p:sp>
      <p:sp>
        <p:nvSpPr>
          <p:cNvPr id="26" name="Rectangle 60">
            <a:hlinkClick r:id="rId2" action="ppaction://hlinksldjump"/>
          </p:cNvPr>
          <p:cNvSpPr>
            <a:spLocks noChangeArrowheads="1"/>
          </p:cNvSpPr>
          <p:nvPr/>
        </p:nvSpPr>
        <p:spPr bwMode="auto">
          <a:xfrm>
            <a:off x="682625" y="4652963"/>
            <a:ext cx="7993063" cy="1150937"/>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000" dirty="0">
                <a:solidFill>
                  <a:schemeClr val="tx1"/>
                </a:solidFill>
                <a:latin typeface="楷体" panose="02010609060101010101" pitchFamily="49" charset="-122"/>
                <a:ea typeface="楷体" panose="02010609060101010101" pitchFamily="49" charset="-122"/>
              </a:rPr>
              <a:t>注意：</a:t>
            </a:r>
            <a:r>
              <a:rPr kumimoji="1" lang="en-US" altLang="zh-CN" sz="2000" dirty="0">
                <a:solidFill>
                  <a:schemeClr val="tx1"/>
                </a:solidFill>
                <a:latin typeface="楷体" panose="02010609060101010101" pitchFamily="49" charset="-122"/>
                <a:ea typeface="楷体" panose="02010609060101010101" pitchFamily="49" charset="-122"/>
              </a:rPr>
              <a:t>1.</a:t>
            </a:r>
            <a:r>
              <a:rPr kumimoji="1" lang="zh-CN" altLang="en-US" sz="2000" dirty="0">
                <a:solidFill>
                  <a:schemeClr val="tx1"/>
                </a:solidFill>
                <a:latin typeface="楷体" panose="02010609060101010101" pitchFamily="49" charset="-122"/>
                <a:ea typeface="楷体" panose="02010609060101010101" pitchFamily="49" charset="-122"/>
              </a:rPr>
              <a:t>储蓄曲线在纵轴上的截距</a:t>
            </a:r>
            <a:r>
              <a:rPr kumimoji="1"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kumimoji="1" lang="el-GR"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α</a:t>
            </a:r>
            <a:r>
              <a:rPr kumimoji="1" lang="zh-CN" altLang="en-US" sz="2000" dirty="0">
                <a:solidFill>
                  <a:schemeClr val="tx1"/>
                </a:solidFill>
                <a:latin typeface="楷体" panose="02010609060101010101" pitchFamily="49" charset="-122"/>
                <a:ea typeface="楷体" panose="02010609060101010101" pitchFamily="49" charset="-122"/>
              </a:rPr>
              <a:t>表示与自发消费</a:t>
            </a:r>
            <a:r>
              <a:rPr kumimoji="1" lang="en-US" altLang="zh-CN" sz="2000" dirty="0">
                <a:solidFill>
                  <a:schemeClr val="tx1"/>
                </a:solidFill>
                <a:latin typeface="Times New Roman" panose="02020603050405020304" pitchFamily="18" charset="0"/>
                <a:ea typeface="楷体" panose="02010609060101010101" pitchFamily="49" charset="-122"/>
              </a:rPr>
              <a:t>α</a:t>
            </a:r>
            <a:r>
              <a:rPr kumimoji="1" lang="zh-CN" altLang="en-US" sz="2000" dirty="0">
                <a:solidFill>
                  <a:schemeClr val="tx1"/>
                </a:solidFill>
                <a:latin typeface="楷体" panose="02010609060101010101" pitchFamily="49" charset="-122"/>
                <a:ea typeface="楷体" panose="02010609060101010101" pitchFamily="49" charset="-122"/>
              </a:rPr>
              <a:t>相对应的负储蓄</a:t>
            </a:r>
            <a:r>
              <a:rPr kumimoji="1" lang="zh-CN" altLang="en-US" dirty="0">
                <a:latin typeface="楷体" panose="02010609060101010101" pitchFamily="49" charset="-122"/>
                <a:ea typeface="楷体" panose="02010609060101010101" pitchFamily="49" charset="-122"/>
              </a:rPr>
              <a:t> </a:t>
            </a:r>
            <a:endParaRPr kumimoji="1" lang="zh-CN" altLang="en-US" sz="2000" dirty="0">
              <a:solidFill>
                <a:schemeClr val="tx1"/>
              </a:solidFill>
              <a:latin typeface="楷体" panose="02010609060101010101" pitchFamily="49" charset="-122"/>
              <a:ea typeface="楷体" panose="02010609060101010101" pitchFamily="49" charset="-122"/>
            </a:endParaRPr>
          </a:p>
          <a:p>
            <a:pPr eaLnBrk="1" hangingPunct="1"/>
            <a:r>
              <a:rPr kumimoji="1" lang="zh-CN" altLang="en-US" sz="2000" dirty="0">
                <a:solidFill>
                  <a:schemeClr val="tx1"/>
                </a:solidFill>
                <a:latin typeface="楷体" panose="02010609060101010101" pitchFamily="49" charset="-122"/>
                <a:ea typeface="楷体" panose="02010609060101010101" pitchFamily="49" charset="-122"/>
              </a:rPr>
              <a:t>      </a:t>
            </a:r>
            <a:r>
              <a:rPr kumimoji="1" lang="en-US" altLang="zh-CN" sz="2000" dirty="0">
                <a:solidFill>
                  <a:schemeClr val="tx1"/>
                </a:solidFill>
                <a:latin typeface="楷体" panose="02010609060101010101" pitchFamily="49" charset="-122"/>
                <a:ea typeface="楷体" panose="02010609060101010101" pitchFamily="49" charset="-122"/>
              </a:rPr>
              <a:t>2.</a:t>
            </a:r>
            <a:r>
              <a:rPr kumimoji="1" lang="zh-CN" altLang="en-US" sz="2000" dirty="0">
                <a:solidFill>
                  <a:schemeClr val="tx1"/>
                </a:solidFill>
                <a:latin typeface="楷体" panose="02010609060101010101" pitchFamily="49" charset="-122"/>
                <a:ea typeface="楷体" panose="02010609060101010101" pitchFamily="49" charset="-122"/>
              </a:rPr>
              <a:t>储蓄曲线与横轴的交点</a:t>
            </a:r>
            <a:r>
              <a:rPr kumimoji="1" lang="en-US" altLang="zh-CN" sz="2000" dirty="0">
                <a:solidFill>
                  <a:schemeClr val="tx1"/>
                </a:solidFill>
                <a:latin typeface="Times New Roman" panose="02020603050405020304" pitchFamily="18" charset="0"/>
                <a:ea typeface="楷体" panose="02010609060101010101" pitchFamily="49" charset="-122"/>
              </a:rPr>
              <a:t>F</a:t>
            </a:r>
            <a:r>
              <a:rPr kumimoji="1" lang="zh-CN" altLang="en-US" sz="2000" dirty="0">
                <a:solidFill>
                  <a:schemeClr val="tx1"/>
                </a:solidFill>
                <a:latin typeface="楷体" panose="02010609060101010101" pitchFamily="49" charset="-122"/>
                <a:ea typeface="楷体" panose="02010609060101010101" pitchFamily="49" charset="-122"/>
              </a:rPr>
              <a:t>表示与</a:t>
            </a:r>
            <a:r>
              <a:rPr kumimoji="1" lang="en-US" altLang="zh-CN" sz="2000" dirty="0">
                <a:solidFill>
                  <a:schemeClr val="tx1"/>
                </a:solidFill>
                <a:latin typeface="Times New Roman" panose="02020603050405020304" pitchFamily="18" charset="0"/>
                <a:ea typeface="楷体" panose="02010609060101010101" pitchFamily="49" charset="-122"/>
              </a:rPr>
              <a:t>E</a:t>
            </a:r>
            <a:r>
              <a:rPr kumimoji="1" lang="zh-CN" altLang="en-US" sz="2000" dirty="0">
                <a:solidFill>
                  <a:schemeClr val="tx1"/>
                </a:solidFill>
                <a:latin typeface="楷体" panose="02010609060101010101" pitchFamily="49" charset="-122"/>
                <a:ea typeface="楷体" panose="02010609060101010101" pitchFamily="49" charset="-122"/>
              </a:rPr>
              <a:t>点相对应的零储蓄</a:t>
            </a:r>
          </a:p>
          <a:p>
            <a:pPr eaLnBrk="1" hangingPunct="1"/>
            <a:r>
              <a:rPr kumimoji="1" lang="zh-CN" altLang="en-US" sz="2000" dirty="0">
                <a:solidFill>
                  <a:schemeClr val="tx1"/>
                </a:solidFill>
                <a:latin typeface="楷体" panose="02010609060101010101" pitchFamily="49" charset="-122"/>
                <a:ea typeface="楷体" panose="02010609060101010101" pitchFamily="49" charset="-122"/>
              </a:rPr>
              <a:t>      </a:t>
            </a:r>
            <a:r>
              <a:rPr kumimoji="1" lang="en-US" altLang="zh-CN" sz="2000" dirty="0">
                <a:solidFill>
                  <a:schemeClr val="tx1"/>
                </a:solidFill>
                <a:latin typeface="楷体" panose="02010609060101010101" pitchFamily="49" charset="-122"/>
                <a:ea typeface="楷体" panose="02010609060101010101" pitchFamily="49" charset="-122"/>
              </a:rPr>
              <a:t>3.</a:t>
            </a:r>
            <a:r>
              <a:rPr kumimoji="1" lang="zh-CN" altLang="en-US" sz="2000" dirty="0">
                <a:solidFill>
                  <a:schemeClr val="tx1"/>
                </a:solidFill>
                <a:latin typeface="楷体" panose="02010609060101010101" pitchFamily="49" charset="-122"/>
                <a:ea typeface="楷体" panose="02010609060101010101" pitchFamily="49" charset="-122"/>
              </a:rPr>
              <a:t>储蓄曲线向右上方倾斜，表示储蓄随收入的增加而增加 </a:t>
            </a:r>
            <a:endParaRPr kumimoji="1" lang="en-US" altLang="zh-TW" sz="2000" dirty="0">
              <a:solidFill>
                <a:schemeClr val="tx1"/>
              </a:solidFill>
              <a:latin typeface="楷体" panose="02010609060101010101" pitchFamily="49" charset="-122"/>
              <a:ea typeface="楷体" panose="02010609060101010101" pitchFamily="49" charset="-122"/>
            </a:endParaRPr>
          </a:p>
        </p:txBody>
      </p:sp>
      <p:grpSp>
        <p:nvGrpSpPr>
          <p:cNvPr id="3" name="Group 64"/>
          <p:cNvGrpSpPr>
            <a:grpSpLocks/>
          </p:cNvGrpSpPr>
          <p:nvPr/>
        </p:nvGrpSpPr>
        <p:grpSpPr bwMode="auto">
          <a:xfrm>
            <a:off x="5076825" y="782638"/>
            <a:ext cx="3138488" cy="3225800"/>
            <a:chOff x="3198" y="765"/>
            <a:chExt cx="1977" cy="2032"/>
          </a:xfrm>
        </p:grpSpPr>
        <p:grpSp>
          <p:nvGrpSpPr>
            <p:cNvPr id="47112" name="Group 56"/>
            <p:cNvGrpSpPr>
              <a:grpSpLocks/>
            </p:cNvGrpSpPr>
            <p:nvPr/>
          </p:nvGrpSpPr>
          <p:grpSpPr bwMode="auto">
            <a:xfrm>
              <a:off x="3198" y="765"/>
              <a:ext cx="1977" cy="2032"/>
              <a:chOff x="3198" y="1037"/>
              <a:chExt cx="1977" cy="2032"/>
            </a:xfrm>
          </p:grpSpPr>
          <p:sp>
            <p:nvSpPr>
              <p:cNvPr id="30" name="Text Box 46"/>
              <p:cNvSpPr txBox="1">
                <a:spLocks noChangeArrowheads="1"/>
              </p:cNvSpPr>
              <p:nvPr/>
            </p:nvSpPr>
            <p:spPr bwMode="auto">
              <a:xfrm>
                <a:off x="3848" y="2323"/>
                <a:ext cx="128" cy="129"/>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F</a:t>
                </a:r>
              </a:p>
            </p:txBody>
          </p:sp>
          <p:sp>
            <p:nvSpPr>
              <p:cNvPr id="31" name="Text Box 47"/>
              <p:cNvSpPr txBox="1">
                <a:spLocks noChangeArrowheads="1"/>
              </p:cNvSpPr>
              <p:nvPr/>
            </p:nvSpPr>
            <p:spPr bwMode="auto">
              <a:xfrm>
                <a:off x="3210" y="2400"/>
                <a:ext cx="128" cy="152"/>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32" name="Text Box 48"/>
              <p:cNvSpPr txBox="1">
                <a:spLocks noChangeArrowheads="1"/>
              </p:cNvSpPr>
              <p:nvPr/>
            </p:nvSpPr>
            <p:spPr bwMode="auto">
              <a:xfrm>
                <a:off x="5012" y="2432"/>
                <a:ext cx="150" cy="152"/>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7117" name="Line 49"/>
              <p:cNvSpPr>
                <a:spLocks noChangeShapeType="1"/>
              </p:cNvSpPr>
              <p:nvPr/>
            </p:nvSpPr>
            <p:spPr bwMode="auto">
              <a:xfrm>
                <a:off x="3368" y="2516"/>
                <a:ext cx="1578"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Text Box 50"/>
              <p:cNvSpPr txBox="1">
                <a:spLocks noChangeArrowheads="1"/>
              </p:cNvSpPr>
              <p:nvPr/>
            </p:nvSpPr>
            <p:spPr bwMode="auto">
              <a:xfrm>
                <a:off x="3198" y="1037"/>
                <a:ext cx="150" cy="175"/>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S</a:t>
                </a:r>
              </a:p>
            </p:txBody>
          </p:sp>
          <p:sp>
            <p:nvSpPr>
              <p:cNvPr id="47119" name="Line 51"/>
              <p:cNvSpPr>
                <a:spLocks noChangeShapeType="1"/>
              </p:cNvSpPr>
              <p:nvPr/>
            </p:nvSpPr>
            <p:spPr bwMode="auto">
              <a:xfrm flipV="1">
                <a:off x="3362" y="1044"/>
                <a:ext cx="0" cy="2025"/>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53"/>
              <p:cNvSpPr txBox="1">
                <a:spLocks noChangeArrowheads="1"/>
              </p:cNvSpPr>
              <p:nvPr/>
            </p:nvSpPr>
            <p:spPr bwMode="auto">
              <a:xfrm>
                <a:off x="4579" y="1445"/>
                <a:ext cx="596" cy="172"/>
              </a:xfrm>
              <a:prstGeom prst="rect">
                <a:avLst/>
              </a:prstGeom>
              <a:solidFill>
                <a:srgbClr val="FFFFFF"/>
              </a:solid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S= s(Y)</a:t>
                </a:r>
              </a:p>
            </p:txBody>
          </p:sp>
          <p:sp>
            <p:nvSpPr>
              <p:cNvPr id="47121" name="Arc 54"/>
              <p:cNvSpPr>
                <a:spLocks/>
              </p:cNvSpPr>
              <p:nvPr/>
            </p:nvSpPr>
            <p:spPr bwMode="auto">
              <a:xfrm rot="13162900" flipH="1">
                <a:off x="3612" y="1189"/>
                <a:ext cx="764" cy="1753"/>
              </a:xfrm>
              <a:custGeom>
                <a:avLst/>
                <a:gdLst>
                  <a:gd name="T0" fmla="*/ 0 w 21600"/>
                  <a:gd name="T1" fmla="*/ 0 h 21746"/>
                  <a:gd name="T2" fmla="*/ 0 w 21600"/>
                  <a:gd name="T3" fmla="*/ 0 h 21746"/>
                  <a:gd name="T4" fmla="*/ 0 w 21600"/>
                  <a:gd name="T5" fmla="*/ 0 h 21746"/>
                  <a:gd name="T6" fmla="*/ 0 60000 65536"/>
                  <a:gd name="T7" fmla="*/ 0 60000 65536"/>
                  <a:gd name="T8" fmla="*/ 0 60000 65536"/>
                  <a:gd name="T9" fmla="*/ 0 w 21600"/>
                  <a:gd name="T10" fmla="*/ 0 h 21746"/>
                  <a:gd name="T11" fmla="*/ 21600 w 21600"/>
                  <a:gd name="T12" fmla="*/ 21746 h 21746"/>
                </a:gdLst>
                <a:ahLst/>
                <a:cxnLst>
                  <a:cxn ang="T6">
                    <a:pos x="T0" y="T1"/>
                  </a:cxn>
                  <a:cxn ang="T7">
                    <a:pos x="T2" y="T3"/>
                  </a:cxn>
                  <a:cxn ang="T8">
                    <a:pos x="T4" y="T5"/>
                  </a:cxn>
                </a:cxnLst>
                <a:rect l="T9" t="T10" r="T11" b="T12"/>
                <a:pathLst>
                  <a:path w="21600" h="21746" fill="none" extrusionOk="0">
                    <a:moveTo>
                      <a:pt x="9868" y="-1"/>
                    </a:moveTo>
                    <a:cubicBezTo>
                      <a:pt x="17071" y="3699"/>
                      <a:pt x="21600" y="11116"/>
                      <a:pt x="21600" y="19214"/>
                    </a:cubicBezTo>
                    <a:cubicBezTo>
                      <a:pt x="21600" y="20060"/>
                      <a:pt x="21550" y="20905"/>
                      <a:pt x="21451" y="21746"/>
                    </a:cubicBezTo>
                  </a:path>
                  <a:path w="21600" h="21746" stroke="0" extrusionOk="0">
                    <a:moveTo>
                      <a:pt x="9868" y="-1"/>
                    </a:moveTo>
                    <a:cubicBezTo>
                      <a:pt x="17071" y="3699"/>
                      <a:pt x="21600" y="11116"/>
                      <a:pt x="21600" y="19214"/>
                    </a:cubicBezTo>
                    <a:cubicBezTo>
                      <a:pt x="21600" y="20060"/>
                      <a:pt x="21550" y="20905"/>
                      <a:pt x="21451" y="21746"/>
                    </a:cubicBezTo>
                    <a:lnTo>
                      <a:pt x="0" y="19214"/>
                    </a:lnTo>
                    <a:lnTo>
                      <a:pt x="9868"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113" name="AutoShape 63"/>
            <p:cNvSpPr>
              <a:spLocks noChangeArrowheads="1"/>
            </p:cNvSpPr>
            <p:nvPr/>
          </p:nvSpPr>
          <p:spPr bwMode="auto">
            <a:xfrm>
              <a:off x="3651" y="1243"/>
              <a:ext cx="681" cy="409"/>
            </a:xfrm>
            <a:prstGeom prst="wedgeRoundRectCallout">
              <a:avLst>
                <a:gd name="adj1" fmla="val 83042"/>
                <a:gd name="adj2" fmla="val 50491"/>
                <a:gd name="adj3" fmla="val 16667"/>
              </a:avLst>
            </a:prstGeom>
            <a:noFill/>
            <a:ln w="15875">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36000" rIns="36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边际储蓄倾向递增</a:t>
              </a:r>
              <a:r>
                <a:rPr lang="zh-CN" altLang="en-US"/>
                <a:t> </a:t>
              </a:r>
            </a:p>
          </p:txBody>
        </p:sp>
      </p:grpSp>
    </p:spTree>
    <p:extLst>
      <p:ext uri="{BB962C8B-B14F-4D97-AF65-F5344CB8AC3E}">
        <p14:creationId xmlns:p14="http://schemas.microsoft.com/office/powerpoint/2010/main" val="111647146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D8C5B67-0CB7-4C4E-864D-EF3158B47983}" type="slidenum">
              <a:rPr lang="en-GB" altLang="zh-CN" sz="1200" b="0">
                <a:solidFill>
                  <a:schemeClr val="bg1"/>
                </a:solidFill>
              </a:rPr>
              <a:pPr/>
              <a:t>21</a:t>
            </a:fld>
            <a:endParaRPr lang="en-GB" altLang="zh-CN" sz="1200" b="0">
              <a:solidFill>
                <a:schemeClr val="bg1"/>
              </a:solidFill>
            </a:endParaRPr>
          </a:p>
        </p:txBody>
      </p:sp>
      <p:sp>
        <p:nvSpPr>
          <p:cNvPr id="7" name="Rectangle 2"/>
          <p:cNvSpPr>
            <a:spLocks noChangeArrowheads="1"/>
          </p:cNvSpPr>
          <p:nvPr/>
        </p:nvSpPr>
        <p:spPr bwMode="auto">
          <a:xfrm>
            <a:off x="796925" y="1168890"/>
            <a:ext cx="7429500" cy="506413"/>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储蓄倾向</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Propensity to Save</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是储蓄与收入的比率</a:t>
            </a:r>
          </a:p>
        </p:txBody>
      </p:sp>
      <p:sp>
        <p:nvSpPr>
          <p:cNvPr id="8" name="Comment 3">
            <a:hlinkClick r:id="rId3" action="ppaction://hlinksldjump"/>
          </p:cNvPr>
          <p:cNvSpPr>
            <a:spLocks noChangeArrowheads="1"/>
          </p:cNvSpPr>
          <p:nvPr/>
        </p:nvSpPr>
        <p:spPr bwMode="auto">
          <a:xfrm>
            <a:off x="7969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储蓄倾向</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9" name="Rectangle 4"/>
          <p:cNvSpPr>
            <a:spLocks noChangeArrowheads="1"/>
          </p:cNvSpPr>
          <p:nvPr/>
        </p:nvSpPr>
        <p:spPr bwMode="auto">
          <a:xfrm>
            <a:off x="1511300" y="2020888"/>
            <a:ext cx="244633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平均储蓄倾向</a:t>
            </a:r>
            <a:r>
              <a:rPr kumimoji="1" lang="zh-CN" altLang="en-US" sz="240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a:t>
            </a:r>
          </a:p>
        </p:txBody>
      </p:sp>
      <p:graphicFrame>
        <p:nvGraphicFramePr>
          <p:cNvPr id="10" name="Object 5"/>
          <p:cNvGraphicFramePr>
            <a:graphicFrameLocks noChangeAspect="1"/>
          </p:cNvGraphicFramePr>
          <p:nvPr/>
        </p:nvGraphicFramePr>
        <p:xfrm>
          <a:off x="4029075" y="1947863"/>
          <a:ext cx="1012825" cy="649287"/>
        </p:xfrm>
        <a:graphic>
          <a:graphicData uri="http://schemas.openxmlformats.org/presentationml/2006/ole">
            <mc:AlternateContent xmlns:mc="http://schemas.openxmlformats.org/markup-compatibility/2006">
              <mc:Choice xmlns:v="urn:schemas-microsoft-com:vml" Requires="v">
                <p:oleObj spid="_x0000_s13392" name="公式" r:id="rId4" imgW="609336" imgH="393529" progId="Equation.3">
                  <p:embed/>
                </p:oleObj>
              </mc:Choice>
              <mc:Fallback>
                <p:oleObj name="公式" r:id="rId4" imgW="609336"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9075" y="1947863"/>
                        <a:ext cx="10128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6"/>
          <p:cNvSpPr>
            <a:spLocks noChangeArrowheads="1"/>
          </p:cNvSpPr>
          <p:nvPr/>
        </p:nvSpPr>
        <p:spPr bwMode="auto">
          <a:xfrm>
            <a:off x="1511300" y="2897188"/>
            <a:ext cx="244633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边际储蓄倾向</a:t>
            </a:r>
            <a:r>
              <a:rPr kumimoji="1" lang="zh-CN" altLang="en-US" sz="240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a:t>
            </a:r>
          </a:p>
        </p:txBody>
      </p:sp>
      <p:graphicFrame>
        <p:nvGraphicFramePr>
          <p:cNvPr id="12" name="Object 8"/>
          <p:cNvGraphicFramePr>
            <a:graphicFrameLocks noChangeAspect="1"/>
          </p:cNvGraphicFramePr>
          <p:nvPr/>
        </p:nvGraphicFramePr>
        <p:xfrm>
          <a:off x="4025900" y="2868613"/>
          <a:ext cx="1217613" cy="649287"/>
        </p:xfrm>
        <a:graphic>
          <a:graphicData uri="http://schemas.openxmlformats.org/presentationml/2006/ole">
            <mc:AlternateContent xmlns:mc="http://schemas.openxmlformats.org/markup-compatibility/2006">
              <mc:Choice xmlns:v="urn:schemas-microsoft-com:vml" Requires="v">
                <p:oleObj spid="_x0000_s13393" name="公式" r:id="rId6" imgW="736280" imgH="393529" progId="Equation.3">
                  <p:embed/>
                </p:oleObj>
              </mc:Choice>
              <mc:Fallback>
                <p:oleObj name="公式" r:id="rId6" imgW="736280"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5900" y="2868613"/>
                        <a:ext cx="12176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0"/>
          <p:cNvGraphicFramePr>
            <a:graphicFrameLocks noChangeAspect="1"/>
          </p:cNvGraphicFramePr>
          <p:nvPr/>
        </p:nvGraphicFramePr>
        <p:xfrm>
          <a:off x="4054475" y="3733800"/>
          <a:ext cx="1200150" cy="647700"/>
        </p:xfrm>
        <a:graphic>
          <a:graphicData uri="http://schemas.openxmlformats.org/presentationml/2006/ole">
            <mc:AlternateContent xmlns:mc="http://schemas.openxmlformats.org/markup-compatibility/2006">
              <mc:Choice xmlns:v="urn:schemas-microsoft-com:vml" Requires="v">
                <p:oleObj spid="_x0000_s13394" name="公式" r:id="rId8" imgW="723586" imgH="393529" progId="Equation.3">
                  <p:embed/>
                </p:oleObj>
              </mc:Choice>
              <mc:Fallback>
                <p:oleObj name="公式" r:id="rId8" imgW="723586"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4475" y="3733800"/>
                        <a:ext cx="1200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AutoShape 11"/>
          <p:cNvSpPr>
            <a:spLocks noChangeArrowheads="1"/>
          </p:cNvSpPr>
          <p:nvPr/>
        </p:nvSpPr>
        <p:spPr bwMode="auto">
          <a:xfrm>
            <a:off x="5397500" y="3162300"/>
            <a:ext cx="144463" cy="1079500"/>
          </a:xfrm>
          <a:prstGeom prst="curvedLeftArrow">
            <a:avLst>
              <a:gd name="adj1" fmla="val 149450"/>
              <a:gd name="adj2" fmla="val 298900"/>
              <a:gd name="adj3" fmla="val 33333"/>
            </a:avLst>
          </a:prstGeom>
          <a:solidFill>
            <a:schemeClr val="accent1"/>
          </a:solidFill>
          <a:ln w="9525">
            <a:noFill/>
            <a:miter lim="800000"/>
            <a:headEnd/>
            <a:tailEnd/>
          </a:ln>
          <a:effectLst>
            <a:outerShdw dist="53882" dir="2700000" algn="ctr" rotWithShape="0">
              <a:srgbClr val="C0C0C0"/>
            </a:outerShdw>
          </a:effectLst>
        </p:spPr>
        <p:txBody>
          <a:bodyPr wrap="none" anchor="ctr"/>
          <a:lstStyle/>
          <a:p>
            <a:pPr>
              <a:defRPr/>
            </a:pPr>
            <a:endParaRPr lang="zh-CN" altLang="en-US">
              <a:latin typeface="Arial" charset="0"/>
            </a:endParaRPr>
          </a:p>
        </p:txBody>
      </p:sp>
      <p:sp>
        <p:nvSpPr>
          <p:cNvPr id="15" name="Rectangle 2"/>
          <p:cNvSpPr>
            <a:spLocks noChangeArrowheads="1"/>
          </p:cNvSpPr>
          <p:nvPr/>
        </p:nvSpPr>
        <p:spPr bwMode="auto">
          <a:xfrm>
            <a:off x="969963" y="4591050"/>
            <a:ext cx="6858000" cy="1214438"/>
          </a:xfrm>
          <a:prstGeom prst="rect">
            <a:avLst/>
          </a:prstGeom>
          <a:noFill/>
          <a:ln w="9525">
            <a:noFill/>
            <a:miter lim="800000"/>
            <a:headEnd/>
            <a:tailEnd/>
          </a:ln>
          <a:effectLst/>
        </p:spPr>
        <p:txBody>
          <a:bodyPr/>
          <a:lstStyle/>
          <a:p>
            <a:pPr marL="273050" indent="-273050" algn="just" eaLnBrk="1" hangingPunct="1">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当储蓄函数为线性时，</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MPS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为常数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β</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当储蓄函数为非线性时，</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MPS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将随收入增加而增大</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ct val="35000"/>
              </a:spcBef>
              <a:buClr>
                <a:srgbClr val="FF6600"/>
              </a:buClr>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0﹤MPS﹤1</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3538031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p:bldP spid="9" grpId="0"/>
      <p:bldP spid="11" grpId="0"/>
      <p:bldP spid="14" grpId="0" animBg="1"/>
      <p:bldP spid="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FACE329-038B-447E-92AA-E2A9BDD2BB30}" type="slidenum">
              <a:rPr lang="en-GB" altLang="zh-CN" sz="1200" b="0">
                <a:solidFill>
                  <a:schemeClr val="bg1"/>
                </a:solidFill>
              </a:rPr>
              <a:pPr/>
              <a:t>22</a:t>
            </a:fld>
            <a:endParaRPr lang="en-GB" altLang="zh-CN" sz="1200" b="0">
              <a:solidFill>
                <a:schemeClr val="bg1"/>
              </a:solidFill>
            </a:endParaRPr>
          </a:p>
        </p:txBody>
      </p:sp>
      <p:sp>
        <p:nvSpPr>
          <p:cNvPr id="7" name="Rectangle 2"/>
          <p:cNvSpPr>
            <a:spLocks noChangeArrowheads="1"/>
          </p:cNvSpPr>
          <p:nvPr/>
        </p:nvSpPr>
        <p:spPr bwMode="auto">
          <a:xfrm>
            <a:off x="1474788" y="1485900"/>
            <a:ext cx="31686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20000"/>
              </a:spcBef>
              <a:buClr>
                <a:srgbClr val="FF6600"/>
              </a:buClr>
              <a:buFont typeface="Wingdings" panose="05000000000000000000" pitchFamily="2" charset="2"/>
              <a:buChar char="Ø"/>
            </a:pPr>
            <a:r>
              <a:rPr kumimoji="1" lang="en-US" altLang="zh-CN" sz="2800">
                <a:latin typeface="Times New Roman" panose="02020603050405020304" pitchFamily="18" charset="0"/>
              </a:rPr>
              <a:t>Y﹦C﹢S</a:t>
            </a:r>
          </a:p>
          <a:p>
            <a:pPr algn="just" eaLnBrk="1" hangingPunct="1">
              <a:spcBef>
                <a:spcPct val="20000"/>
              </a:spcBef>
              <a:buClr>
                <a:srgbClr val="FF6600"/>
              </a:buClr>
              <a:buFont typeface="Wingdings" panose="05000000000000000000" pitchFamily="2" charset="2"/>
              <a:buChar char="§"/>
            </a:pPr>
            <a:r>
              <a:rPr kumimoji="1" lang="en-US" altLang="zh-CN" sz="2800">
                <a:latin typeface="Times New Roman" panose="02020603050405020304" pitchFamily="18" charset="0"/>
              </a:rPr>
              <a:t>APC﹢APS﹦1</a:t>
            </a:r>
            <a:r>
              <a:rPr kumimoji="1" lang="en-US" altLang="zh-CN"/>
              <a:t> </a:t>
            </a:r>
            <a:endParaRPr kumimoji="1" lang="en-US" altLang="zh-CN" sz="2800">
              <a:solidFill>
                <a:schemeClr val="tx1"/>
              </a:solidFill>
              <a:latin typeface="黑体" panose="02010609060101010101" pitchFamily="49" charset="-122"/>
              <a:ea typeface="黑体" panose="02010609060101010101" pitchFamily="49" charset="-122"/>
            </a:endParaRPr>
          </a:p>
          <a:p>
            <a:pPr algn="just" eaLnBrk="1" hangingPunct="1">
              <a:buClr>
                <a:srgbClr val="FF6600"/>
              </a:buClr>
              <a:buFont typeface="Wingdings" panose="05000000000000000000" pitchFamily="2" charset="2"/>
              <a:buNone/>
            </a:pPr>
            <a:r>
              <a:rPr kumimoji="1" lang="en-US" altLang="zh-CN" sz="2800">
                <a:latin typeface="Times New Roman" panose="02020603050405020304" pitchFamily="18" charset="0"/>
              </a:rPr>
              <a:t>    1﹣APC﹦APS</a:t>
            </a:r>
          </a:p>
          <a:p>
            <a:pPr algn="just" eaLnBrk="1" hangingPunct="1">
              <a:buClr>
                <a:srgbClr val="FF6600"/>
              </a:buClr>
              <a:buFont typeface="Wingdings" panose="05000000000000000000" pitchFamily="2" charset="2"/>
              <a:buNone/>
            </a:pPr>
            <a:r>
              <a:rPr kumimoji="1" lang="en-US" altLang="zh-CN" sz="2800">
                <a:latin typeface="Times New Roman" panose="02020603050405020304" pitchFamily="18" charset="0"/>
              </a:rPr>
              <a:t>    1﹣APS﹦APC</a:t>
            </a:r>
            <a:r>
              <a:rPr kumimoji="1" lang="en-US" altLang="zh-CN"/>
              <a:t> </a:t>
            </a:r>
            <a:endParaRPr kumimoji="1" lang="en-US" altLang="zh-CN" sz="2800">
              <a:solidFill>
                <a:schemeClr val="tx1"/>
              </a:solidFill>
              <a:latin typeface="黑体" panose="02010609060101010101" pitchFamily="49" charset="-122"/>
              <a:ea typeface="黑体" panose="02010609060101010101" pitchFamily="49" charset="-122"/>
            </a:endParaRPr>
          </a:p>
        </p:txBody>
      </p:sp>
      <p:sp>
        <p:nvSpPr>
          <p:cNvPr id="8" name="Rectangle 3"/>
          <p:cNvSpPr>
            <a:spLocks noChangeArrowheads="1"/>
          </p:cNvSpPr>
          <p:nvPr/>
        </p:nvSpPr>
        <p:spPr bwMode="auto">
          <a:xfrm>
            <a:off x="828675" y="765175"/>
            <a:ext cx="42481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消费倾向与储蓄倾向的关系</a:t>
            </a:r>
          </a:p>
        </p:txBody>
      </p:sp>
      <p:sp>
        <p:nvSpPr>
          <p:cNvPr id="9" name="Rectangle 5"/>
          <p:cNvSpPr>
            <a:spLocks noChangeArrowheads="1"/>
          </p:cNvSpPr>
          <p:nvPr/>
        </p:nvSpPr>
        <p:spPr bwMode="auto">
          <a:xfrm>
            <a:off x="1474788" y="3573463"/>
            <a:ext cx="316865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50000"/>
              </a:spcBef>
              <a:buClr>
                <a:srgbClr val="FF6600"/>
              </a:buClr>
              <a:buFont typeface="Wingdings" panose="05000000000000000000" pitchFamily="2" charset="2"/>
              <a:buChar char="Ø"/>
            </a:pPr>
            <a:r>
              <a:rPr kumimoji="1" lang="en-US" altLang="zh-CN" sz="2400">
                <a:latin typeface="Times New Roman" panose="02020603050405020304" pitchFamily="18" charset="0"/>
              </a:rPr>
              <a:t>△</a:t>
            </a:r>
            <a:r>
              <a:rPr kumimoji="1" lang="en-US" altLang="zh-CN" sz="2800">
                <a:latin typeface="Times New Roman" panose="02020603050405020304" pitchFamily="18" charset="0"/>
              </a:rPr>
              <a:t>Y﹦</a:t>
            </a:r>
            <a:r>
              <a:rPr kumimoji="1" lang="en-US" altLang="zh-CN" sz="2400">
                <a:latin typeface="Times New Roman" panose="02020603050405020304" pitchFamily="18" charset="0"/>
              </a:rPr>
              <a:t>△</a:t>
            </a:r>
            <a:r>
              <a:rPr kumimoji="1" lang="en-US" altLang="zh-CN"/>
              <a:t> </a:t>
            </a:r>
            <a:r>
              <a:rPr kumimoji="1" lang="en-US" altLang="zh-CN" sz="2800">
                <a:latin typeface="Times New Roman" panose="02020603050405020304" pitchFamily="18" charset="0"/>
              </a:rPr>
              <a:t>C﹢</a:t>
            </a:r>
            <a:r>
              <a:rPr kumimoji="1" lang="en-US" altLang="zh-CN" sz="2400">
                <a:latin typeface="Times New Roman" panose="02020603050405020304" pitchFamily="18" charset="0"/>
              </a:rPr>
              <a:t>△ </a:t>
            </a:r>
            <a:r>
              <a:rPr kumimoji="1" lang="en-US" altLang="zh-CN" sz="2800">
                <a:latin typeface="Times New Roman" panose="02020603050405020304" pitchFamily="18" charset="0"/>
              </a:rPr>
              <a:t>S</a:t>
            </a:r>
          </a:p>
          <a:p>
            <a:pPr algn="just" eaLnBrk="1" hangingPunct="1">
              <a:spcBef>
                <a:spcPct val="20000"/>
              </a:spcBef>
              <a:buClr>
                <a:srgbClr val="FF6600"/>
              </a:buClr>
              <a:buFont typeface="Wingdings" panose="05000000000000000000" pitchFamily="2" charset="2"/>
              <a:buChar char="§"/>
            </a:pPr>
            <a:r>
              <a:rPr kumimoji="1" lang="en-US" altLang="zh-CN" sz="2800">
                <a:latin typeface="Times New Roman" panose="02020603050405020304" pitchFamily="18" charset="0"/>
              </a:rPr>
              <a:t>MPC﹢MPS</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1</a:t>
            </a:r>
            <a:r>
              <a:rPr kumimoji="1" lang="en-US" altLang="zh-CN"/>
              <a:t> </a:t>
            </a:r>
            <a:endParaRPr kumimoji="1" lang="en-US" altLang="zh-CN" sz="2800">
              <a:solidFill>
                <a:schemeClr val="tx1"/>
              </a:solidFill>
              <a:latin typeface="黑体" panose="02010609060101010101" pitchFamily="49" charset="-122"/>
              <a:ea typeface="黑体" panose="02010609060101010101" pitchFamily="49" charset="-122"/>
            </a:endParaRPr>
          </a:p>
          <a:p>
            <a:pPr algn="just" eaLnBrk="1" hangingPunct="1">
              <a:buClr>
                <a:srgbClr val="FF6600"/>
              </a:buClr>
              <a:buFont typeface="Wingdings" panose="05000000000000000000" pitchFamily="2" charset="2"/>
              <a:buNone/>
            </a:pPr>
            <a:r>
              <a:rPr kumimoji="1" lang="en-US" altLang="zh-CN" sz="2800">
                <a:latin typeface="Times New Roman" panose="02020603050405020304" pitchFamily="18" charset="0"/>
              </a:rPr>
              <a:t>    1﹣MPC</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MPS</a:t>
            </a:r>
          </a:p>
          <a:p>
            <a:pPr algn="just" eaLnBrk="1" hangingPunct="1">
              <a:buClr>
                <a:srgbClr val="FF6600"/>
              </a:buClr>
              <a:buFont typeface="Wingdings" panose="05000000000000000000" pitchFamily="2" charset="2"/>
              <a:buNone/>
            </a:pPr>
            <a:r>
              <a:rPr kumimoji="1" lang="en-US" altLang="zh-CN" sz="2800">
                <a:latin typeface="Times New Roman" panose="02020603050405020304" pitchFamily="18" charset="0"/>
              </a:rPr>
              <a:t>    1﹣MPS</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MPC</a:t>
            </a:r>
          </a:p>
        </p:txBody>
      </p:sp>
      <p:sp>
        <p:nvSpPr>
          <p:cNvPr id="10" name="Rectangle 4"/>
          <p:cNvSpPr>
            <a:spLocks noChangeArrowheads="1"/>
          </p:cNvSpPr>
          <p:nvPr/>
        </p:nvSpPr>
        <p:spPr bwMode="auto">
          <a:xfrm>
            <a:off x="5292725" y="3430588"/>
            <a:ext cx="3065463" cy="2305050"/>
          </a:xfrm>
          <a:prstGeom prst="rect">
            <a:avLst/>
          </a:prstGeom>
          <a:noFill/>
          <a:ln w="9525">
            <a:noFill/>
            <a:miter lim="800000"/>
            <a:headEnd/>
            <a:tailEnd/>
          </a:ln>
          <a:effectLst/>
        </p:spPr>
        <p:txBody>
          <a:bodyPr/>
          <a:lstStyle/>
          <a:p>
            <a:pPr marL="342900" indent="-342900" algn="just" eaLnBrk="1" hangingPunct="1">
              <a:lnSpc>
                <a:spcPct val="110000"/>
              </a:lnSpc>
              <a:spcBef>
                <a:spcPct val="50000"/>
              </a:spcBef>
              <a:buClr>
                <a:srgbClr val="FF6600"/>
              </a:buClr>
              <a:buFont typeface="Wingdings" pitchFamily="2" charset="2"/>
              <a:buChar char="§"/>
              <a:defRPr/>
            </a:pP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随着收入水平提高，</a:t>
            </a:r>
            <a:r>
              <a:rPr kumimoji="1" lang="en-US" altLang="zh-CN" sz="220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有递减趋势，</a:t>
            </a:r>
            <a:r>
              <a:rPr kumimoji="1" lang="en-US" altLang="zh-CN" sz="2200">
                <a:solidFill>
                  <a:schemeClr val="tx1"/>
                </a:solidFill>
                <a:effectLst>
                  <a:outerShdw blurRad="38100" dist="38100" dir="2700000" algn="tl">
                    <a:srgbClr val="C0C0C0"/>
                  </a:outerShdw>
                </a:effectLst>
                <a:latin typeface="Times New Roman" pitchFamily="18" charset="0"/>
                <a:cs typeface="Times New Roman" pitchFamily="18" charset="0"/>
              </a:rPr>
              <a:t>MPS</a:t>
            </a: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有递增趋势；</a:t>
            </a:r>
            <a:r>
              <a:rPr kumimoji="1" lang="en-US" altLang="zh-CN" sz="220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有递减趋势，</a:t>
            </a:r>
            <a:r>
              <a:rPr kumimoji="1" lang="en-US" altLang="zh-CN" sz="2200">
                <a:solidFill>
                  <a:schemeClr val="tx1"/>
                </a:solidFill>
                <a:effectLst>
                  <a:outerShdw blurRad="38100" dist="38100" dir="2700000" algn="tl">
                    <a:srgbClr val="C0C0C0"/>
                  </a:outerShdw>
                </a:effectLst>
                <a:latin typeface="Times New Roman" pitchFamily="18" charset="0"/>
                <a:cs typeface="Times New Roman" pitchFamily="18" charset="0"/>
              </a:rPr>
              <a:t>APS</a:t>
            </a: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有递增趋势 </a:t>
            </a:r>
          </a:p>
        </p:txBody>
      </p:sp>
    </p:spTree>
    <p:extLst>
      <p:ext uri="{BB962C8B-B14F-4D97-AF65-F5344CB8AC3E}">
        <p14:creationId xmlns:p14="http://schemas.microsoft.com/office/powerpoint/2010/main" val="216213033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linds(horizontal)">
                                      <p:cBhvr>
                                        <p:cTn id="18" dur="500"/>
                                        <p:tgtEl>
                                          <p:spTgt spid="7">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linds(horizontal)">
                                      <p:cBhvr>
                                        <p:cTn id="21" dur="500"/>
                                        <p:tgtEl>
                                          <p:spTgt spid="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blinds(horizontal)">
                                      <p:cBhvr>
                                        <p:cTn id="26" dur="500"/>
                                        <p:tgtEl>
                                          <p:spTgt spid="9">
                                            <p:txEl>
                                              <p:pRg st="0" end="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blinds(horizontal)">
                                      <p:cBhvr>
                                        <p:cTn id="29" dur="500"/>
                                        <p:tgtEl>
                                          <p:spTgt spid="9">
                                            <p:txEl>
                                              <p:pRg st="1" end="1"/>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linds(horizontal)">
                                      <p:cBhvr>
                                        <p:cTn id="32" dur="500"/>
                                        <p:tgtEl>
                                          <p:spTgt spid="9">
                                            <p:txEl>
                                              <p:pRg st="2" end="2"/>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blinds(horizontal)">
                                      <p:cBhvr>
                                        <p:cTn id="35" dur="500"/>
                                        <p:tgtEl>
                                          <p:spTgt spid="9">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blinds(horizontal)">
                                      <p:cBhvr>
                                        <p:cTn id="4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utoUpdateAnimBg="0"/>
      <p:bldP spid="8" grpId="0"/>
      <p:bldP spid="9" grpId="0" build="allAtOnce" autoUpdateAnimBg="0"/>
      <p:bldP spid="10" grpId="0" build="allAtOnce"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147CDE6-0E85-4952-B58E-0942BE5B6E7E}" type="slidenum">
              <a:rPr lang="en-GB" altLang="zh-CN" sz="1200" b="0">
                <a:solidFill>
                  <a:schemeClr val="bg1"/>
                </a:solidFill>
              </a:rPr>
              <a:pPr/>
              <a:t>23</a:t>
            </a:fld>
            <a:endParaRPr lang="en-GB" altLang="zh-CN" sz="1200" b="0">
              <a:solidFill>
                <a:schemeClr val="bg1"/>
              </a:solidFill>
            </a:endParaRPr>
          </a:p>
        </p:txBody>
      </p:sp>
      <p:sp>
        <p:nvSpPr>
          <p:cNvPr id="6" name="Rectangle 16"/>
          <p:cNvSpPr>
            <a:spLocks noChangeArrowheads="1"/>
          </p:cNvSpPr>
          <p:nvPr/>
        </p:nvSpPr>
        <p:spPr bwMode="auto">
          <a:xfrm>
            <a:off x="5435600" y="2427288"/>
            <a:ext cx="3065463" cy="357187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长期储蓄曲线从原点出发向右上方倾斜</a:t>
            </a:r>
            <a:r>
              <a:rPr kumimoji="1" lang="zh-CN" altLang="en-US" sz="2000" dirty="0">
                <a:latin typeface="Arial" charset="0"/>
              </a:rPr>
              <a:t> </a:t>
            </a:r>
            <a:endPar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300"/>
              </a:spcBef>
              <a:buClr>
                <a:srgbClr val="FF6600"/>
              </a:buClr>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MPS</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APS</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（不变的常数</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1-k</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342900" indent="-342900" algn="just" eaLnBrk="1" hangingPunct="1">
              <a:spcBef>
                <a:spcPts val="3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长期储蓄曲线位于长期消费曲线下方，表明正常情况下消费一般大于储蓄</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3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随着收入水平的提高，消费与储蓄的绝对差距会不断扩大</a:t>
            </a:r>
          </a:p>
        </p:txBody>
      </p:sp>
      <p:sp>
        <p:nvSpPr>
          <p:cNvPr id="7" name="Rectangle 17"/>
          <p:cNvSpPr>
            <a:spLocks noChangeArrowheads="1"/>
          </p:cNvSpPr>
          <p:nvPr/>
        </p:nvSpPr>
        <p:spPr bwMode="auto">
          <a:xfrm>
            <a:off x="737393" y="466656"/>
            <a:ext cx="7745413" cy="1592263"/>
          </a:xfrm>
          <a:prstGeom prst="rect">
            <a:avLst/>
          </a:prstGeom>
          <a:noFill/>
          <a:ln w="9525">
            <a:noFill/>
            <a:miter lim="800000"/>
            <a:headEnd/>
            <a:tailEnd/>
          </a:ln>
          <a:effectLst/>
        </p:spPr>
        <p:txBody>
          <a:bodyPr/>
          <a:lstStyle/>
          <a:p>
            <a:pPr marL="273050" indent="-273050" algn="just" eaLnBrk="1" hangingPunct="1">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当线性消费函数中的</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时，线性储蓄函数中的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也为零，</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APS=MPS</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，且不再随收入增加而递增。此时储蓄函数为：</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marL="342900" indent="-342900" algn="just" eaLnBrk="1" hangingPunct="1">
              <a:buClr>
                <a:srgbClr val="FF6600"/>
              </a:buCl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                            </a:t>
            </a:r>
            <a:r>
              <a:rPr kumimoji="1" lang="zh-CN" altLang="en-US" dirty="0">
                <a:effectLst>
                  <a:outerShdw blurRad="38100" dist="38100" dir="2700000" algn="tl">
                    <a:srgbClr val="C0C0C0"/>
                  </a:outerShdw>
                </a:effectLst>
                <a:latin typeface="Arial" charset="0"/>
              </a:rPr>
              <a:t> </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S=(1-k)Y </a:t>
            </a:r>
            <a:r>
              <a:rPr kumimoji="1" lang="zh-CN" altLang="en-US" sz="2000" dirty="0">
                <a:effectLst>
                  <a:outerShdw blurRad="38100" dist="38100" dir="2700000" algn="tl">
                    <a:srgbClr val="C0C0C0"/>
                  </a:outerShdw>
                </a:effectLst>
                <a:latin typeface="Arial" charset="0"/>
                <a:ea typeface="楷体_GB2312" pitchFamily="49" charset="-122"/>
                <a:cs typeface="Times New Roman" pitchFamily="18" charset="0"/>
              </a:rPr>
              <a:t>（</a:t>
            </a:r>
            <a:r>
              <a:rPr kumimoji="1" lang="zh-CN" altLang="en-US" sz="2000" dirty="0">
                <a:effectLst>
                  <a:outerShdw blurRad="38100" dist="38100" dir="2700000" algn="tl">
                    <a:srgbClr val="C0C0C0"/>
                  </a:outerShdw>
                </a:effectLst>
                <a:latin typeface="Arial" charset="0"/>
                <a:ea typeface="楷体_GB2312" pitchFamily="49" charset="-122"/>
              </a:rPr>
              <a:t>长期储蓄函数）</a:t>
            </a:r>
            <a:r>
              <a:rPr kumimoji="1" lang="zh-CN" altLang="en-US" dirty="0">
                <a:latin typeface="Arial" charset="0"/>
              </a:rPr>
              <a:t> </a:t>
            </a:r>
          </a:p>
        </p:txBody>
      </p:sp>
      <p:grpSp>
        <p:nvGrpSpPr>
          <p:cNvPr id="2" name="Group 25"/>
          <p:cNvGrpSpPr>
            <a:grpSpLocks/>
          </p:cNvGrpSpPr>
          <p:nvPr/>
        </p:nvGrpSpPr>
        <p:grpSpPr bwMode="auto">
          <a:xfrm>
            <a:off x="793750" y="2401888"/>
            <a:ext cx="4349750" cy="3713162"/>
            <a:chOff x="385" y="1649"/>
            <a:chExt cx="2740" cy="2339"/>
          </a:xfrm>
        </p:grpSpPr>
        <p:sp>
          <p:nvSpPr>
            <p:cNvPr id="49158" name="Rectangle 2"/>
            <p:cNvSpPr>
              <a:spLocks noChangeArrowheads="1"/>
            </p:cNvSpPr>
            <p:nvPr/>
          </p:nvSpPr>
          <p:spPr bwMode="auto">
            <a:xfrm>
              <a:off x="793" y="3748"/>
              <a:ext cx="199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lang="zh-CN" altLang="en-US" sz="2000">
                  <a:solidFill>
                    <a:schemeClr val="tx1"/>
                  </a:solidFill>
                  <a:latin typeface="黑体" panose="02010609060101010101" pitchFamily="49" charset="-122"/>
                  <a:ea typeface="黑体" panose="02010609060101010101" pitchFamily="49" charset="-122"/>
                </a:rPr>
                <a:t>长期储蓄曲线</a:t>
              </a:r>
              <a:r>
                <a:rPr kumimoji="1" lang="zh-CN" altLang="en-US" sz="2000">
                  <a:solidFill>
                    <a:schemeClr val="tx1"/>
                  </a:solidFill>
                  <a:latin typeface="黑体" panose="02010609060101010101" pitchFamily="49" charset="-122"/>
                  <a:ea typeface="黑体" panose="02010609060101010101" pitchFamily="49" charset="-122"/>
                </a:rPr>
                <a:t> </a:t>
              </a:r>
            </a:p>
          </p:txBody>
        </p:sp>
        <p:sp>
          <p:nvSpPr>
            <p:cNvPr id="10" name="Text Box 4"/>
            <p:cNvSpPr txBox="1">
              <a:spLocks noChangeArrowheads="1"/>
            </p:cNvSpPr>
            <p:nvPr/>
          </p:nvSpPr>
          <p:spPr bwMode="auto">
            <a:xfrm>
              <a:off x="500" y="3482"/>
              <a:ext cx="173" cy="2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1" name="Text Box 5"/>
            <p:cNvSpPr txBox="1">
              <a:spLocks noChangeArrowheads="1"/>
            </p:cNvSpPr>
            <p:nvPr/>
          </p:nvSpPr>
          <p:spPr bwMode="auto">
            <a:xfrm>
              <a:off x="2655" y="3550"/>
              <a:ext cx="290" cy="2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9161" name="Line 6"/>
            <p:cNvSpPr>
              <a:spLocks noChangeShapeType="1"/>
            </p:cNvSpPr>
            <p:nvPr/>
          </p:nvSpPr>
          <p:spPr bwMode="auto">
            <a:xfrm>
              <a:off x="660" y="3630"/>
              <a:ext cx="1958"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7"/>
            <p:cNvSpPr txBox="1">
              <a:spLocks noChangeArrowheads="1"/>
            </p:cNvSpPr>
            <p:nvPr/>
          </p:nvSpPr>
          <p:spPr bwMode="auto">
            <a:xfrm>
              <a:off x="385" y="1649"/>
              <a:ext cx="290" cy="286"/>
            </a:xfrm>
            <a:prstGeom prst="rect">
              <a:avLst/>
            </a:prstGeom>
            <a:noFill/>
            <a:ln w="2857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C,S</a:t>
              </a:r>
            </a:p>
          </p:txBody>
        </p:sp>
        <p:sp>
          <p:nvSpPr>
            <p:cNvPr id="49163" name="Line 8"/>
            <p:cNvSpPr>
              <a:spLocks noChangeShapeType="1"/>
            </p:cNvSpPr>
            <p:nvPr/>
          </p:nvSpPr>
          <p:spPr bwMode="auto">
            <a:xfrm flipV="1">
              <a:off x="667" y="1735"/>
              <a:ext cx="0" cy="1882"/>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4" name="Line 9"/>
            <p:cNvSpPr>
              <a:spLocks noChangeShapeType="1"/>
            </p:cNvSpPr>
            <p:nvPr/>
          </p:nvSpPr>
          <p:spPr bwMode="auto">
            <a:xfrm rot="1037628" flipV="1">
              <a:off x="890" y="2144"/>
              <a:ext cx="1296" cy="171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Line 10"/>
            <p:cNvSpPr>
              <a:spLocks noChangeShapeType="1"/>
            </p:cNvSpPr>
            <p:nvPr/>
          </p:nvSpPr>
          <p:spPr bwMode="auto">
            <a:xfrm rot="20815397" flipV="1">
              <a:off x="506" y="2138"/>
              <a:ext cx="1682" cy="1304"/>
            </a:xfrm>
            <a:prstGeom prst="line">
              <a:avLst/>
            </a:prstGeom>
            <a:noFill/>
            <a:ln w="2857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1"/>
            <p:cNvSpPr txBox="1">
              <a:spLocks noChangeArrowheads="1"/>
            </p:cNvSpPr>
            <p:nvPr/>
          </p:nvSpPr>
          <p:spPr bwMode="auto">
            <a:xfrm>
              <a:off x="2053" y="1827"/>
              <a:ext cx="345" cy="172"/>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18" name="Text Box 12"/>
            <p:cNvSpPr txBox="1">
              <a:spLocks noChangeArrowheads="1"/>
            </p:cNvSpPr>
            <p:nvPr/>
          </p:nvSpPr>
          <p:spPr bwMode="auto">
            <a:xfrm>
              <a:off x="2456" y="2265"/>
              <a:ext cx="464" cy="264"/>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C=kY</a:t>
              </a:r>
              <a:endParaRPr lang="en-US" altLang="zh-CN" sz="1800" baseline="-15000">
                <a:solidFill>
                  <a:srgbClr val="336699"/>
                </a:solidFill>
                <a:effectLst>
                  <a:outerShdw blurRad="38100" dist="38100" dir="2700000" algn="tl">
                    <a:srgbClr val="C0C0C0"/>
                  </a:outerShdw>
                </a:effectLst>
                <a:latin typeface="Times New Roman" pitchFamily="18" charset="0"/>
              </a:endParaRPr>
            </a:p>
          </p:txBody>
        </p:sp>
        <p:sp>
          <p:nvSpPr>
            <p:cNvPr id="49168" name="Line 13"/>
            <p:cNvSpPr>
              <a:spLocks noChangeShapeType="1"/>
            </p:cNvSpPr>
            <p:nvPr/>
          </p:nvSpPr>
          <p:spPr bwMode="auto">
            <a:xfrm rot="1037628" flipV="1">
              <a:off x="831" y="2556"/>
              <a:ext cx="1469" cy="132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14"/>
            <p:cNvSpPr txBox="1">
              <a:spLocks noChangeArrowheads="1"/>
            </p:cNvSpPr>
            <p:nvPr/>
          </p:nvSpPr>
          <p:spPr bwMode="auto">
            <a:xfrm>
              <a:off x="2520" y="2699"/>
              <a:ext cx="605" cy="220"/>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S=(1-k)Y</a:t>
              </a:r>
              <a:endParaRPr lang="en-US" altLang="zh-CN" sz="1800" baseline="-15000">
                <a:solidFill>
                  <a:srgbClr val="336699"/>
                </a:solidFill>
                <a:effectLst>
                  <a:outerShdw blurRad="38100" dist="38100" dir="2700000" algn="tl">
                    <a:srgbClr val="C0C0C0"/>
                  </a:outerShdw>
                </a:effectLst>
                <a:latin typeface="Times New Roman" pitchFamily="18" charset="0"/>
              </a:endParaRPr>
            </a:p>
          </p:txBody>
        </p:sp>
        <p:sp>
          <p:nvSpPr>
            <p:cNvPr id="21" name="Text Box 20"/>
            <p:cNvSpPr txBox="1">
              <a:spLocks noChangeArrowheads="1"/>
            </p:cNvSpPr>
            <p:nvPr/>
          </p:nvSpPr>
          <p:spPr bwMode="auto">
            <a:xfrm>
              <a:off x="1710" y="2468"/>
              <a:ext cx="356" cy="199"/>
            </a:xfrm>
            <a:prstGeom prst="rect">
              <a:avLst/>
            </a:prstGeom>
            <a:noFill/>
            <a:ln w="28575">
              <a:noFill/>
              <a:miter lim="800000"/>
              <a:headEnd/>
              <a:tailEnd/>
            </a:ln>
          </p:spPr>
          <p:txBody>
            <a:bodyPr lIns="18000" tIns="10800" rIns="18000" bIns="10800"/>
            <a:lstStyle/>
            <a:p>
              <a:pPr algn="just">
                <a:defRPr/>
              </a:pPr>
              <a:r>
                <a:rPr lang="zh-CN" altLang="en-US" sz="1800">
                  <a:solidFill>
                    <a:srgbClr val="009900"/>
                  </a:solidFill>
                  <a:effectLst>
                    <a:outerShdw blurRad="38100" dist="38100" dir="2700000" algn="tl">
                      <a:srgbClr val="C0C0C0"/>
                    </a:outerShdw>
                  </a:effectLst>
                  <a:latin typeface="Times New Roman" pitchFamily="18" charset="0"/>
                </a:rPr>
                <a:t>储蓄</a:t>
              </a:r>
            </a:p>
          </p:txBody>
        </p:sp>
        <p:sp>
          <p:nvSpPr>
            <p:cNvPr id="49171" name="Line 21"/>
            <p:cNvSpPr>
              <a:spLocks noChangeShapeType="1"/>
            </p:cNvSpPr>
            <p:nvPr/>
          </p:nvSpPr>
          <p:spPr bwMode="auto">
            <a:xfrm>
              <a:off x="1701" y="2341"/>
              <a:ext cx="0" cy="501"/>
            </a:xfrm>
            <a:prstGeom prst="line">
              <a:avLst/>
            </a:prstGeom>
            <a:noFill/>
            <a:ln w="28575">
              <a:solidFill>
                <a:srgbClr val="0099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2" name="Line 22"/>
            <p:cNvSpPr>
              <a:spLocks noChangeShapeType="1"/>
            </p:cNvSpPr>
            <p:nvPr/>
          </p:nvSpPr>
          <p:spPr bwMode="auto">
            <a:xfrm>
              <a:off x="1701" y="3156"/>
              <a:ext cx="0" cy="501"/>
            </a:xfrm>
            <a:prstGeom prst="line">
              <a:avLst/>
            </a:prstGeom>
            <a:noFill/>
            <a:ln w="28575">
              <a:solidFill>
                <a:srgbClr val="0099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Text Box 23"/>
            <p:cNvSpPr txBox="1">
              <a:spLocks noChangeArrowheads="1"/>
            </p:cNvSpPr>
            <p:nvPr/>
          </p:nvSpPr>
          <p:spPr bwMode="auto">
            <a:xfrm>
              <a:off x="1711" y="3285"/>
              <a:ext cx="356" cy="199"/>
            </a:xfrm>
            <a:prstGeom prst="rect">
              <a:avLst/>
            </a:prstGeom>
            <a:noFill/>
            <a:ln w="28575">
              <a:noFill/>
              <a:miter lim="800000"/>
              <a:headEnd/>
              <a:tailEnd/>
            </a:ln>
          </p:spPr>
          <p:txBody>
            <a:bodyPr lIns="18000" tIns="10800" rIns="18000" bIns="10800"/>
            <a:lstStyle/>
            <a:p>
              <a:pPr algn="just">
                <a:defRPr/>
              </a:pPr>
              <a:r>
                <a:rPr lang="zh-CN" altLang="en-US" sz="1800">
                  <a:solidFill>
                    <a:srgbClr val="009900"/>
                  </a:solidFill>
                  <a:effectLst>
                    <a:outerShdw blurRad="38100" dist="38100" dir="2700000" algn="tl">
                      <a:srgbClr val="C0C0C0"/>
                    </a:outerShdw>
                  </a:effectLst>
                  <a:latin typeface="Times New Roman" pitchFamily="18" charset="0"/>
                </a:rPr>
                <a:t>储蓄</a:t>
              </a:r>
            </a:p>
          </p:txBody>
        </p:sp>
      </p:grpSp>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313850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500"/>
                                        <p:tgtEl>
                                          <p:spTgt spid="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allAtOnce"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AB474D0-9EEA-4D21-9F88-48C04E809F2B}" type="slidenum">
              <a:rPr lang="en-GB" altLang="zh-CN" sz="1200" b="0">
                <a:solidFill>
                  <a:schemeClr val="bg1"/>
                </a:solidFill>
              </a:rPr>
              <a:pPr/>
              <a:t>24</a:t>
            </a:fld>
            <a:endParaRPr lang="en-GB" altLang="zh-CN" sz="1200" b="0">
              <a:solidFill>
                <a:schemeClr val="bg1"/>
              </a:solidFill>
            </a:endParaRPr>
          </a:p>
        </p:txBody>
      </p:sp>
      <p:sp>
        <p:nvSpPr>
          <p:cNvPr id="6" name="Rectangle 2"/>
          <p:cNvSpPr>
            <a:spLocks noChangeArrowheads="1"/>
          </p:cNvSpPr>
          <p:nvPr/>
        </p:nvSpPr>
        <p:spPr bwMode="auto">
          <a:xfrm>
            <a:off x="827584" y="1588897"/>
            <a:ext cx="7705725" cy="4608513"/>
          </a:xfrm>
          <a:prstGeom prst="rect">
            <a:avLst/>
          </a:prstGeom>
          <a:noFill/>
          <a:ln w="9525">
            <a:noFill/>
            <a:miter lim="800000"/>
            <a:headEnd/>
            <a:tailEnd/>
          </a:ln>
          <a:effectLst/>
        </p:spPr>
        <p:txBody>
          <a:bodyPr/>
          <a:lstStyle/>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国民收入分配状况</a:t>
            </a:r>
            <a:r>
              <a:rPr kumimoji="1" lang="en-US" altLang="zh-CN" sz="2000" spc="-1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spc="-1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国民收入分配越平均，平均消费倾向越大</a:t>
            </a:r>
            <a:endParaRPr kumimoji="1" lang="en-US" altLang="zh-CN" sz="2000" spc="-1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政府税收政策</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实行累进个人所得税，平均消费倾向变大</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公司未分配利润所占比例</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占比大，平均消费倾向变小</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利率</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依利率变动的替代效应和收入效应而定</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价格水平</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货币收入不变时，若物价上升，实际收入下降，平均消费倾向提高</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预期</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如预期收入增加，则当前消费会增加，消费倾向提高。如预期价格上涨，则当前消费会增加，消费倾向提高</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人口年龄结构</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年青人和老年人比例高，消费倾向高；中年人比例高，消费倾向低</a:t>
            </a:r>
          </a:p>
        </p:txBody>
      </p:sp>
      <p:sp>
        <p:nvSpPr>
          <p:cNvPr id="8" name="Comment 4">
            <a:hlinkClick r:id="rId2" action="ppaction://hlinksldjump"/>
          </p:cNvPr>
          <p:cNvSpPr>
            <a:spLocks noChangeArrowheads="1"/>
          </p:cNvSpPr>
          <p:nvPr/>
        </p:nvSpPr>
        <p:spPr bwMode="auto">
          <a:xfrm>
            <a:off x="652463" y="765175"/>
            <a:ext cx="46402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3.2.3  </a:t>
            </a:r>
            <a:r>
              <a:rPr lang="zh-CN" altLang="en-US" sz="2800" dirty="0">
                <a:solidFill>
                  <a:srgbClr val="336699"/>
                </a:solidFill>
                <a:latin typeface="微软雅黑" pitchFamily="34" charset="-122"/>
                <a:ea typeface="微软雅黑" pitchFamily="34" charset="-122"/>
              </a:rPr>
              <a:t>影响消费的其他因素</a:t>
            </a:r>
            <a:endPar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4271751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linds(horizontal)">
                                      <p:cBhvr>
                                        <p:cTn id="27" dur="500"/>
                                        <p:tgtEl>
                                          <p:spTgt spid="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linds(horizontal)">
                                      <p:cBhvr>
                                        <p:cTn id="32" dur="500"/>
                                        <p:tgtEl>
                                          <p:spTgt spid="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blinds(horizontal)">
                                      <p:cBhvr>
                                        <p:cTn id="37" dur="500"/>
                                        <p:tgtEl>
                                          <p:spTgt spid="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blinds(horizontal)">
                                      <p:cBhvr>
                                        <p:cTn id="4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1C6603D-09BE-47AC-AA94-97851A4F9976}" type="slidenum">
              <a:rPr lang="en-GB" altLang="zh-CN" sz="1200" b="0">
                <a:solidFill>
                  <a:schemeClr val="bg1"/>
                </a:solidFill>
              </a:rPr>
              <a:pPr/>
              <a:t>25</a:t>
            </a:fld>
            <a:endParaRPr lang="en-GB" altLang="zh-CN" sz="1200" b="0">
              <a:solidFill>
                <a:schemeClr val="bg1"/>
              </a:solidFill>
            </a:endParaRPr>
          </a:p>
        </p:txBody>
      </p:sp>
      <p:sp>
        <p:nvSpPr>
          <p:cNvPr id="6" name="Rectangle 2"/>
          <p:cNvSpPr>
            <a:spLocks noChangeArrowheads="1"/>
          </p:cNvSpPr>
          <p:nvPr/>
        </p:nvSpPr>
        <p:spPr bwMode="auto">
          <a:xfrm>
            <a:off x="900113" y="2132013"/>
            <a:ext cx="7632700" cy="3600450"/>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提出者：杜森贝利</a:t>
            </a:r>
            <a:r>
              <a:rPr kumimoji="1" lang="en-US" altLang="zh-CN" sz="2400" dirty="0">
                <a:effectLst>
                  <a:outerShdw blurRad="38100" dist="38100" dir="2700000" algn="tl">
                    <a:srgbClr val="C0C0C0"/>
                  </a:outerShdw>
                </a:effectLst>
                <a:latin typeface="Times New Roman" pitchFamily="18" charset="0"/>
              </a:rPr>
              <a:t>(J.S.Duesenberry)</a:t>
            </a:r>
            <a:r>
              <a:rPr kumimoji="1" lang="en-US" altLang="zh-CN" dirty="0">
                <a:latin typeface="Arial" charset="0"/>
              </a:rPr>
              <a:t> </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中心论点：消费者的当期消费除了取于当期的收入外，还取决于过去的消费水平以及周围人群的消费水平，消费是相对地决定的</a:t>
            </a:r>
            <a:r>
              <a:rPr kumimoji="1" lang="zh-CN" altLang="en-US" dirty="0">
                <a:latin typeface="Arial" charset="0"/>
              </a:rPr>
              <a:t> </a:t>
            </a:r>
            <a:endParaRPr kumimoji="1" lang="en-US" altLang="zh-CN" dirty="0">
              <a:latin typeface="Arial" charset="0"/>
            </a:endParaRPr>
          </a:p>
          <a:p>
            <a:pPr marL="622300" lvl="1" indent="-261938" algn="just" eaLnBrk="1" hangingPunct="1">
              <a:spcBef>
                <a:spcPts val="1200"/>
              </a:spcBef>
              <a:buClr>
                <a:srgbClr val="FF6600"/>
              </a:buClr>
              <a:buSzPct val="70000"/>
              <a:buFont typeface="Wingdings" pitchFamily="2" charset="2"/>
              <a:buChar char="l"/>
              <a:defRPr/>
            </a:pP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观点</a:t>
            </a:r>
            <a:r>
              <a:rPr kumimoji="1" lang="en-US" altLang="zh-CN" sz="2000" dirty="0">
                <a:effectLst>
                  <a:outerShdw blurRad="38100" dist="38100" dir="2700000" algn="tl">
                    <a:srgbClr val="000000">
                      <a:alpha val="43137"/>
                    </a:srgbClr>
                  </a:outerShdw>
                </a:effectLst>
                <a:latin typeface="Times New Roman" pitchFamily="18" charset="0"/>
                <a:ea typeface="仿宋" pitchFamily="49" charset="-122"/>
                <a:cs typeface="Times New Roman" pitchFamily="18" charset="0"/>
              </a:rPr>
              <a:t>1</a:t>
            </a: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：消费增加容易而减少难。短期消费函数不同于长期消费函数：长期消费曲线从原点出发，短期消费曲线则有正截距（棘轮效应）</a:t>
            </a:r>
          </a:p>
          <a:p>
            <a:pPr marL="622300" lvl="1" indent="-261938" algn="just" eaLnBrk="1" hangingPunct="1">
              <a:spcBef>
                <a:spcPts val="1200"/>
              </a:spcBef>
              <a:buClr>
                <a:srgbClr val="FF6600"/>
              </a:buClr>
              <a:buSzPct val="70000"/>
              <a:buFont typeface="Wingdings" pitchFamily="2" charset="2"/>
              <a:buChar char="l"/>
              <a:defRPr/>
            </a:pP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观点</a:t>
            </a:r>
            <a:r>
              <a:rPr kumimoji="1" lang="en-US" altLang="zh-CN" sz="2000" dirty="0">
                <a:effectLst>
                  <a:outerShdw blurRad="38100" dist="38100" dir="2700000" algn="tl">
                    <a:srgbClr val="000000">
                      <a:alpha val="43137"/>
                    </a:srgbClr>
                  </a:outerShdw>
                </a:effectLst>
                <a:latin typeface="Times New Roman" pitchFamily="18" charset="0"/>
                <a:ea typeface="仿宋" pitchFamily="49" charset="-122"/>
                <a:cs typeface="Times New Roman" pitchFamily="18" charset="0"/>
              </a:rPr>
              <a:t>2</a:t>
            </a: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：消费者的消费行为受周围人群消费水准的影响（示范效应</a:t>
            </a:r>
            <a:r>
              <a:rPr kumimoji="1" lang="en-US" altLang="zh-CN" sz="2000" dirty="0">
                <a:effectLst>
                  <a:outerShdw blurRad="38100" dist="38100" dir="2700000" algn="tl">
                    <a:srgbClr val="000000">
                      <a:alpha val="43137"/>
                    </a:srgbClr>
                  </a:outerShdw>
                </a:effectLst>
                <a:latin typeface="仿宋" pitchFamily="49" charset="-122"/>
                <a:ea typeface="仿宋" pitchFamily="49" charset="-122"/>
              </a:rPr>
              <a:t>—</a:t>
            </a: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使短期消费曲线随社会平均收入的提高而整体上移）</a:t>
            </a:r>
          </a:p>
        </p:txBody>
      </p:sp>
      <p:sp>
        <p:nvSpPr>
          <p:cNvPr id="7" name="Rectangle 3"/>
          <p:cNvSpPr>
            <a:spLocks noChangeArrowheads="1"/>
          </p:cNvSpPr>
          <p:nvPr/>
        </p:nvSpPr>
        <p:spPr bwMode="auto">
          <a:xfrm>
            <a:off x="827584" y="1619251"/>
            <a:ext cx="2663825" cy="42703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en-US" altLang="zh-CN" sz="2800" dirty="0">
                <a:solidFill>
                  <a:srgbClr val="336699"/>
                </a:solidFill>
                <a:latin typeface="微软雅黑" pitchFamily="34" charset="-122"/>
                <a:ea typeface="微软雅黑" pitchFamily="34"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相对收入假说</a:t>
            </a:r>
          </a:p>
        </p:txBody>
      </p:sp>
      <p:sp>
        <p:nvSpPr>
          <p:cNvPr id="8" name="Comment 4">
            <a:hlinkClick r:id="rId2" action="ppaction://hlinksldjump"/>
          </p:cNvPr>
          <p:cNvSpPr>
            <a:spLocks noChangeArrowheads="1"/>
          </p:cNvSpPr>
          <p:nvPr/>
        </p:nvSpPr>
        <p:spPr bwMode="auto">
          <a:xfrm>
            <a:off x="581025" y="693738"/>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3.2.4  </a:t>
            </a:r>
            <a:r>
              <a:rPr lang="zh-CN" altLang="en-US" sz="2800" dirty="0">
                <a:solidFill>
                  <a:srgbClr val="336699"/>
                </a:solidFill>
                <a:latin typeface="微软雅黑" pitchFamily="34" charset="-122"/>
                <a:ea typeface="微软雅黑" pitchFamily="34" charset="-122"/>
              </a:rPr>
              <a:t>其它消费理论</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4231495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blinds(horizontal)">
                                      <p:cBhvr>
                                        <p:cTn id="25" dur="500"/>
                                        <p:tgtEl>
                                          <p:spTgt spid="6">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blinds(horizontal)">
                                      <p:cBhvr>
                                        <p:cTn id="2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A90EA37-BFA8-4B43-AEEB-D7A09307BC07}" type="slidenum">
              <a:rPr lang="en-GB" altLang="zh-CN" sz="1200" b="0">
                <a:solidFill>
                  <a:schemeClr val="bg1"/>
                </a:solidFill>
              </a:rPr>
              <a:pPr/>
              <a:t>26</a:t>
            </a:fld>
            <a:endParaRPr lang="en-GB" altLang="zh-CN" sz="1200" b="0">
              <a:solidFill>
                <a:schemeClr val="bg1"/>
              </a:solidFill>
            </a:endParaRPr>
          </a:p>
        </p:txBody>
      </p:sp>
      <p:sp>
        <p:nvSpPr>
          <p:cNvPr id="8196" name="Line 3"/>
          <p:cNvSpPr>
            <a:spLocks noChangeShapeType="1"/>
          </p:cNvSpPr>
          <p:nvPr/>
        </p:nvSpPr>
        <p:spPr bwMode="auto">
          <a:xfrm>
            <a:off x="5819775" y="5337175"/>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Rectangle 2"/>
          <p:cNvSpPr>
            <a:spLocks noChangeArrowheads="1"/>
          </p:cNvSpPr>
          <p:nvPr/>
        </p:nvSpPr>
        <p:spPr bwMode="auto">
          <a:xfrm>
            <a:off x="815285" y="1574006"/>
            <a:ext cx="7561262" cy="2592388"/>
          </a:xfrm>
          <a:prstGeom prst="rect">
            <a:avLst/>
          </a:prstGeom>
          <a:noFill/>
          <a:ln w="9525">
            <a:noFill/>
            <a:miter lim="800000"/>
            <a:headEnd/>
            <a:tailEnd/>
          </a:ln>
          <a:effectLst/>
        </p:spPr>
        <p:txBody>
          <a:bodyPr/>
          <a:lstStyle/>
          <a:p>
            <a:pPr marL="273050" indent="-273050" algn="just" eaLnBrk="1" hangingPunct="1">
              <a:spcBef>
                <a:spcPct val="3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提出者：弗里德曼</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M.Friedman</a:t>
            </a:r>
            <a:r>
              <a:rPr kumimoji="1" lang="en-US" altLang="zh-CN" sz="2400" dirty="0">
                <a:effectLst>
                  <a:outerShdw blurRad="38100" dist="38100" dir="2700000" algn="tl">
                    <a:srgbClr val="C0C0C0"/>
                  </a:outerShdw>
                </a:effectLst>
                <a:latin typeface="Times New Roman" pitchFamily="18" charset="0"/>
              </a:rPr>
              <a:t>)</a:t>
            </a:r>
            <a:r>
              <a:rPr kumimoji="1" lang="en-US" altLang="zh-CN" dirty="0">
                <a:latin typeface="Arial" charset="0"/>
              </a:rPr>
              <a:t> </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中心论点：消费者的消费支出不是由现期收入决定，而是由恒久收入决定 </a:t>
            </a: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rgbClr val="CC0000"/>
                </a:solidFill>
                <a:effectLst>
                  <a:outerShdw blurRad="38100" dist="38100" dir="2700000" algn="tl">
                    <a:srgbClr val="C0C0C0"/>
                  </a:outerShdw>
                </a:effectLst>
                <a:latin typeface="宋体" pitchFamily="2" charset="-122"/>
                <a:cs typeface="Times New Roman" pitchFamily="18" charset="0"/>
              </a:rPr>
              <a:t>恒久收入</a:t>
            </a:r>
            <a:r>
              <a:rPr kumimoji="1" lang="en-US" altLang="zh-CN" sz="2400" dirty="0">
                <a:solidFill>
                  <a:srgbClr val="CC0000"/>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消费者可以预计到的长期收入，大致</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可以根据所观察到的</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若干年收入的加权平均数计得，距现在的时间越近，权重越大 </a:t>
            </a:r>
          </a:p>
        </p:txBody>
      </p:sp>
      <p:sp>
        <p:nvSpPr>
          <p:cNvPr id="7" name="Rectangle 3"/>
          <p:cNvSpPr>
            <a:spLocks noChangeArrowheads="1"/>
          </p:cNvSpPr>
          <p:nvPr/>
        </p:nvSpPr>
        <p:spPr bwMode="auto">
          <a:xfrm>
            <a:off x="828675" y="765175"/>
            <a:ext cx="2663825" cy="36988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en-US" altLang="zh-CN" sz="2400" dirty="0">
                <a:solidFill>
                  <a:srgbClr val="336699"/>
                </a:solidFill>
                <a:latin typeface="微软雅黑" pitchFamily="34" charset="-122"/>
                <a:ea typeface="微软雅黑" pitchFamily="34"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恒久收入假说</a:t>
            </a:r>
          </a:p>
        </p:txBody>
      </p:sp>
      <p:graphicFrame>
        <p:nvGraphicFramePr>
          <p:cNvPr id="8" name="Object 6"/>
          <p:cNvGraphicFramePr>
            <a:graphicFrameLocks noChangeAspect="1"/>
          </p:cNvGraphicFramePr>
          <p:nvPr>
            <p:extLst>
              <p:ext uri="{D42A27DB-BD31-4B8C-83A1-F6EECF244321}">
                <p14:modId xmlns:p14="http://schemas.microsoft.com/office/powerpoint/2010/main" val="3050633191"/>
              </p:ext>
            </p:extLst>
          </p:nvPr>
        </p:nvGraphicFramePr>
        <p:xfrm>
          <a:off x="1835150" y="4938713"/>
          <a:ext cx="2628900" cy="506412"/>
        </p:xfrm>
        <a:graphic>
          <a:graphicData uri="http://schemas.openxmlformats.org/presentationml/2006/ole">
            <mc:AlternateContent xmlns:mc="http://schemas.openxmlformats.org/markup-compatibility/2006">
              <mc:Choice xmlns:v="urn:schemas-microsoft-com:vml" Requires="v">
                <p:oleObj spid="_x0000_s14364" name="Equation" r:id="rId3" imgW="1231366" imgH="241195" progId="Equation.DSMT4">
                  <p:embed/>
                </p:oleObj>
              </mc:Choice>
              <mc:Fallback>
                <p:oleObj name="Equation" r:id="rId3" imgW="1231366"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938713"/>
                        <a:ext cx="26289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4">
            <a:hlinkClick r:id="rId5" action="ppaction://hlinksldjump"/>
          </p:cNvPr>
          <p:cNvSpPr>
            <a:spLocks noChangeArrowheads="1"/>
          </p:cNvSpPr>
          <p:nvPr/>
        </p:nvSpPr>
        <p:spPr bwMode="auto">
          <a:xfrm>
            <a:off x="1344613" y="4279900"/>
            <a:ext cx="3155950" cy="431800"/>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10800"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000" dirty="0">
                <a:solidFill>
                  <a:schemeClr val="tx1"/>
                </a:solidFill>
                <a:latin typeface="楷体_GB2312" panose="02010609030101010101" pitchFamily="49" charset="-122"/>
                <a:ea typeface="楷体_GB2312" panose="02010609030101010101" pitchFamily="49" charset="-122"/>
              </a:rPr>
              <a:t>举例：某人的恒久收入</a:t>
            </a:r>
            <a:endParaRPr kumimoji="1" lang="en-US" altLang="zh-TW" dirty="0"/>
          </a:p>
        </p:txBody>
      </p:sp>
      <p:sp>
        <p:nvSpPr>
          <p:cNvPr id="11" name="Rectangle 4">
            <a:hlinkClick r:id="rId5" action="ppaction://hlinksldjump"/>
          </p:cNvPr>
          <p:cNvSpPr>
            <a:spLocks noChangeArrowheads="1"/>
          </p:cNvSpPr>
          <p:nvPr/>
        </p:nvSpPr>
        <p:spPr bwMode="auto">
          <a:xfrm>
            <a:off x="5508625" y="4221163"/>
            <a:ext cx="2447925" cy="1223962"/>
          </a:xfrm>
          <a:prstGeom prst="rect">
            <a:avLst/>
          </a:prstGeom>
          <a:noFill/>
          <a:ln w="12700">
            <a:solidFill>
              <a:srgbClr val="990000"/>
            </a:solidFill>
            <a:miter lim="800000"/>
            <a:headEnd/>
            <a:tailEnd/>
          </a:ln>
        </p:spPr>
        <p:txBody>
          <a:bodyPr lIns="92075" tIns="10800" rIns="92075" bIns="46038" anchor="ctr"/>
          <a:lstStyle/>
          <a:p>
            <a:pPr eaLnBrk="1" hangingPunct="1">
              <a:defRPr/>
            </a:pPr>
            <a:r>
              <a:rPr kumimoji="1" lang="en-US" altLang="zh-CN" sz="18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kumimoji="1" lang="en-US" altLang="zh-CN" sz="1800" dirty="0" err="1">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Y</a:t>
            </a:r>
            <a:r>
              <a:rPr kumimoji="1" lang="en-US" altLang="zh-CN" sz="1800" baseline="-25000" dirty="0" err="1">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p</a:t>
            </a: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  恒久收入</a:t>
            </a:r>
            <a:endParaRPr kumimoji="1" lang="en-US" altLang="zh-CN" sz="1800" dirty="0">
              <a:solidFill>
                <a:srgbClr val="336699"/>
              </a:solidFill>
              <a:effectLst>
                <a:outerShdw blurRad="38100" dist="38100" dir="2700000" algn="tl">
                  <a:srgbClr val="C0C0C0"/>
                </a:outerShdw>
              </a:effectLst>
              <a:latin typeface="楷体_GB2312" pitchFamily="49" charset="-122"/>
              <a:ea typeface="楷体_GB2312" pitchFamily="49" charset="-122"/>
            </a:endParaRPr>
          </a:p>
          <a:p>
            <a:pPr eaLnBrk="1" hangingPunct="1">
              <a:defRPr/>
            </a:pPr>
            <a:r>
              <a:rPr kumimoji="1" lang="en-US" altLang="zh-CN" sz="18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kumimoji="1" lang="en-US" altLang="zh-CN" sz="1800" dirty="0" err="1">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Y</a:t>
            </a:r>
            <a:r>
              <a:rPr kumimoji="1" lang="en-US" altLang="zh-CN" sz="1800" baseline="-25000" dirty="0" err="1">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t</a:t>
            </a: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  当前收入</a:t>
            </a:r>
            <a:endParaRPr kumimoji="1" lang="en-US" altLang="zh-CN" sz="1800" dirty="0">
              <a:solidFill>
                <a:srgbClr val="336699"/>
              </a:solidFill>
              <a:effectLst>
                <a:outerShdw blurRad="38100" dist="38100" dir="2700000" algn="tl">
                  <a:srgbClr val="C0C0C0"/>
                </a:outerShdw>
              </a:effectLst>
              <a:latin typeface="楷体_GB2312" pitchFamily="49" charset="-122"/>
              <a:ea typeface="楷体_GB2312" pitchFamily="49" charset="-122"/>
            </a:endParaRPr>
          </a:p>
          <a:p>
            <a:pPr eaLnBrk="1" hangingPunct="1">
              <a:defRPr/>
            </a:pPr>
            <a:r>
              <a:rPr kumimoji="1" lang="en-US" altLang="zh-CN" sz="18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 Y</a:t>
            </a:r>
            <a:r>
              <a:rPr kumimoji="1" lang="en-US" altLang="zh-CN" sz="1800" baseline="-250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t-1   </a:t>
            </a: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过去收入</a:t>
            </a:r>
            <a:endParaRPr kumimoji="1" lang="en-US" altLang="zh-CN" sz="1800" dirty="0">
              <a:solidFill>
                <a:srgbClr val="336699"/>
              </a:solidFill>
              <a:effectLst>
                <a:outerShdw blurRad="38100" dist="38100" dir="2700000" algn="tl">
                  <a:srgbClr val="C0C0C0"/>
                </a:outerShdw>
              </a:effectLst>
              <a:latin typeface="楷体_GB2312" pitchFamily="49" charset="-122"/>
              <a:ea typeface="楷体_GB2312" pitchFamily="49" charset="-122"/>
            </a:endParaRPr>
          </a:p>
          <a:p>
            <a:pPr eaLnBrk="1" hangingPunct="1">
              <a:defRPr/>
            </a:pPr>
            <a:r>
              <a:rPr kumimoji="1" lang="en-US" altLang="zh-CN" sz="1800" dirty="0">
                <a:solidFill>
                  <a:srgbClr val="336699"/>
                </a:solidFill>
                <a:effectLst>
                  <a:outerShdw blurRad="38100" dist="38100" dir="2700000" algn="tl">
                    <a:srgbClr val="C0C0C0"/>
                  </a:outerShdw>
                </a:effectLst>
                <a:latin typeface="Times New Roman" pitchFamily="18" charset="0"/>
                <a:ea typeface="楷体_GB2312" pitchFamily="49" charset="-122"/>
              </a:rPr>
              <a:t> θ</a:t>
            </a: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   当前收入的权重</a:t>
            </a:r>
            <a:r>
              <a:rPr kumimoji="1" lang="zh-CN" altLang="en-US" sz="1800" dirty="0">
                <a:latin typeface="Arial" charset="0"/>
              </a:rPr>
              <a:t> </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4165800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7EC73BF-651D-47BC-88C1-58B79786BF09}" type="slidenum">
              <a:rPr lang="en-GB" altLang="zh-CN" sz="1200" b="0">
                <a:solidFill>
                  <a:schemeClr val="bg1"/>
                </a:solidFill>
              </a:rPr>
              <a:pPr/>
              <a:t>27</a:t>
            </a:fld>
            <a:endParaRPr lang="en-GB" altLang="zh-CN" sz="1200" b="0">
              <a:solidFill>
                <a:schemeClr val="bg1"/>
              </a:solidFill>
            </a:endParaRPr>
          </a:p>
        </p:txBody>
      </p:sp>
      <p:sp>
        <p:nvSpPr>
          <p:cNvPr id="8" name="Rectangle 2"/>
          <p:cNvSpPr>
            <a:spLocks noChangeArrowheads="1"/>
          </p:cNvSpPr>
          <p:nvPr/>
        </p:nvSpPr>
        <p:spPr bwMode="auto">
          <a:xfrm>
            <a:off x="900113" y="3357563"/>
            <a:ext cx="7559675" cy="1871662"/>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推论：</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当经济衰退时，虽然当前的收入水平降低了，但消费者仍按恒久收入消费，故衰退期的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高于长期</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。相反，当经济繁荣时，尽管当前的收入水平提高了，但消费者仍按恒久收入消费，故繁荣期的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低于长期</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 </a:t>
            </a:r>
          </a:p>
        </p:txBody>
      </p:sp>
      <p:sp>
        <p:nvSpPr>
          <p:cNvPr id="9" name="Rectangle 4"/>
          <p:cNvSpPr>
            <a:spLocks noChangeArrowheads="1"/>
          </p:cNvSpPr>
          <p:nvPr/>
        </p:nvSpPr>
        <p:spPr bwMode="auto">
          <a:xfrm>
            <a:off x="1260475" y="1270000"/>
            <a:ext cx="5832475" cy="17272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kumimoji="1" lang="en-US" altLang="zh-CN" sz="2400" dirty="0">
                <a:latin typeface="Times New Roman" pitchFamily="18" charset="0"/>
              </a:rPr>
              <a:t>Yp=0.6×12000+0.4×10000=11200</a:t>
            </a:r>
          </a:p>
          <a:p>
            <a:pPr marL="342900" indent="-342900" eaLnBrk="1" hangingPunct="1">
              <a:spcBef>
                <a:spcPct val="20000"/>
              </a:spcBef>
              <a:buClr>
                <a:srgbClr val="FF6600"/>
              </a:buClr>
              <a:buFont typeface="Wingdings" pitchFamily="2" charset="2"/>
              <a:buNone/>
              <a:defRPr/>
            </a:pP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（消费者收入增加时，恒久收入比当前收入低）</a:t>
            </a:r>
          </a:p>
          <a:p>
            <a:pPr marL="342900" indent="-342900" eaLnBrk="1" hangingPunct="1">
              <a:lnSpc>
                <a:spcPct val="150000"/>
              </a:lnSpc>
              <a:spcBef>
                <a:spcPts val="600"/>
              </a:spcBef>
              <a:buClr>
                <a:srgbClr val="FF6600"/>
              </a:buClr>
              <a:buFont typeface="Wingdings" pitchFamily="2" charset="2"/>
              <a:buNone/>
              <a:defRPr/>
            </a:pPr>
            <a:r>
              <a:rPr kumimoji="1" lang="en-US" altLang="zh-CN" sz="2400" dirty="0" err="1">
                <a:latin typeface="Times New Roman" pitchFamily="18" charset="0"/>
              </a:rPr>
              <a:t>Yp</a:t>
            </a:r>
            <a:r>
              <a:rPr kumimoji="1" lang="en-US" altLang="zh-CN" sz="2400" dirty="0">
                <a:latin typeface="Times New Roman" pitchFamily="18" charset="0"/>
              </a:rPr>
              <a:t>=0.6×10000+0.4×12000=10800 </a:t>
            </a:r>
          </a:p>
          <a:p>
            <a:pPr marL="342900" indent="-342900" eaLnBrk="1" hangingPunct="1">
              <a:buClr>
                <a:srgbClr val="FF6600"/>
              </a:buClr>
              <a:buFont typeface="Wingdings" pitchFamily="2" charset="2"/>
              <a:buNone/>
              <a:defRPr/>
            </a:pP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（消费者收入减少时，恒久收入比当前收入高）</a:t>
            </a:r>
            <a:r>
              <a:rPr kumimoji="1" lang="zh-CN" altLang="en-US" sz="2400" dirty="0">
                <a:latin typeface="Times New Roman" pitchFamily="18" charset="0"/>
              </a:rPr>
              <a:t> </a:t>
            </a:r>
          </a:p>
        </p:txBody>
      </p:sp>
      <p:graphicFrame>
        <p:nvGraphicFramePr>
          <p:cNvPr id="10" name="Object 6"/>
          <p:cNvGraphicFramePr>
            <a:graphicFrameLocks noChangeAspect="1"/>
          </p:cNvGraphicFramePr>
          <p:nvPr/>
        </p:nvGraphicFramePr>
        <p:xfrm>
          <a:off x="1928813" y="712788"/>
          <a:ext cx="2628900" cy="506412"/>
        </p:xfrm>
        <a:graphic>
          <a:graphicData uri="http://schemas.openxmlformats.org/presentationml/2006/ole">
            <mc:AlternateContent xmlns:mc="http://schemas.openxmlformats.org/markup-compatibility/2006">
              <mc:Choice xmlns:v="urn:schemas-microsoft-com:vml" Requires="v">
                <p:oleObj spid="_x0000_s15388" name="Equation" r:id="rId3" imgW="1231366" imgH="241195" progId="Equation.DSMT4">
                  <p:embed/>
                </p:oleObj>
              </mc:Choice>
              <mc:Fallback>
                <p:oleObj name="Equation" r:id="rId3" imgW="1231366"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712788"/>
                        <a:ext cx="26289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665202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B8925B9-88B8-4067-B24C-51EB985ED54D}" type="slidenum">
              <a:rPr lang="en-GB" altLang="zh-CN" sz="1200" b="0">
                <a:solidFill>
                  <a:schemeClr val="bg1"/>
                </a:solidFill>
              </a:rPr>
              <a:pPr/>
              <a:t>28</a:t>
            </a:fld>
            <a:endParaRPr lang="en-GB" altLang="zh-CN" sz="1200" b="0">
              <a:solidFill>
                <a:schemeClr val="bg1"/>
              </a:solidFill>
            </a:endParaRPr>
          </a:p>
        </p:txBody>
      </p:sp>
      <p:sp>
        <p:nvSpPr>
          <p:cNvPr id="53251" name="Line 4"/>
          <p:cNvSpPr>
            <a:spLocks noChangeShapeType="1"/>
          </p:cNvSpPr>
          <p:nvPr/>
        </p:nvSpPr>
        <p:spPr bwMode="auto">
          <a:xfrm>
            <a:off x="5819775" y="578326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Rectangle 2"/>
          <p:cNvSpPr>
            <a:spLocks noChangeArrowheads="1"/>
          </p:cNvSpPr>
          <p:nvPr/>
        </p:nvSpPr>
        <p:spPr bwMode="auto">
          <a:xfrm>
            <a:off x="827088" y="1557338"/>
            <a:ext cx="7416800" cy="4421187"/>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提出者：莫迪利安尼</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F.Modigliani</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a:latin typeface="Times New Roman" pitchFamily="18" charset="0"/>
              </a:rPr>
              <a:t> </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中心论点：人们在特定时期的消费不仅仅由他们在该时期的收入决定，人们会在更长的时间范围内计划消费开支，以达到在整个生命周期内消费的最佳配置 </a:t>
            </a: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一般说，年青时收入偏低，其消费会超过收入；在中年时期，消费会少于收入，不但可以偿还年青时所欠债务，且可以储蓄以备养老；年老退休时期，收入减少，消费又会超过收入，形成负储蓄</a:t>
            </a:r>
          </a:p>
        </p:txBody>
      </p:sp>
      <p:sp>
        <p:nvSpPr>
          <p:cNvPr id="7" name="Rectangle 3"/>
          <p:cNvSpPr>
            <a:spLocks noChangeArrowheads="1"/>
          </p:cNvSpPr>
          <p:nvPr/>
        </p:nvSpPr>
        <p:spPr bwMode="auto">
          <a:xfrm>
            <a:off x="828675" y="827088"/>
            <a:ext cx="2663825"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en-US" altLang="zh-CN" sz="2400" dirty="0">
                <a:solidFill>
                  <a:srgbClr val="336699"/>
                </a:solidFill>
                <a:latin typeface="微软雅黑" pitchFamily="34" charset="-122"/>
                <a:ea typeface="微软雅黑" pitchFamily="34"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生命周期假说</a:t>
            </a:r>
          </a:p>
        </p:txBody>
      </p:sp>
      <p:sp>
        <p:nvSpPr>
          <p:cNvPr id="2" name="页脚占位符 1"/>
          <p:cNvSpPr>
            <a:spLocks noGrp="1"/>
          </p:cNvSpPr>
          <p:nvPr>
            <p:ph type="ftr" sz="quarter" idx="11"/>
          </p:nvPr>
        </p:nvSpPr>
        <p:spPr/>
        <p:txBody>
          <a:bodyPr/>
          <a:lstStyle/>
          <a:p>
            <a:pPr>
              <a:defRPr/>
            </a:pPr>
            <a:r>
              <a:rPr lang="zh-CN" altLang="en-US" dirty="0"/>
              <a:t>第三讲    产品市场的均衡</a:t>
            </a:r>
            <a:endParaRPr lang="en-US" altLang="zh-CN" dirty="0"/>
          </a:p>
        </p:txBody>
      </p:sp>
    </p:spTree>
    <p:extLst>
      <p:ext uri="{BB962C8B-B14F-4D97-AF65-F5344CB8AC3E}">
        <p14:creationId xmlns:p14="http://schemas.microsoft.com/office/powerpoint/2010/main" val="379635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C69D663-7BFE-4C8F-BD0A-9CEBCCE3BCA9}" type="slidenum">
              <a:rPr lang="en-GB" altLang="zh-CN" sz="1200" b="0">
                <a:solidFill>
                  <a:schemeClr val="bg1"/>
                </a:solidFill>
              </a:rPr>
              <a:pPr/>
              <a:t>29</a:t>
            </a:fld>
            <a:endParaRPr lang="en-GB" altLang="zh-CN" sz="1200" b="0">
              <a:solidFill>
                <a:schemeClr val="bg1"/>
              </a:solidFill>
            </a:endParaRPr>
          </a:p>
        </p:txBody>
      </p:sp>
      <p:sp>
        <p:nvSpPr>
          <p:cNvPr id="12" name="Rectangle 10"/>
          <p:cNvSpPr>
            <a:spLocks noChangeArrowheads="1"/>
          </p:cNvSpPr>
          <p:nvPr/>
        </p:nvSpPr>
        <p:spPr bwMode="auto">
          <a:xfrm>
            <a:off x="827088" y="692150"/>
            <a:ext cx="7704137" cy="3313113"/>
          </a:xfrm>
          <a:prstGeom prst="rect">
            <a:avLst/>
          </a:prstGeom>
          <a:noFill/>
          <a:ln w="9525">
            <a:noFill/>
            <a:miter lim="800000"/>
            <a:headEnd/>
            <a:tailEnd/>
          </a:ln>
          <a:effectLst/>
        </p:spPr>
        <p:txBody>
          <a:bodyPr/>
          <a:lstStyle/>
          <a:p>
            <a:pPr marL="273050" indent="-273050" algn="just" eaLnBrk="1" hangingPunct="1">
              <a:spcBef>
                <a:spcPct val="20000"/>
              </a:spcBef>
              <a:buClr>
                <a:srgbClr val="FF6600"/>
              </a:buClr>
              <a:buSzPct val="120000"/>
              <a:buFont typeface="Wingdings" pitchFamily="2" charset="2"/>
              <a:buChar char="§"/>
              <a:defRPr/>
            </a:pPr>
            <a:r>
              <a:rPr kumimoji="1" lang="zh-CN" altLang="en-US" sz="2400" dirty="0">
                <a:solidFill>
                  <a:srgbClr val="990000"/>
                </a:solidFill>
                <a:effectLst>
                  <a:outerShdw blurRad="38100" dist="38100" dir="2700000" algn="tl">
                    <a:srgbClr val="C0C0C0"/>
                  </a:outerShdw>
                </a:effectLst>
                <a:latin typeface="宋体" pitchFamily="2" charset="-122"/>
              </a:rPr>
              <a:t>推论：</a:t>
            </a:r>
            <a:endParaRPr kumimoji="1" lang="en-US" altLang="zh-CN" sz="2400" dirty="0">
              <a:solidFill>
                <a:srgbClr val="990000"/>
              </a:solidFill>
              <a:effectLst>
                <a:outerShdw blurRad="38100" dist="38100" dir="2700000" algn="tl">
                  <a:srgbClr val="C0C0C0"/>
                </a:outerShdw>
              </a:effectLst>
              <a:latin typeface="宋体" pitchFamily="2" charset="-122"/>
            </a:endParaRPr>
          </a:p>
          <a:p>
            <a:pPr marL="534988" lvl="1" indent="-261938" algn="just" eaLnBrk="1" hangingPunct="1">
              <a:spcBef>
                <a:spcPts val="1200"/>
              </a:spcBef>
              <a:buClr>
                <a:srgbClr val="FF6600"/>
              </a:buClr>
              <a:buSzPct val="70000"/>
              <a:buFont typeface="Wingdings" pitchFamily="2" charset="2"/>
              <a:buChar char="l"/>
              <a:defRPr/>
            </a:pPr>
            <a:r>
              <a:rPr kumimoji="1" lang="zh-CN" altLang="zh-CN" sz="2200" dirty="0">
                <a:effectLst>
                  <a:outerShdw blurRad="38100" dist="38100" dir="2700000" algn="tl">
                    <a:srgbClr val="C0C0C0"/>
                  </a:outerShdw>
                </a:effectLst>
                <a:latin typeface="宋体" pitchFamily="2" charset="-122"/>
              </a:rPr>
              <a:t>如果社会上年</a:t>
            </a:r>
            <a:r>
              <a:rPr kumimoji="1" lang="zh-CN" altLang="en-US" sz="2200" dirty="0">
                <a:effectLst>
                  <a:outerShdw blurRad="38100" dist="38100" dir="2700000" algn="tl">
                    <a:srgbClr val="C0C0C0"/>
                  </a:outerShdw>
                </a:effectLst>
                <a:latin typeface="宋体" pitchFamily="2" charset="-122"/>
              </a:rPr>
              <a:t>青</a:t>
            </a:r>
            <a:r>
              <a:rPr kumimoji="1" lang="zh-CN" altLang="zh-CN" sz="2200" dirty="0">
                <a:effectLst>
                  <a:outerShdw blurRad="38100" dist="38100" dir="2700000" algn="tl">
                    <a:srgbClr val="C0C0C0"/>
                  </a:outerShdw>
                </a:effectLst>
                <a:latin typeface="宋体" pitchFamily="2" charset="-122"/>
              </a:rPr>
              <a:t>人和老年人比例提高，则消费倾向会提高；如果社会上中年人比例提高，则消费倾向会降低。</a:t>
            </a:r>
            <a:r>
              <a:rPr kumimoji="1" lang="zh-CN" altLang="en-US" sz="2200" dirty="0">
                <a:effectLst>
                  <a:outerShdw blurRad="38100" dist="38100" dir="2700000" algn="tl">
                    <a:srgbClr val="C0C0C0"/>
                  </a:outerShdw>
                </a:effectLst>
                <a:latin typeface="宋体" pitchFamily="2" charset="-122"/>
              </a:rPr>
              <a:t>社会</a:t>
            </a:r>
            <a:r>
              <a:rPr kumimoji="1" lang="zh-CN" altLang="zh-CN" sz="2200" dirty="0">
                <a:effectLst>
                  <a:outerShdw blurRad="38100" dist="38100" dir="2700000" algn="tl">
                    <a:srgbClr val="C0C0C0"/>
                  </a:outerShdw>
                </a:effectLst>
                <a:latin typeface="宋体" pitchFamily="2" charset="-122"/>
              </a:rPr>
              <a:t>消费</a:t>
            </a:r>
            <a:r>
              <a:rPr kumimoji="1" lang="zh-CN" altLang="en-US" sz="2200" dirty="0">
                <a:effectLst>
                  <a:outerShdw blurRad="38100" dist="38100" dir="2700000" algn="tl">
                    <a:srgbClr val="C0C0C0"/>
                  </a:outerShdw>
                </a:effectLst>
                <a:latin typeface="宋体" pitchFamily="2" charset="-122"/>
              </a:rPr>
              <a:t>率</a:t>
            </a:r>
            <a:r>
              <a:rPr kumimoji="1" lang="zh-CN" altLang="zh-CN" sz="2200" dirty="0">
                <a:effectLst>
                  <a:outerShdw blurRad="38100" dist="38100" dir="2700000" algn="tl">
                    <a:srgbClr val="C0C0C0"/>
                  </a:outerShdw>
                </a:effectLst>
                <a:latin typeface="宋体" pitchFamily="2" charset="-122"/>
              </a:rPr>
              <a:t>和储蓄</a:t>
            </a:r>
            <a:r>
              <a:rPr kumimoji="1" lang="zh-CN" altLang="en-US" sz="2200" dirty="0">
                <a:effectLst>
                  <a:outerShdw blurRad="38100" dist="38100" dir="2700000" algn="tl">
                    <a:srgbClr val="C0C0C0"/>
                  </a:outerShdw>
                </a:effectLst>
                <a:latin typeface="宋体" pitchFamily="2" charset="-122"/>
              </a:rPr>
              <a:t>率</a:t>
            </a:r>
            <a:r>
              <a:rPr kumimoji="1" lang="zh-CN" altLang="zh-CN" sz="2200" dirty="0">
                <a:effectLst>
                  <a:outerShdw blurRad="38100" dist="38100" dir="2700000" algn="tl">
                    <a:srgbClr val="C0C0C0"/>
                  </a:outerShdw>
                </a:effectLst>
                <a:latin typeface="宋体" pitchFamily="2" charset="-122"/>
              </a:rPr>
              <a:t>部分地依赖于</a:t>
            </a:r>
            <a:r>
              <a:rPr kumimoji="1" lang="zh-CN" altLang="zh-CN" sz="2200" dirty="0">
                <a:solidFill>
                  <a:srgbClr val="990000"/>
                </a:solidFill>
                <a:effectLst>
                  <a:outerShdw blurRad="38100" dist="38100" dir="2700000" algn="tl">
                    <a:srgbClr val="C0C0C0"/>
                  </a:outerShdw>
                </a:effectLst>
                <a:latin typeface="宋体" pitchFamily="2" charset="-122"/>
              </a:rPr>
              <a:t>人口的年龄结构</a:t>
            </a:r>
            <a:r>
              <a:rPr kumimoji="1" lang="zh-CN" altLang="zh-CN" sz="2200" dirty="0">
                <a:effectLst>
                  <a:outerShdw blurRad="38100" dist="38100" dir="2700000" algn="tl">
                    <a:srgbClr val="C0C0C0"/>
                  </a:outerShdw>
                </a:effectLst>
                <a:latin typeface="宋体" pitchFamily="2" charset="-122"/>
              </a:rPr>
              <a:t>。</a:t>
            </a:r>
            <a:endParaRPr kumimoji="1" lang="en-US" altLang="zh-CN" sz="2200" dirty="0">
              <a:effectLst>
                <a:outerShdw blurRad="38100" dist="38100" dir="2700000" algn="tl">
                  <a:srgbClr val="C0C0C0"/>
                </a:outerShdw>
              </a:effectLst>
              <a:latin typeface="宋体" pitchFamily="2" charset="-122"/>
            </a:endParaRPr>
          </a:p>
          <a:p>
            <a:pPr marL="534988" lvl="1" indent="-261938" algn="just" eaLnBrk="1" hangingPunct="1">
              <a:spcBef>
                <a:spcPts val="1200"/>
              </a:spcBef>
              <a:buClr>
                <a:srgbClr val="FF6600"/>
              </a:buClr>
              <a:buSzPct val="70000"/>
              <a:buFont typeface="Wingdings" pitchFamily="2" charset="2"/>
              <a:buChar char="l"/>
              <a:defRPr/>
            </a:pPr>
            <a:r>
              <a:rPr kumimoji="1" lang="zh-CN" altLang="en-US" sz="2200" dirty="0">
                <a:effectLst>
                  <a:outerShdw blurRad="38100" dist="38100" dir="2700000" algn="tl">
                    <a:srgbClr val="C0C0C0"/>
                  </a:outerShdw>
                </a:effectLst>
                <a:latin typeface="宋体" pitchFamily="2" charset="-122"/>
              </a:rPr>
              <a:t>如果</a:t>
            </a:r>
            <a:r>
              <a:rPr kumimoji="1" lang="zh-CN" altLang="zh-CN" sz="2200" dirty="0">
                <a:solidFill>
                  <a:srgbClr val="990000"/>
                </a:solidFill>
                <a:effectLst>
                  <a:outerShdw blurRad="38100" dist="38100" dir="2700000" algn="tl">
                    <a:srgbClr val="C0C0C0"/>
                  </a:outerShdw>
                </a:effectLst>
                <a:latin typeface="宋体" pitchFamily="2" charset="-122"/>
              </a:rPr>
              <a:t>社会保障制度</a:t>
            </a:r>
            <a:r>
              <a:rPr kumimoji="1" lang="zh-CN" altLang="en-US" sz="2200" dirty="0">
                <a:effectLst>
                  <a:outerShdw blurRad="38100" dist="38100" dir="2700000" algn="tl">
                    <a:srgbClr val="C0C0C0"/>
                  </a:outerShdw>
                </a:effectLst>
                <a:latin typeface="宋体" pitchFamily="2" charset="-122"/>
              </a:rPr>
              <a:t>健全，</a:t>
            </a:r>
            <a:r>
              <a:rPr kumimoji="1" lang="zh-CN" altLang="zh-CN" sz="2200" dirty="0">
                <a:effectLst>
                  <a:outerShdw blurRad="38100" dist="38100" dir="2700000" algn="tl">
                    <a:srgbClr val="C0C0C0"/>
                  </a:outerShdw>
                </a:effectLst>
                <a:latin typeface="宋体" pitchFamily="2" charset="-122"/>
              </a:rPr>
              <a:t>更多的人</a:t>
            </a:r>
            <a:r>
              <a:rPr kumimoji="1" lang="zh-CN" altLang="en-US" sz="2200" dirty="0">
                <a:effectLst>
                  <a:outerShdw blurRad="38100" dist="38100" dir="2700000" algn="tl">
                    <a:srgbClr val="C0C0C0"/>
                  </a:outerShdw>
                </a:effectLst>
                <a:latin typeface="宋体" pitchFamily="2" charset="-122"/>
              </a:rPr>
              <a:t>能</a:t>
            </a:r>
            <a:r>
              <a:rPr kumimoji="1" lang="zh-CN" altLang="zh-CN" sz="2200" dirty="0">
                <a:effectLst>
                  <a:outerShdw blurRad="38100" dist="38100" dir="2700000" algn="tl">
                    <a:srgbClr val="C0C0C0"/>
                  </a:outerShdw>
                </a:effectLst>
                <a:latin typeface="宋体" pitchFamily="2" charset="-122"/>
              </a:rPr>
              <a:t>享受养老金待遇时，储蓄会减少</a:t>
            </a:r>
            <a:r>
              <a:rPr kumimoji="1" lang="zh-CN" altLang="en-US" sz="2200" dirty="0">
                <a:effectLst>
                  <a:outerShdw blurRad="38100" dist="38100" dir="2700000" algn="tl">
                    <a:srgbClr val="C0C0C0"/>
                  </a:outerShdw>
                </a:effectLst>
                <a:latin typeface="宋体" pitchFamily="2" charset="-122"/>
              </a:rPr>
              <a:t>，社会储蓄率会降低</a:t>
            </a:r>
            <a:r>
              <a:rPr kumimoji="1" lang="zh-CN" altLang="zh-CN" sz="2200" dirty="0">
                <a:effectLst>
                  <a:outerShdw blurRad="38100" dist="38100" dir="2700000" algn="tl">
                    <a:srgbClr val="C0C0C0"/>
                  </a:outerShdw>
                </a:effectLst>
                <a:latin typeface="宋体" pitchFamily="2" charset="-122"/>
              </a:rPr>
              <a:t>；</a:t>
            </a:r>
            <a:r>
              <a:rPr kumimoji="1" lang="zh-CN" altLang="en-US" sz="2200" dirty="0">
                <a:effectLst>
                  <a:outerShdw blurRad="38100" dist="38100" dir="2700000" algn="tl">
                    <a:srgbClr val="C0C0C0"/>
                  </a:outerShdw>
                </a:effectLst>
                <a:latin typeface="宋体" pitchFamily="2" charset="-122"/>
              </a:rPr>
              <a:t>如果</a:t>
            </a:r>
            <a:r>
              <a:rPr kumimoji="1" lang="zh-CN" altLang="zh-CN" sz="2200" dirty="0">
                <a:effectLst>
                  <a:outerShdw blurRad="38100" dist="38100" dir="2700000" algn="tl">
                    <a:srgbClr val="C0C0C0"/>
                  </a:outerShdw>
                </a:effectLst>
                <a:latin typeface="宋体" pitchFamily="2" charset="-122"/>
              </a:rPr>
              <a:t>社会上有更多的人想留遗产给下一代</a:t>
            </a:r>
            <a:r>
              <a:rPr kumimoji="1" lang="zh-CN" altLang="en-US" sz="2200" dirty="0">
                <a:solidFill>
                  <a:srgbClr val="C00000"/>
                </a:solidFill>
                <a:effectLst>
                  <a:outerShdw blurRad="38100" dist="38100" dir="2700000" algn="tl">
                    <a:srgbClr val="C0C0C0"/>
                  </a:outerShdw>
                </a:effectLst>
                <a:latin typeface="宋体" pitchFamily="2" charset="-122"/>
              </a:rPr>
              <a:t>（</a:t>
            </a:r>
            <a:r>
              <a:rPr kumimoji="1" lang="zh-CN" altLang="en-US" sz="2200" dirty="0">
                <a:solidFill>
                  <a:srgbClr val="990000"/>
                </a:solidFill>
                <a:effectLst>
                  <a:outerShdw blurRad="38100" dist="38100" dir="2700000" algn="tl">
                    <a:srgbClr val="C0C0C0"/>
                  </a:outerShdw>
                </a:effectLst>
                <a:latin typeface="宋体" pitchFamily="2" charset="-122"/>
              </a:rPr>
              <a:t>社会文化</a:t>
            </a:r>
            <a:r>
              <a:rPr kumimoji="1" lang="zh-CN" altLang="en-US" sz="2200" dirty="0">
                <a:solidFill>
                  <a:srgbClr val="C00000"/>
                </a:solidFill>
                <a:effectLst>
                  <a:outerShdw blurRad="38100" dist="38100" dir="2700000" algn="tl">
                    <a:srgbClr val="C0C0C0"/>
                  </a:outerShdw>
                </a:effectLst>
                <a:latin typeface="宋体" pitchFamily="2" charset="-122"/>
              </a:rPr>
              <a:t>）</a:t>
            </a:r>
            <a:r>
              <a:rPr kumimoji="1" lang="zh-CN" altLang="zh-CN" sz="2200" dirty="0">
                <a:effectLst>
                  <a:outerShdw blurRad="38100" dist="38100" dir="2700000" algn="tl">
                    <a:srgbClr val="C0C0C0"/>
                  </a:outerShdw>
                </a:effectLst>
                <a:latin typeface="宋体" pitchFamily="2" charset="-122"/>
              </a:rPr>
              <a:t>，社会储蓄率会提高，但</a:t>
            </a:r>
            <a:r>
              <a:rPr kumimoji="1" lang="zh-CN" altLang="en-US" sz="2200" dirty="0">
                <a:effectLst>
                  <a:outerShdw blurRad="38100" dist="38100" dir="2700000" algn="tl">
                    <a:srgbClr val="C0C0C0"/>
                  </a:outerShdw>
                </a:effectLst>
                <a:latin typeface="宋体" pitchFamily="2" charset="-122"/>
              </a:rPr>
              <a:t>较</a:t>
            </a:r>
            <a:r>
              <a:rPr kumimoji="1" lang="zh-CN" altLang="zh-CN" sz="2200" dirty="0">
                <a:effectLst>
                  <a:outerShdw blurRad="38100" dist="38100" dir="2700000" algn="tl">
                    <a:srgbClr val="C0C0C0"/>
                  </a:outerShdw>
                </a:effectLst>
                <a:latin typeface="宋体" pitchFamily="2" charset="-122"/>
              </a:rPr>
              <a:t>高的</a:t>
            </a:r>
            <a:r>
              <a:rPr kumimoji="1" lang="zh-CN" altLang="zh-CN" sz="2200" dirty="0">
                <a:solidFill>
                  <a:schemeClr val="tx1"/>
                </a:solidFill>
                <a:effectLst>
                  <a:outerShdw blurRad="38100" dist="38100" dir="2700000" algn="tl">
                    <a:srgbClr val="C0C0C0"/>
                  </a:outerShdw>
                </a:effectLst>
                <a:latin typeface="宋体" pitchFamily="2" charset="-122"/>
              </a:rPr>
              <a:t>遗产税</a:t>
            </a:r>
            <a:r>
              <a:rPr kumimoji="1" lang="zh-CN" altLang="en-US" sz="2200" dirty="0">
                <a:solidFill>
                  <a:srgbClr val="990000"/>
                </a:solidFill>
                <a:effectLst>
                  <a:outerShdw blurRad="38100" dist="38100" dir="2700000" algn="tl">
                    <a:srgbClr val="C0C0C0"/>
                  </a:outerShdw>
                </a:effectLst>
                <a:latin typeface="宋体" pitchFamily="2" charset="-122"/>
              </a:rPr>
              <a:t>（税收制度</a:t>
            </a:r>
            <a:r>
              <a:rPr kumimoji="1" lang="zh-CN" altLang="en-US" sz="2200" dirty="0">
                <a:solidFill>
                  <a:srgbClr val="C00000"/>
                </a:solidFill>
                <a:effectLst>
                  <a:outerShdw blurRad="38100" dist="38100" dir="2700000" algn="tl">
                    <a:srgbClr val="C0C0C0"/>
                  </a:outerShdw>
                </a:effectLst>
                <a:latin typeface="宋体" pitchFamily="2" charset="-122"/>
              </a:rPr>
              <a:t>）</a:t>
            </a:r>
            <a:r>
              <a:rPr kumimoji="1" lang="zh-CN" altLang="zh-CN" sz="2200" dirty="0">
                <a:effectLst>
                  <a:outerShdw blurRad="38100" dist="38100" dir="2700000" algn="tl">
                    <a:srgbClr val="C0C0C0"/>
                  </a:outerShdw>
                </a:effectLst>
                <a:latin typeface="宋体" pitchFamily="2" charset="-122"/>
              </a:rPr>
              <a:t>会影响这种储蓄的积极性。</a:t>
            </a:r>
            <a:endParaRPr kumimoji="1" lang="zh-CN" altLang="en-US" sz="2200" dirty="0">
              <a:effectLst>
                <a:outerShdw blurRad="38100" dist="38100" dir="2700000" algn="tl">
                  <a:srgbClr val="C0C0C0"/>
                </a:outerShdw>
              </a:effectLst>
              <a:latin typeface="宋体" pitchFamily="2" charset="-122"/>
            </a:endParaRPr>
          </a:p>
        </p:txBody>
      </p:sp>
      <p:sp>
        <p:nvSpPr>
          <p:cNvPr id="4" name="Rectangle 4">
            <a:hlinkClick r:id="rId2" action="ppaction://hlinksldjump"/>
          </p:cNvPr>
          <p:cNvSpPr>
            <a:spLocks noChangeArrowheads="1"/>
          </p:cNvSpPr>
          <p:nvPr/>
        </p:nvSpPr>
        <p:spPr bwMode="auto">
          <a:xfrm>
            <a:off x="1547813" y="4292600"/>
            <a:ext cx="6840537" cy="1368425"/>
          </a:xfrm>
          <a:prstGeom prst="rect">
            <a:avLst/>
          </a:prstGeom>
          <a:noFill/>
          <a:ln w="12700">
            <a:solidFill>
              <a:srgbClr val="00B050"/>
            </a:solidFill>
            <a:miter lim="800000"/>
            <a:headEnd/>
            <a:tailEnd/>
          </a:ln>
        </p:spPr>
        <p:txBody>
          <a:bodyPr lIns="92075" tIns="180000" rIns="92075" bIns="180000" anchor="ctr"/>
          <a:lstStyle/>
          <a:p>
            <a:pPr eaLnBrk="1" hangingPunct="1">
              <a:lnSpc>
                <a:spcPct val="114000"/>
              </a:lnSpc>
              <a:defRPr/>
            </a:pPr>
            <a:r>
              <a:rPr kumimoji="1" lang="zh-CN" altLang="en-US" sz="1800" dirty="0">
                <a:solidFill>
                  <a:srgbClr val="C00000"/>
                </a:solidFill>
                <a:effectLst>
                  <a:outerShdw blurRad="38100" dist="38100" dir="2700000" algn="tl">
                    <a:srgbClr val="C0C0C0"/>
                  </a:outerShdw>
                </a:effectLst>
                <a:latin typeface="楷体" pitchFamily="49" charset="-122"/>
                <a:ea typeface="楷体" pitchFamily="49" charset="-122"/>
              </a:rPr>
              <a:t>生命周期理论与恒久收入</a:t>
            </a:r>
            <a:r>
              <a:rPr kumimoji="1" lang="zh-CN" altLang="zh-CN" sz="1800" dirty="0">
                <a:solidFill>
                  <a:srgbClr val="C00000"/>
                </a:solidFill>
                <a:effectLst>
                  <a:outerShdw blurRad="38100" dist="38100" dir="2700000" algn="tl">
                    <a:srgbClr val="C0C0C0"/>
                  </a:outerShdw>
                </a:effectLst>
                <a:latin typeface="楷体" pitchFamily="49" charset="-122"/>
                <a:ea typeface="楷体" pitchFamily="49" charset="-122"/>
              </a:rPr>
              <a:t>理论</a:t>
            </a:r>
            <a:r>
              <a:rPr kumimoji="1" lang="zh-CN" altLang="en-US" sz="1800" dirty="0">
                <a:solidFill>
                  <a:srgbClr val="C00000"/>
                </a:solidFill>
                <a:effectLst>
                  <a:outerShdw blurRad="38100" dist="38100" dir="2700000" algn="tl">
                    <a:srgbClr val="C0C0C0"/>
                  </a:outerShdw>
                </a:effectLst>
                <a:latin typeface="楷体" pitchFamily="49" charset="-122"/>
                <a:ea typeface="楷体" pitchFamily="49" charset="-122"/>
              </a:rPr>
              <a:t>比较：</a:t>
            </a:r>
            <a:endParaRPr kumimoji="1" lang="en-US" altLang="zh-CN" sz="1800" dirty="0">
              <a:solidFill>
                <a:srgbClr val="C00000"/>
              </a:solidFill>
              <a:effectLst>
                <a:outerShdw blurRad="38100" dist="38100" dir="2700000" algn="tl">
                  <a:srgbClr val="C0C0C0"/>
                </a:outerShdw>
              </a:effectLst>
              <a:latin typeface="楷体" pitchFamily="49" charset="-122"/>
              <a:ea typeface="楷体" pitchFamily="49" charset="-122"/>
            </a:endParaRPr>
          </a:p>
          <a:p>
            <a:pPr eaLnBrk="1" hangingPunct="1">
              <a:lnSpc>
                <a:spcPct val="114000"/>
              </a:lnSpc>
              <a:spcBef>
                <a:spcPts val="300"/>
              </a:spcBef>
              <a:buSzPct val="80000"/>
              <a:buFont typeface="Wingdings" pitchFamily="2" charset="2"/>
              <a:buChar char="u"/>
              <a:defRPr/>
            </a:pPr>
            <a:r>
              <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rPr>
              <a:t> </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相同</a:t>
            </a:r>
            <a:r>
              <a:rPr kumimoji="1" lang="zh-CN" altLang="en-US" sz="18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它们都认为消费者的消费决策并不只考虑当期的收入。</a:t>
            </a:r>
            <a:endPar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endParaRPr>
          </a:p>
          <a:p>
            <a:pPr eaLnBrk="1" hangingPunct="1">
              <a:lnSpc>
                <a:spcPct val="114000"/>
              </a:lnSpc>
              <a:buSzPct val="80000"/>
              <a:buFont typeface="Wingdings" pitchFamily="2" charset="2"/>
              <a:buChar char="u"/>
              <a:defRPr/>
            </a:pPr>
            <a:r>
              <a:rPr kumimoji="1" lang="zh-CN" altLang="en-US" sz="1800" dirty="0">
                <a:solidFill>
                  <a:srgbClr val="336699"/>
                </a:solidFill>
                <a:effectLst>
                  <a:outerShdw blurRad="38100" dist="38100" dir="2700000" algn="tl">
                    <a:srgbClr val="C0C0C0"/>
                  </a:outerShdw>
                </a:effectLst>
                <a:latin typeface="楷体" pitchFamily="49" charset="-122"/>
                <a:ea typeface="楷体" pitchFamily="49" charset="-122"/>
              </a:rPr>
              <a:t> 不同：</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生命周期消费理论偏重对储蓄动机的分析，</a:t>
            </a:r>
            <a:r>
              <a:rPr kumimoji="1" lang="zh-CN" altLang="en-US" sz="1800" dirty="0">
                <a:solidFill>
                  <a:srgbClr val="336699"/>
                </a:solidFill>
                <a:effectLst>
                  <a:outerShdw blurRad="38100" dist="38100" dir="2700000" algn="tl">
                    <a:srgbClr val="C0C0C0"/>
                  </a:outerShdw>
                </a:effectLst>
                <a:latin typeface="楷体" pitchFamily="49" charset="-122"/>
                <a:ea typeface="楷体" pitchFamily="49" charset="-122"/>
              </a:rPr>
              <a:t>恒久收入</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消</a:t>
            </a:r>
            <a:endPar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endParaRPr>
          </a:p>
          <a:p>
            <a:pPr eaLnBrk="1" hangingPunct="1">
              <a:lnSpc>
                <a:spcPct val="114000"/>
              </a:lnSpc>
              <a:buSzPct val="80000"/>
              <a:defRPr/>
            </a:pPr>
            <a:r>
              <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rPr>
              <a:t>         </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费理论偏重于对收入预期的作用。</a:t>
            </a:r>
            <a:r>
              <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cs typeface="Times New Roman" pitchFamily="18" charset="0"/>
              </a:rPr>
              <a:t> </a:t>
            </a:r>
            <a:endParaRPr kumimoji="1" lang="zh-CN" altLang="en-US" sz="1800" dirty="0">
              <a:latin typeface="楷体" pitchFamily="49" charset="-122"/>
              <a:ea typeface="楷体" pitchFamily="49" charset="-122"/>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867406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autoUpdateAnimBg="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页脚占位符 1"/>
          <p:cNvSpPr>
            <a:spLocks noGrp="1"/>
          </p:cNvSpPr>
          <p:nvPr>
            <p:ph type="ftr" sz="quarter" idx="11"/>
          </p:nvPr>
        </p:nvSpPr>
        <p:spPr>
          <a:xfrm>
            <a:off x="6096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l">
              <a:spcBef>
                <a:spcPct val="0"/>
              </a:spcBef>
              <a:buClrTx/>
              <a:buFontTx/>
              <a:buNone/>
            </a:pPr>
            <a:r>
              <a:rPr lang="zh-CN" altLang="en-US" sz="1200">
                <a:latin typeface="Arial" panose="020B0604020202020204" pitchFamily="34" charset="0"/>
              </a:rPr>
              <a:t>第三讲    产品市场的均衡</a:t>
            </a:r>
            <a:endParaRPr lang="zh-CN" altLang="zh-CN" sz="1200">
              <a:latin typeface="Arial" panose="020B0604020202020204" pitchFamily="34" charset="0"/>
            </a:endParaRPr>
          </a:p>
        </p:txBody>
      </p:sp>
      <p:sp>
        <p:nvSpPr>
          <p:cNvPr id="14339" name="灯片编号占位符 2"/>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fld id="{602E6BD2-0054-4BAD-BA83-E5F69EF68BDF}" type="slidenum">
              <a:rPr lang="en-US" altLang="zh-CN" sz="1200" smtClean="0"/>
              <a:pPr algn="ctr">
                <a:spcBef>
                  <a:spcPct val="0"/>
                </a:spcBef>
                <a:buClrTx/>
                <a:buFontTx/>
                <a:buNone/>
              </a:pPr>
              <a:t>3</a:t>
            </a:fld>
            <a:endParaRPr lang="en-US" altLang="zh-CN" sz="1200"/>
          </a:p>
        </p:txBody>
      </p:sp>
      <p:sp>
        <p:nvSpPr>
          <p:cNvPr id="14340" name="Rectangle 2"/>
          <p:cNvSpPr>
            <a:spLocks noGrp="1" noChangeArrowheads="1"/>
          </p:cNvSpPr>
          <p:nvPr>
            <p:ph type="title" idx="4294967295"/>
          </p:nvPr>
        </p:nvSpPr>
        <p:spPr/>
        <p:txBody>
          <a:bodyPr/>
          <a:lstStyle/>
          <a:p>
            <a:pPr eaLnBrk="1" hangingPunct="1"/>
            <a:r>
              <a:rPr lang="zh-CN" altLang="zh-CN" sz="3600" dirty="0">
                <a:latin typeface="华文新魏" panose="02010800040101010101" pitchFamily="2" charset="-122"/>
                <a:ea typeface="华文新魏" panose="02010800040101010101" pitchFamily="2" charset="-122"/>
              </a:rPr>
              <a:t>生产要素</a:t>
            </a:r>
          </a:p>
        </p:txBody>
      </p:sp>
      <p:sp>
        <p:nvSpPr>
          <p:cNvPr id="22533" name="Rectangle 3"/>
          <p:cNvSpPr>
            <a:spLocks noGrp="1" noChangeArrowheads="1"/>
          </p:cNvSpPr>
          <p:nvPr>
            <p:ph type="body" idx="4294967295"/>
          </p:nvPr>
        </p:nvSpPr>
        <p:spPr>
          <a:xfrm>
            <a:off x="539750" y="1916113"/>
            <a:ext cx="8056563" cy="3162300"/>
          </a:xfrm>
        </p:spPr>
        <p:txBody>
          <a:bodyPr/>
          <a:lstStyle/>
          <a:p>
            <a:pPr eaLnBrk="1" hangingPunct="1"/>
            <a:r>
              <a:rPr lang="zh-CN" altLang="zh-CN" b="1" dirty="0">
                <a:solidFill>
                  <a:srgbClr val="CC3300"/>
                </a:solidFill>
              </a:rPr>
              <a:t>生产要素：</a:t>
            </a:r>
            <a:r>
              <a:rPr lang="zh-CN" altLang="zh-CN" b="1" dirty="0"/>
              <a:t>经济体用来生产</a:t>
            </a:r>
            <a:r>
              <a:rPr lang="zh-CN" altLang="en-US" b="1" dirty="0"/>
              <a:t>商</a:t>
            </a:r>
            <a:r>
              <a:rPr lang="zh-CN" altLang="zh-CN" b="1" dirty="0"/>
              <a:t>品与劳务的资源，包括：</a:t>
            </a:r>
            <a:endParaRPr lang="zh-CN" altLang="zh-CN" dirty="0"/>
          </a:p>
          <a:p>
            <a:pPr lvl="1" eaLnBrk="1" hangingPunct="1"/>
            <a:r>
              <a:rPr lang="zh-CN" altLang="zh-CN" sz="2800" dirty="0"/>
              <a:t>劳动</a:t>
            </a:r>
          </a:p>
          <a:p>
            <a:pPr lvl="1" eaLnBrk="1" hangingPunct="1"/>
            <a:r>
              <a:rPr lang="zh-CN" altLang="zh-CN" sz="2800" dirty="0"/>
              <a:t>土地 </a:t>
            </a:r>
          </a:p>
          <a:p>
            <a:pPr lvl="1" eaLnBrk="1" hangingPunct="1"/>
            <a:r>
              <a:rPr lang="zh-CN" altLang="zh-CN" sz="2800" dirty="0"/>
              <a:t>资本（建筑物和用于生产的机器）</a:t>
            </a:r>
          </a:p>
        </p:txBody>
      </p:sp>
      <p:graphicFrame>
        <p:nvGraphicFramePr>
          <p:cNvPr id="7" name="Object 2"/>
          <p:cNvGraphicFramePr>
            <a:graphicFrameLocks noChangeAspect="1"/>
          </p:cNvGraphicFramePr>
          <p:nvPr/>
        </p:nvGraphicFramePr>
        <p:xfrm>
          <a:off x="7016750" y="60325"/>
          <a:ext cx="1871663" cy="539750"/>
        </p:xfrm>
        <a:graphic>
          <a:graphicData uri="http://schemas.openxmlformats.org/presentationml/2006/ole">
            <mc:AlternateContent xmlns:mc="http://schemas.openxmlformats.org/markup-compatibility/2006">
              <mc:Choice xmlns:v="urn:schemas-microsoft-com:vml" Requires="v">
                <p:oleObj spid="_x0000_s34832" name="CorelDRAW" r:id="rId4" imgW="4465320" imgH="1286510" progId="">
                  <p:embed/>
                </p:oleObj>
              </mc:Choice>
              <mc:Fallback>
                <p:oleObj name="CorelDRAW" r:id="rId4" imgW="4465320" imgH="12865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0" y="60325"/>
                        <a:ext cx="18716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12766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wipe(left)">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wipe(left)">
                                      <p:cBhvr>
                                        <p:cTn id="12" dur="500"/>
                                        <p:tgtEl>
                                          <p:spTgt spid="225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xEl>
                                              <p:pRg st="3" end="3"/>
                                            </p:txEl>
                                          </p:spTgt>
                                        </p:tgtEl>
                                        <p:attrNameLst>
                                          <p:attrName>style.visibility</p:attrName>
                                        </p:attrNameLst>
                                      </p:cBhvr>
                                      <p:to>
                                        <p:strVal val="visible"/>
                                      </p:to>
                                    </p:set>
                                    <p:animEffect transition="in" filter="wipe(left)">
                                      <p:cBhvr>
                                        <p:cTn id="17" dur="500"/>
                                        <p:tgtEl>
                                          <p:spTgt spid="225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F590ED4-A3DF-410F-96C5-C6FCA69B9406}" type="slidenum">
              <a:rPr lang="en-GB" altLang="zh-CN" sz="1200" b="0">
                <a:solidFill>
                  <a:schemeClr val="bg1"/>
                </a:solidFill>
              </a:rPr>
              <a:pPr/>
              <a:t>30</a:t>
            </a:fld>
            <a:endParaRPr lang="en-GB" altLang="zh-CN" sz="1200" b="0">
              <a:solidFill>
                <a:schemeClr val="bg1"/>
              </a:solidFill>
            </a:endParaRPr>
          </a:p>
        </p:txBody>
      </p:sp>
      <p:sp>
        <p:nvSpPr>
          <p:cNvPr id="9" name="Rectangle 2"/>
          <p:cNvSpPr>
            <a:spLocks noChangeArrowheads="1"/>
          </p:cNvSpPr>
          <p:nvPr/>
        </p:nvSpPr>
        <p:spPr bwMode="auto">
          <a:xfrm>
            <a:off x="827088" y="2076450"/>
            <a:ext cx="7632700" cy="4103688"/>
          </a:xfrm>
          <a:prstGeom prst="rect">
            <a:avLst/>
          </a:prstGeom>
          <a:noFill/>
          <a:ln w="9525">
            <a:noFill/>
            <a:miter lim="800000"/>
            <a:headEnd/>
            <a:tailEnd/>
          </a:ln>
          <a:effectLst/>
        </p:spPr>
        <p:txBody>
          <a:bodyPr/>
          <a:lstStyle/>
          <a:p>
            <a:pPr marL="273050" indent="-273050" algn="just" eaLnBrk="1" hangingPunct="1">
              <a:lnSpc>
                <a:spcPct val="95000"/>
              </a:lnSpc>
              <a:spcBef>
                <a:spcPct val="20000"/>
              </a:spcBef>
              <a:buClr>
                <a:srgbClr val="FF6600"/>
              </a:buClr>
              <a:buSzPct val="11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投资</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Investment</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是指一个国家或地区一定时期内资本的形成和增加</a:t>
            </a:r>
          </a:p>
          <a:p>
            <a:pPr marL="273050" indent="-273050" algn="just" eaLnBrk="1" hangingPunct="1">
              <a:lnSpc>
                <a:spcPct val="95000"/>
              </a:lnSpc>
              <a:spcBef>
                <a:spcPct val="20000"/>
              </a:spcBef>
              <a:buClr>
                <a:srgbClr val="FF6600"/>
              </a:buClr>
              <a:buFont typeface="Wingdings" pitchFamily="2" charset="2"/>
              <a:buChar char="§"/>
              <a:defRPr/>
            </a:pP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资本</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是指以厂房、机器、设备和存货等形式存在的那部分产品的价值</a:t>
            </a: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这里忽略住房建设</a:t>
            </a: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273050" indent="-273050" algn="just" eaLnBrk="1" hangingPunct="1">
              <a:lnSpc>
                <a:spcPct val="95000"/>
              </a:lnSpc>
              <a:spcBef>
                <a:spcPct val="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投资与资本的联系和区别：投资是流量，资本是存量；资本是投资的结果 </a:t>
            </a:r>
          </a:p>
          <a:p>
            <a:pPr algn="just" eaLnBrk="1" hangingPunct="1">
              <a:lnSpc>
                <a:spcPct val="95000"/>
              </a:lnSpc>
              <a:spcBef>
                <a:spcPct val="50000"/>
              </a:spcBef>
              <a:buClr>
                <a:srgbClr val="FF6600"/>
              </a:buClr>
              <a:defRPr/>
            </a:pP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     投资</a:t>
            </a:r>
            <a:r>
              <a:rPr kumimoji="1" lang="zh-CN"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净投资</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新增资本</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重置投资</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折旧</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p>
          <a:p>
            <a:pPr marL="273050" indent="-273050">
              <a:lnSpc>
                <a:spcPct val="95000"/>
              </a:lnSpc>
              <a:spcBef>
                <a:spcPct val="25000"/>
              </a:spcBef>
              <a:defRPr/>
            </a:pP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     净投资﹦期末资本存量</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期初资本存量</a:t>
            </a:r>
          </a:p>
          <a:p>
            <a:pPr marL="273050" indent="-273050">
              <a:lnSpc>
                <a:spcPct val="95000"/>
              </a:lnSpc>
              <a:spcBef>
                <a:spcPct val="50000"/>
              </a:spcBef>
              <a:buClr>
                <a:srgbClr val="FF6600"/>
              </a:buClr>
              <a:buSzPct val="60000"/>
              <a:buFont typeface="Wingdings" pitchFamily="2" charset="2"/>
              <a:buChar char="u"/>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宏观经济学一般不严格区分投资和净投资</a:t>
            </a:r>
            <a:r>
              <a:rPr kumimoji="1" lang="zh-CN" altLang="en-US" dirty="0">
                <a:effectLst>
                  <a:outerShdw blurRad="38100" dist="38100" dir="2700000" algn="tl">
                    <a:srgbClr val="C0C0C0"/>
                  </a:outerShdw>
                </a:effectLst>
              </a:rPr>
              <a:t> </a:t>
            </a:r>
          </a:p>
        </p:txBody>
      </p:sp>
      <p:sp>
        <p:nvSpPr>
          <p:cNvPr id="10" name="Rectangle 3"/>
          <p:cNvSpPr>
            <a:spLocks noChangeArrowheads="1"/>
          </p:cNvSpPr>
          <p:nvPr/>
        </p:nvSpPr>
        <p:spPr bwMode="auto">
          <a:xfrm>
            <a:off x="104775" y="188640"/>
            <a:ext cx="4538663" cy="590550"/>
          </a:xfrm>
          <a:prstGeom prst="rect">
            <a:avLst/>
          </a:prstGeom>
          <a:noFill/>
          <a:ln w="6350">
            <a:noFill/>
            <a:miter lim="800000"/>
            <a:headEnd/>
            <a:tailEnd/>
          </a:ln>
          <a:effectLst/>
        </p:spPr>
        <p:txBody>
          <a:bodyPr lIns="0" tIns="0" rIns="0" bIns="0">
            <a:spAutoFit/>
          </a:bodyPr>
          <a:lstStyle/>
          <a:p>
            <a:pPr marL="742950" lvl="1" indent="-285750" eaLnBrk="1" hangingPunct="1">
              <a:lnSpc>
                <a:spcPct val="120000"/>
              </a:lnSpc>
              <a:spcBef>
                <a:spcPct val="20000"/>
              </a:spcBef>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3.3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投资需求的决定</a:t>
            </a:r>
          </a:p>
        </p:txBody>
      </p:sp>
      <p:sp>
        <p:nvSpPr>
          <p:cNvPr id="11" name="Comment 4">
            <a:hlinkClick r:id="rId2" action="ppaction://hlinksldjump"/>
          </p:cNvPr>
          <p:cNvSpPr>
            <a:spLocks noChangeArrowheads="1"/>
          </p:cNvSpPr>
          <p:nvPr/>
        </p:nvSpPr>
        <p:spPr bwMode="auto">
          <a:xfrm>
            <a:off x="467544" y="1052736"/>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3.3.1  </a:t>
            </a:r>
            <a:r>
              <a:rPr lang="zh-CN" altLang="en-US" sz="2800" dirty="0">
                <a:solidFill>
                  <a:srgbClr val="336699"/>
                </a:solidFill>
                <a:latin typeface="微软雅黑" pitchFamily="34" charset="-122"/>
                <a:ea typeface="微软雅黑" pitchFamily="34" charset="-122"/>
              </a:rPr>
              <a:t>投资的含义</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2" name="页脚占位符 1"/>
          <p:cNvSpPr>
            <a:spLocks noGrp="1"/>
          </p:cNvSpPr>
          <p:nvPr>
            <p:ph type="ftr" sz="quarter" idx="11"/>
          </p:nvPr>
        </p:nvSpPr>
        <p:spPr/>
        <p:txBody>
          <a:bodyPr/>
          <a:lstStyle/>
          <a:p>
            <a:pPr>
              <a:defRPr/>
            </a:pPr>
            <a:r>
              <a:rPr lang="zh-CN" altLang="en-US" dirty="0"/>
              <a:t>第三讲    产品市场的均衡</a:t>
            </a:r>
            <a:endParaRPr lang="en-US" altLang="zh-CN" dirty="0"/>
          </a:p>
        </p:txBody>
      </p:sp>
    </p:spTree>
    <p:extLst>
      <p:ext uri="{BB962C8B-B14F-4D97-AF65-F5344CB8AC3E}">
        <p14:creationId xmlns:p14="http://schemas.microsoft.com/office/powerpoint/2010/main" val="3116098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linds(horizontal)">
                                      <p:cBhvr>
                                        <p:cTn id="32" dur="500"/>
                                        <p:tgtEl>
                                          <p:spTgt spid="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blinds(horizontal)">
                                      <p:cBhvr>
                                        <p:cTn id="37" dur="500"/>
                                        <p:tgtEl>
                                          <p:spTgt spid="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blinds(horizontal)">
                                      <p:cBhvr>
                                        <p:cTn id="4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build="p" bldLvl="3"/>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7845056-A796-4FA0-8AC6-0EAF2FBF2DB4}" type="slidenum">
              <a:rPr lang="en-GB" altLang="zh-CN" sz="1200" b="0">
                <a:solidFill>
                  <a:schemeClr val="bg1"/>
                </a:solidFill>
              </a:rPr>
              <a:pPr/>
              <a:t>31</a:t>
            </a:fld>
            <a:endParaRPr lang="en-GB" altLang="zh-CN" sz="1200" b="0">
              <a:solidFill>
                <a:schemeClr val="bg1"/>
              </a:solidFill>
            </a:endParaRPr>
          </a:p>
        </p:txBody>
      </p:sp>
      <p:sp>
        <p:nvSpPr>
          <p:cNvPr id="5" name="Rectangle 14"/>
          <p:cNvSpPr>
            <a:spLocks noChangeArrowheads="1"/>
          </p:cNvSpPr>
          <p:nvPr/>
        </p:nvSpPr>
        <p:spPr bwMode="auto">
          <a:xfrm>
            <a:off x="827088" y="1147763"/>
            <a:ext cx="7632700" cy="4953000"/>
          </a:xfrm>
          <a:prstGeom prst="rect">
            <a:avLst/>
          </a:prstGeom>
          <a:noFill/>
          <a:ln w="9525">
            <a:noFill/>
            <a:miter lim="800000"/>
            <a:headEnd/>
            <a:tailEnd/>
          </a:ln>
          <a:effectLst/>
        </p:spPr>
        <p:txBody>
          <a:bodyPr/>
          <a:lstStyle/>
          <a:p>
            <a:pPr marL="268288" indent="-268288" algn="just" eaLnBrk="1" hangingPunct="1">
              <a:lnSpc>
                <a:spcPct val="90000"/>
              </a:lnSpc>
              <a:spcBef>
                <a:spcPct val="200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Arial" charset="0"/>
              </a:rPr>
              <a:t>按投资主体分：</a:t>
            </a:r>
          </a:p>
          <a:p>
            <a:pPr marL="534988" lvl="1" indent="-177800" algn="just" eaLnBrk="1" hangingPunct="1">
              <a:lnSpc>
                <a:spcPct val="90000"/>
              </a:lnSpc>
              <a:spcBef>
                <a:spcPct val="10000"/>
              </a:spcBef>
              <a:buClr>
                <a:srgbClr val="FF6600"/>
              </a:buClr>
              <a:buFont typeface="Times New Roman" pitchFamily="18" charset="0"/>
              <a:buChar char="­"/>
              <a:defRPr/>
            </a:pPr>
            <a:r>
              <a:rPr kumimoji="1" lang="zh-CN" altLang="en-US" sz="2200" dirty="0">
                <a:solidFill>
                  <a:srgbClr val="990000"/>
                </a:solidFill>
                <a:effectLst>
                  <a:outerShdw blurRad="38100" dist="38100" dir="2700000" algn="tl">
                    <a:srgbClr val="C0C0C0"/>
                  </a:outerShdw>
                </a:effectLst>
                <a:latin typeface="Arial" charset="0"/>
              </a:rPr>
              <a:t>私人投资</a:t>
            </a:r>
          </a:p>
          <a:p>
            <a:pPr marL="534988" lvl="1" indent="-177800" algn="just" eaLnBrk="1" hangingPunct="1">
              <a:lnSpc>
                <a:spcPct val="90000"/>
              </a:lnSpc>
              <a:spcBef>
                <a:spcPct val="10000"/>
              </a:spcBef>
              <a:buClr>
                <a:srgbClr val="FF6600"/>
              </a:buClr>
              <a:buFont typeface="Times New Roman" pitchFamily="18" charset="0"/>
              <a:buChar char="­"/>
              <a:defRPr/>
            </a:pPr>
            <a:r>
              <a:rPr kumimoji="1" lang="zh-CN" altLang="en-US" sz="2200" dirty="0">
                <a:effectLst>
                  <a:outerShdw blurRad="38100" dist="38100" dir="2700000" algn="tl">
                    <a:srgbClr val="C0C0C0"/>
                  </a:outerShdw>
                </a:effectLst>
                <a:latin typeface="Arial" charset="0"/>
              </a:rPr>
              <a:t>政府投资</a:t>
            </a:r>
            <a:r>
              <a:rPr kumimoji="1" lang="zh-CN" altLang="en-US"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属于政府购买范畴</a:t>
            </a:r>
            <a:r>
              <a:rPr kumimoji="1" lang="zh-CN" altLang="en-US"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latin typeface="Arial" charset="0"/>
              </a:rPr>
              <a:t> </a:t>
            </a:r>
            <a:endParaRPr kumimoji="1" lang="zh-CN" altLang="en-US" sz="2200" dirty="0">
              <a:solidFill>
                <a:schemeClr val="tx1"/>
              </a:solidFill>
              <a:latin typeface="黑体" pitchFamily="2" charset="-122"/>
              <a:ea typeface="黑体" pitchFamily="2" charset="-122"/>
              <a:cs typeface="Times New Roman" pitchFamily="18" charset="0"/>
            </a:endParaRPr>
          </a:p>
          <a:p>
            <a:pPr marL="268288" indent="-268288" algn="just" eaLnBrk="1" hangingPunct="1">
              <a:lnSpc>
                <a:spcPct val="90000"/>
              </a:lnSpc>
              <a:spcBef>
                <a:spcPts val="12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Arial" charset="0"/>
              </a:rPr>
              <a:t>按投资形态分：</a:t>
            </a:r>
            <a:endParaRPr kumimoji="1" lang="zh-CN" altLang="en-US" sz="2200" dirty="0">
              <a:effectLst>
                <a:outerShdw blurRad="38100" dist="38100" dir="2700000" algn="tl">
                  <a:srgbClr val="C0C0C0"/>
                </a:outerShdw>
              </a:effectLst>
              <a:latin typeface="Arial" charset="0"/>
              <a:cs typeface="Times New Roman" pitchFamily="18" charset="0"/>
            </a:endParaRPr>
          </a:p>
          <a:p>
            <a:pPr marL="534988" lvl="1" indent="-177800" algn="just" eaLnBrk="1" hangingPunct="1">
              <a:lnSpc>
                <a:spcPct val="90000"/>
              </a:lnSpc>
              <a:spcBef>
                <a:spcPct val="20000"/>
              </a:spcBef>
              <a:buClr>
                <a:srgbClr val="FF6600"/>
              </a:buClr>
              <a:buFont typeface="Times New Roman" pitchFamily="18" charset="0"/>
              <a:buChar char="­"/>
              <a:defRPr/>
            </a:pPr>
            <a:r>
              <a:rPr kumimoji="1" lang="zh-CN" altLang="en-US" sz="2200" dirty="0">
                <a:solidFill>
                  <a:srgbClr val="990000"/>
                </a:solidFill>
                <a:effectLst>
                  <a:outerShdw blurRad="38100" dist="38100" dir="2700000" algn="tl">
                    <a:srgbClr val="C0C0C0"/>
                  </a:outerShdw>
                </a:effectLst>
                <a:latin typeface="Arial" charset="0"/>
              </a:rPr>
              <a:t>固定资产投资</a:t>
            </a:r>
            <a:r>
              <a:rPr kumimoji="1" lang="en-US" altLang="zh-CN"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厂商购买厂房、机器、设备的投资 </a:t>
            </a:r>
            <a:endParaRPr kumimoji="1" lang="zh-CN" altLang="en-US" sz="2200" dirty="0">
              <a:effectLst>
                <a:outerShdw blurRad="38100" dist="38100" dir="2700000" algn="tl">
                  <a:srgbClr val="C0C0C0"/>
                </a:outerShdw>
              </a:effectLst>
              <a:latin typeface="楷体" pitchFamily="49" charset="-122"/>
              <a:ea typeface="楷体" pitchFamily="49" charset="-122"/>
              <a:cs typeface="Times New Roman" pitchFamily="18" charset="0"/>
            </a:endParaRPr>
          </a:p>
          <a:p>
            <a:pPr marL="534988" lvl="1" indent="-177800" algn="just" eaLnBrk="1" hangingPunct="1">
              <a:lnSpc>
                <a:spcPct val="90000"/>
              </a:lnSpc>
              <a:spcBef>
                <a:spcPct val="10000"/>
              </a:spcBef>
              <a:buClr>
                <a:srgbClr val="FF6600"/>
              </a:buClr>
              <a:buFont typeface="Times New Roman" pitchFamily="18" charset="0"/>
              <a:buChar char="­"/>
              <a:defRPr/>
            </a:pPr>
            <a:r>
              <a:rPr kumimoji="1" lang="zh-CN" altLang="en-US" sz="2200" dirty="0">
                <a:effectLst>
                  <a:outerShdw blurRad="38100" dist="38100" dir="2700000" algn="tl">
                    <a:srgbClr val="C0C0C0"/>
                  </a:outerShdw>
                </a:effectLst>
                <a:latin typeface="Arial" charset="0"/>
              </a:rPr>
              <a:t>存货投资</a:t>
            </a:r>
            <a:r>
              <a:rPr kumimoji="1" lang="en-US" altLang="zh-CN"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spc="-150" dirty="0">
                <a:effectLst>
                  <a:outerShdw blurRad="38100" dist="38100" dir="2700000" algn="tl">
                    <a:srgbClr val="C0C0C0"/>
                  </a:outerShdw>
                </a:effectLst>
                <a:latin typeface="楷体" pitchFamily="49" charset="-122"/>
                <a:ea typeface="楷体" pitchFamily="49" charset="-122"/>
              </a:rPr>
              <a:t>厂商库存的原材料、半成品、成品所占用的资金</a:t>
            </a:r>
          </a:p>
          <a:p>
            <a:pPr marL="808038" lvl="2" indent="-273050" algn="just" eaLnBrk="1" hangingPunct="1">
              <a:lnSpc>
                <a:spcPct val="90000"/>
              </a:lnSpc>
              <a:spcBef>
                <a:spcPct val="10000"/>
              </a:spcBef>
              <a:buClr>
                <a:srgbClr val="FF6600"/>
              </a:buClr>
              <a:buSzPct val="50000"/>
              <a:buFont typeface="Wingdings" pitchFamily="2" charset="2"/>
              <a:buChar char="u"/>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意愿性存货投资</a:t>
            </a:r>
            <a:r>
              <a:rPr kumimoji="1" lang="en-US" altLang="zh-CN" sz="2200" dirty="0">
                <a:effectLst>
                  <a:outerShdw blurRad="38100" dist="38100" dir="2700000" algn="tl">
                    <a:srgbClr val="C0C0C0"/>
                  </a:outerShdw>
                </a:effectLst>
                <a:latin typeface="楷体" pitchFamily="49" charset="-122"/>
                <a:ea typeface="楷体"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为保证生产过程的连续性而计划的原材料存货，为保证生产和产品供应的平稳性（销售有淡旺季）而计划的产品存货</a:t>
            </a:r>
            <a:r>
              <a:rPr kumimoji="1" lang="zh-CN" altLang="en-US" sz="2200" dirty="0">
                <a:latin typeface="楷体" pitchFamily="49" charset="-122"/>
                <a:ea typeface="楷体" pitchFamily="49" charset="-122"/>
              </a:rPr>
              <a:t> ，</a:t>
            </a:r>
            <a:r>
              <a:rPr kumimoji="1" lang="zh-CN" altLang="en-US" sz="2200" dirty="0">
                <a:effectLst>
                  <a:outerShdw blurRad="38100" dist="38100" dir="2700000" algn="tl">
                    <a:srgbClr val="C0C0C0"/>
                  </a:outerShdw>
                </a:effectLst>
                <a:latin typeface="楷体" pitchFamily="49" charset="-122"/>
                <a:ea typeface="楷体" pitchFamily="49" charset="-122"/>
              </a:rPr>
              <a:t>生产过程中的半成品</a:t>
            </a:r>
          </a:p>
          <a:p>
            <a:pPr marL="808038" lvl="2" indent="-273050" algn="just" eaLnBrk="1" hangingPunct="1">
              <a:lnSpc>
                <a:spcPct val="90000"/>
              </a:lnSpc>
              <a:spcBef>
                <a:spcPct val="10000"/>
              </a:spcBef>
              <a:buClr>
                <a:srgbClr val="FF6600"/>
              </a:buClr>
              <a:buSzPct val="50000"/>
              <a:buFont typeface="Wingdings" pitchFamily="2" charset="2"/>
              <a:buChar char="u"/>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非意愿性存货投资</a:t>
            </a:r>
            <a:r>
              <a:rPr kumimoji="1" lang="en-US" altLang="zh-CN" sz="2200" dirty="0">
                <a:effectLst>
                  <a:outerShdw blurRad="38100" dist="38100" dir="2700000" algn="tl">
                    <a:srgbClr val="C0C0C0"/>
                  </a:outerShdw>
                </a:effectLst>
                <a:latin typeface="楷体" pitchFamily="49" charset="-122"/>
                <a:ea typeface="楷体"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超过计划量的存货投资</a:t>
            </a:r>
            <a:r>
              <a:rPr kumimoji="1" lang="zh-CN" altLang="en-US" sz="2200" dirty="0">
                <a:latin typeface="楷体" pitchFamily="49" charset="-122"/>
                <a:ea typeface="楷体" pitchFamily="49" charset="-122"/>
              </a:rPr>
              <a:t>  </a:t>
            </a:r>
            <a:endParaRPr kumimoji="1" lang="zh-CN" altLang="en-US" sz="2200" dirty="0">
              <a:solidFill>
                <a:schemeClr val="tx1"/>
              </a:solidFill>
              <a:latin typeface="楷体" pitchFamily="49" charset="-122"/>
              <a:ea typeface="楷体" pitchFamily="49" charset="-122"/>
            </a:endParaRPr>
          </a:p>
          <a:p>
            <a:pPr marL="268288" indent="-268288" algn="just" eaLnBrk="1" hangingPunct="1">
              <a:lnSpc>
                <a:spcPct val="90000"/>
              </a:lnSpc>
              <a:spcBef>
                <a:spcPts val="12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Arial" charset="0"/>
              </a:rPr>
              <a:t>按投资动机分：</a:t>
            </a:r>
            <a:endParaRPr kumimoji="1" lang="zh-CN" altLang="en-US" sz="2200" dirty="0">
              <a:effectLst>
                <a:outerShdw blurRad="38100" dist="38100" dir="2700000" algn="tl">
                  <a:srgbClr val="C0C0C0"/>
                </a:outerShdw>
              </a:effectLst>
              <a:latin typeface="Arial" charset="0"/>
              <a:cs typeface="Times New Roman" pitchFamily="18" charset="0"/>
            </a:endParaRPr>
          </a:p>
          <a:p>
            <a:pPr marL="534988" lvl="1" indent="-177800" algn="just" eaLnBrk="1" hangingPunct="1">
              <a:lnSpc>
                <a:spcPct val="90000"/>
              </a:lnSpc>
              <a:spcBef>
                <a:spcPct val="20000"/>
              </a:spcBef>
              <a:buClr>
                <a:srgbClr val="FF6600"/>
              </a:buClr>
              <a:buFont typeface="Times New Roman" pitchFamily="18" charset="0"/>
              <a:buChar char="­"/>
              <a:defRPr/>
            </a:pPr>
            <a:r>
              <a:rPr kumimoji="1" lang="zh-CN" altLang="en-US" sz="2200" dirty="0">
                <a:solidFill>
                  <a:srgbClr val="990000"/>
                </a:solidFill>
                <a:effectLst>
                  <a:outerShdw blurRad="38100" dist="38100" dir="2700000" algn="tl">
                    <a:srgbClr val="C0C0C0"/>
                  </a:outerShdw>
                </a:effectLst>
                <a:latin typeface="Arial" charset="0"/>
              </a:rPr>
              <a:t>生产性投资</a:t>
            </a:r>
            <a:r>
              <a:rPr kumimoji="1" lang="en-US" altLang="zh-CN"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固定资产投资，存货投资 </a:t>
            </a:r>
            <a:endParaRPr kumimoji="1" lang="zh-CN" altLang="en-US" sz="2200" dirty="0">
              <a:effectLst>
                <a:outerShdw blurRad="38100" dist="38100" dir="2700000" algn="tl">
                  <a:srgbClr val="C0C0C0"/>
                </a:outerShdw>
              </a:effectLst>
              <a:latin typeface="楷体" pitchFamily="49" charset="-122"/>
              <a:ea typeface="楷体" pitchFamily="49" charset="-122"/>
              <a:cs typeface="Times New Roman" pitchFamily="18" charset="0"/>
            </a:endParaRPr>
          </a:p>
          <a:p>
            <a:pPr marL="534988" lvl="1" indent="-177800" algn="just" eaLnBrk="1" hangingPunct="1">
              <a:lnSpc>
                <a:spcPct val="90000"/>
              </a:lnSpc>
              <a:spcBef>
                <a:spcPct val="15000"/>
              </a:spcBef>
              <a:buClr>
                <a:srgbClr val="FF6600"/>
              </a:buClr>
              <a:buFont typeface="Times New Roman" pitchFamily="18" charset="0"/>
              <a:buChar char="­"/>
              <a:defRPr/>
            </a:pPr>
            <a:r>
              <a:rPr kumimoji="1" lang="zh-CN" altLang="en-US" sz="2200" dirty="0">
                <a:effectLst>
                  <a:outerShdw blurRad="38100" dist="38100" dir="2700000" algn="tl">
                    <a:srgbClr val="C0C0C0"/>
                  </a:outerShdw>
                </a:effectLst>
                <a:latin typeface="Arial" charset="0"/>
              </a:rPr>
              <a:t>投机性投资</a:t>
            </a:r>
            <a:r>
              <a:rPr kumimoji="1" lang="en-US" altLang="zh-CN"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有价证券及房地产买卖（不形成实际资本，投资者追求资产升值</a:t>
            </a:r>
            <a:r>
              <a:rPr kumimoji="1" lang="en-US" altLang="zh-CN" sz="2200" dirty="0">
                <a:effectLst>
                  <a:outerShdw blurRad="38100" dist="38100" dir="2700000" algn="tl">
                    <a:srgbClr val="C0C0C0"/>
                  </a:outerShdw>
                </a:effectLst>
                <a:latin typeface="楷体" pitchFamily="49" charset="-122"/>
                <a:ea typeface="楷体"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对实体经济有影响）  </a:t>
            </a:r>
          </a:p>
        </p:txBody>
      </p:sp>
      <p:sp>
        <p:nvSpPr>
          <p:cNvPr id="6" name="Rectangle 16"/>
          <p:cNvSpPr>
            <a:spLocks noChangeArrowheads="1"/>
          </p:cNvSpPr>
          <p:nvPr/>
        </p:nvSpPr>
        <p:spPr bwMode="auto">
          <a:xfrm>
            <a:off x="755650" y="604838"/>
            <a:ext cx="2159000"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投资的分类</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038533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500"/>
                                        <p:tgtEl>
                                          <p:spTgt spid="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linds(horizontal)">
                                      <p:cBhvr>
                                        <p:cTn id="23" dur="500"/>
                                        <p:tgtEl>
                                          <p:spTgt spid="5">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500"/>
                                        <p:tgtEl>
                                          <p:spTgt spid="5">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blinds(horizontal)">
                                      <p:cBhvr>
                                        <p:cTn id="29" dur="500"/>
                                        <p:tgtEl>
                                          <p:spTgt spid="5">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blinds(horizontal)">
                                      <p:cBhvr>
                                        <p:cTn id="35" dur="500"/>
                                        <p:tgtEl>
                                          <p:spTgt spid="5">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blinds(horizontal)">
                                      <p:cBhvr>
                                        <p:cTn id="40" dur="500"/>
                                        <p:tgtEl>
                                          <p:spTgt spid="5">
                                            <p:txEl>
                                              <p:pRg st="8" end="8"/>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blinds(horizontal)">
                                      <p:cBhvr>
                                        <p:cTn id="43" dur="500"/>
                                        <p:tgtEl>
                                          <p:spTgt spid="5">
                                            <p:txEl>
                                              <p:pRg st="9" end="9"/>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animEffect transition="in" filter="blinds(horizontal)">
                                      <p:cBhvr>
                                        <p:cTn id="4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56A3EB7-ADC4-4B79-B10A-1D1CEE339751}" type="slidenum">
              <a:rPr lang="en-GB" altLang="zh-CN" sz="1200" b="0">
                <a:solidFill>
                  <a:schemeClr val="bg1"/>
                </a:solidFill>
              </a:rPr>
              <a:pPr/>
              <a:t>32</a:t>
            </a:fld>
            <a:endParaRPr lang="en-GB" altLang="zh-CN" sz="1200" b="0">
              <a:solidFill>
                <a:schemeClr val="bg1"/>
              </a:solidFill>
            </a:endParaRPr>
          </a:p>
        </p:txBody>
      </p:sp>
      <p:sp>
        <p:nvSpPr>
          <p:cNvPr id="9" name="Rectangle 2"/>
          <p:cNvSpPr>
            <a:spLocks noChangeArrowheads="1"/>
          </p:cNvSpPr>
          <p:nvPr/>
        </p:nvSpPr>
        <p:spPr bwMode="auto">
          <a:xfrm>
            <a:off x="827088" y="1844675"/>
            <a:ext cx="7632700" cy="1655763"/>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资本边际效率</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Marginal Efficiency of Capital</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MEC</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是一种贴现率，这种贴现率正好使一项资本品在使用期内各年预期收益的现值之和等于这项资本品的供给价格或重置成本</a:t>
            </a:r>
          </a:p>
        </p:txBody>
      </p:sp>
      <p:sp>
        <p:nvSpPr>
          <p:cNvPr id="10" name="Comment 3">
            <a:hlinkClick r:id="rId3" action="ppaction://hlinksldjump"/>
          </p:cNvPr>
          <p:cNvSpPr>
            <a:spLocks noChangeArrowheads="1"/>
          </p:cNvSpPr>
          <p:nvPr/>
        </p:nvSpPr>
        <p:spPr bwMode="auto">
          <a:xfrm>
            <a:off x="581025" y="620713"/>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3.3.2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投资边际效率</a:t>
            </a:r>
          </a:p>
        </p:txBody>
      </p:sp>
      <p:sp>
        <p:nvSpPr>
          <p:cNvPr id="17" name="Rectangle 3"/>
          <p:cNvSpPr>
            <a:spLocks noChangeArrowheads="1"/>
          </p:cNvSpPr>
          <p:nvPr/>
        </p:nvSpPr>
        <p:spPr bwMode="auto">
          <a:xfrm>
            <a:off x="828675" y="1268413"/>
            <a:ext cx="2663825"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资本边际效率</a:t>
            </a:r>
          </a:p>
        </p:txBody>
      </p:sp>
      <p:sp>
        <p:nvSpPr>
          <p:cNvPr id="18" name="Rectangle 2"/>
          <p:cNvSpPr>
            <a:spLocks noChangeArrowheads="1"/>
          </p:cNvSpPr>
          <p:nvPr/>
        </p:nvSpPr>
        <p:spPr bwMode="auto">
          <a:xfrm>
            <a:off x="1403350" y="3500438"/>
            <a:ext cx="59055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20000"/>
              </a:spcBef>
              <a:buClr>
                <a:srgbClr val="FF6600"/>
              </a:buClr>
              <a:buFont typeface="Wingdings" panose="05000000000000000000" pitchFamily="2" charset="2"/>
              <a:buChar char="§"/>
            </a:pPr>
            <a:r>
              <a:rPr kumimoji="1" lang="zh-CN" altLang="en-US" sz="2200">
                <a:solidFill>
                  <a:schemeClr val="tx1"/>
                </a:solidFill>
                <a:latin typeface="楷体" panose="02010609060101010101" pitchFamily="49" charset="-122"/>
                <a:ea typeface="楷体" panose="02010609060101010101" pitchFamily="49" charset="-122"/>
              </a:rPr>
              <a:t>年利率</a:t>
            </a:r>
            <a:r>
              <a:rPr kumimoji="1" lang="en-US" altLang="zh-CN" sz="2200">
                <a:solidFill>
                  <a:schemeClr val="tx1"/>
                </a:solidFill>
                <a:latin typeface="楷体_GB2312" panose="02010609030101010101" pitchFamily="49" charset="-122"/>
                <a:ea typeface="楷体_GB2312" panose="02010609030101010101" pitchFamily="49" charset="-122"/>
              </a:rPr>
              <a:t>5%</a:t>
            </a:r>
            <a:r>
              <a:rPr kumimoji="1" lang="zh-CN" altLang="en-US" sz="2200">
                <a:solidFill>
                  <a:schemeClr val="tx1"/>
                </a:solidFill>
                <a:latin typeface="楷体_GB2312" panose="02010609030101010101" pitchFamily="49" charset="-122"/>
                <a:ea typeface="楷体_GB2312" panose="02010609030101010101" pitchFamily="49" charset="-122"/>
              </a:rPr>
              <a:t>，</a:t>
            </a:r>
            <a:r>
              <a:rPr kumimoji="1" lang="en-US" altLang="zh-CN" sz="2200">
                <a:solidFill>
                  <a:schemeClr val="tx1"/>
                </a:solidFill>
                <a:latin typeface="楷体_GB2312" panose="02010609030101010101" pitchFamily="49" charset="-122"/>
                <a:ea typeface="楷体_GB2312" panose="02010609030101010101" pitchFamily="49" charset="-122"/>
              </a:rPr>
              <a:t>100</a:t>
            </a:r>
            <a:r>
              <a:rPr kumimoji="1" lang="zh-CN" altLang="en-US" sz="2200">
                <a:solidFill>
                  <a:schemeClr val="tx1"/>
                </a:solidFill>
                <a:latin typeface="楷体" panose="02010609060101010101" pitchFamily="49" charset="-122"/>
                <a:ea typeface="楷体" panose="02010609060101010101" pitchFamily="49" charset="-122"/>
              </a:rPr>
              <a:t>元本金，</a:t>
            </a:r>
            <a:r>
              <a:rPr kumimoji="1" lang="en-US" altLang="zh-CN" sz="2200">
                <a:solidFill>
                  <a:schemeClr val="tx1"/>
                </a:solidFill>
                <a:latin typeface="楷体_GB2312" panose="02010609030101010101" pitchFamily="49" charset="-122"/>
                <a:ea typeface="楷体_GB2312" panose="02010609030101010101" pitchFamily="49" charset="-122"/>
              </a:rPr>
              <a:t>2</a:t>
            </a:r>
            <a:r>
              <a:rPr kumimoji="1" lang="zh-CN" altLang="en-US" sz="2200">
                <a:solidFill>
                  <a:schemeClr val="tx1"/>
                </a:solidFill>
                <a:latin typeface="楷体" panose="02010609060101010101" pitchFamily="49" charset="-122"/>
                <a:ea typeface="楷体" panose="02010609060101010101" pitchFamily="49" charset="-122"/>
              </a:rPr>
              <a:t>年后的本利和：</a:t>
            </a:r>
          </a:p>
        </p:txBody>
      </p:sp>
      <p:sp>
        <p:nvSpPr>
          <p:cNvPr id="1127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1716088" y="4005263"/>
          <a:ext cx="5595937" cy="360362"/>
        </p:xfrm>
        <a:graphic>
          <a:graphicData uri="http://schemas.openxmlformats.org/presentationml/2006/ole">
            <mc:AlternateContent xmlns:mc="http://schemas.openxmlformats.org/markup-compatibility/2006">
              <mc:Choice xmlns:v="urn:schemas-microsoft-com:vml" Requires="v">
                <p:oleObj spid="_x0000_s17488" name="Equation" r:id="rId4" imgW="3556000" imgH="228600" progId="Equation.DSMT4">
                  <p:embed/>
                </p:oleObj>
              </mc:Choice>
              <mc:Fallback>
                <p:oleObj name="Equation" r:id="rId4" imgW="35560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088" y="4005263"/>
                        <a:ext cx="55959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 name="对象 4"/>
          <p:cNvGraphicFramePr>
            <a:graphicFrameLocks noChangeAspect="1"/>
          </p:cNvGraphicFramePr>
          <p:nvPr/>
        </p:nvGraphicFramePr>
        <p:xfrm>
          <a:off x="3035300" y="4438650"/>
          <a:ext cx="1658938" cy="431800"/>
        </p:xfrm>
        <a:graphic>
          <a:graphicData uri="http://schemas.openxmlformats.org/presentationml/2006/ole">
            <mc:AlternateContent xmlns:mc="http://schemas.openxmlformats.org/markup-compatibility/2006">
              <mc:Choice xmlns:v="urn:schemas-microsoft-com:vml" Requires="v">
                <p:oleObj spid="_x0000_s17489" name="Equation" r:id="rId6" imgW="914400" imgH="241300" progId="Equation.DSMT4">
                  <p:embed/>
                </p:oleObj>
              </mc:Choice>
              <mc:Fallback>
                <p:oleObj name="Equation" r:id="rId6" imgW="9144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5300" y="4438650"/>
                        <a:ext cx="16589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2"/>
          <p:cNvSpPr>
            <a:spLocks noChangeArrowheads="1"/>
          </p:cNvSpPr>
          <p:nvPr/>
        </p:nvSpPr>
        <p:spPr bwMode="auto">
          <a:xfrm>
            <a:off x="1403350" y="4941888"/>
            <a:ext cx="5905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20000"/>
              </a:spcBef>
              <a:buClr>
                <a:srgbClr val="FF6600"/>
              </a:buClr>
              <a:buFont typeface="Wingdings" panose="05000000000000000000" pitchFamily="2" charset="2"/>
              <a:buChar char="§"/>
            </a:pPr>
            <a:r>
              <a:rPr kumimoji="1" lang="zh-CN" altLang="en-US" sz="2200">
                <a:solidFill>
                  <a:schemeClr val="tx1"/>
                </a:solidFill>
                <a:latin typeface="楷体" panose="02010609060101010101" pitchFamily="49" charset="-122"/>
                <a:ea typeface="楷体" panose="02010609060101010101" pitchFamily="49" charset="-122"/>
              </a:rPr>
              <a:t>年利率</a:t>
            </a:r>
            <a:r>
              <a:rPr kumimoji="1" lang="en-US" altLang="zh-CN" sz="2200">
                <a:solidFill>
                  <a:schemeClr val="tx1"/>
                </a:solidFill>
                <a:latin typeface="楷体_GB2312" panose="02010609030101010101" pitchFamily="49" charset="-122"/>
                <a:ea typeface="楷体_GB2312" panose="02010609030101010101" pitchFamily="49" charset="-122"/>
              </a:rPr>
              <a:t>5%</a:t>
            </a:r>
            <a:r>
              <a:rPr kumimoji="1" lang="zh-CN" altLang="en-US" sz="2200">
                <a:solidFill>
                  <a:schemeClr val="tx1"/>
                </a:solidFill>
                <a:latin typeface="楷体_GB2312" panose="02010609030101010101" pitchFamily="49" charset="-122"/>
                <a:ea typeface="楷体_GB2312" panose="02010609030101010101" pitchFamily="49" charset="-122"/>
              </a:rPr>
              <a:t>，</a:t>
            </a:r>
            <a:r>
              <a:rPr kumimoji="1" lang="en-US" altLang="zh-CN" sz="2200">
                <a:solidFill>
                  <a:schemeClr val="tx1"/>
                </a:solidFill>
                <a:latin typeface="楷体_GB2312" panose="02010609030101010101" pitchFamily="49" charset="-122"/>
                <a:ea typeface="楷体_GB2312" panose="02010609030101010101" pitchFamily="49" charset="-122"/>
              </a:rPr>
              <a:t>2</a:t>
            </a:r>
            <a:r>
              <a:rPr kumimoji="1" lang="zh-CN" altLang="en-US" sz="2200">
                <a:solidFill>
                  <a:schemeClr val="tx1"/>
                </a:solidFill>
                <a:latin typeface="楷体" panose="02010609060101010101" pitchFamily="49" charset="-122"/>
                <a:ea typeface="楷体" panose="02010609060101010101" pitchFamily="49" charset="-122"/>
              </a:rPr>
              <a:t>年后本利和</a:t>
            </a:r>
            <a:r>
              <a:rPr kumimoji="1" lang="en-US" altLang="zh-CN" sz="2200">
                <a:solidFill>
                  <a:schemeClr val="tx1"/>
                </a:solidFill>
                <a:latin typeface="楷体_GB2312" panose="02010609030101010101" pitchFamily="49" charset="-122"/>
                <a:ea typeface="楷体_GB2312" panose="02010609030101010101" pitchFamily="49" charset="-122"/>
              </a:rPr>
              <a:t>110.25</a:t>
            </a:r>
            <a:r>
              <a:rPr kumimoji="1" lang="zh-CN" altLang="en-US" sz="2200">
                <a:solidFill>
                  <a:schemeClr val="tx1"/>
                </a:solidFill>
                <a:latin typeface="楷体" panose="02010609060101010101" pitchFamily="49" charset="-122"/>
                <a:ea typeface="楷体" panose="02010609060101010101" pitchFamily="49" charset="-122"/>
              </a:rPr>
              <a:t>元的现值：</a:t>
            </a:r>
          </a:p>
        </p:txBody>
      </p:sp>
      <p:sp>
        <p:nvSpPr>
          <p:cNvPr id="1127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7" name="对象 6"/>
          <p:cNvGraphicFramePr>
            <a:graphicFrameLocks noChangeAspect="1"/>
          </p:cNvGraphicFramePr>
          <p:nvPr/>
        </p:nvGraphicFramePr>
        <p:xfrm>
          <a:off x="3052763" y="5446713"/>
          <a:ext cx="3094037" cy="682625"/>
        </p:xfrm>
        <a:graphic>
          <a:graphicData uri="http://schemas.openxmlformats.org/presentationml/2006/ole">
            <mc:AlternateContent xmlns:mc="http://schemas.openxmlformats.org/markup-compatibility/2006">
              <mc:Choice xmlns:v="urn:schemas-microsoft-com:vml" Requires="v">
                <p:oleObj spid="_x0000_s17490" name="Equation" r:id="rId8" imgW="1892300" imgH="419100" progId="Equation.DSMT4">
                  <p:embed/>
                </p:oleObj>
              </mc:Choice>
              <mc:Fallback>
                <p:oleObj name="Equation" r:id="rId8" imgW="1892300" imgH="419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2763" y="5446713"/>
                        <a:ext cx="309403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248345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blinds(horizontal)">
                                      <p:cBhvr>
                                        <p:cTn id="22" dur="500"/>
                                        <p:tgtEl>
                                          <p:spTgt spid="1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blinds(horizontal)">
                                      <p:cBhvr>
                                        <p:cTn id="37" dur="500"/>
                                        <p:tgtEl>
                                          <p:spTgt spid="1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p:bldP spid="17" grpId="0"/>
      <p:bldP spid="18" grpId="0" build="p" autoUpdateAnimBg="0"/>
      <p:bldP spid="1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3366897-1503-4599-A734-9E783A77CB33}" type="slidenum">
              <a:rPr lang="en-GB" altLang="zh-CN" sz="1200" b="0">
                <a:solidFill>
                  <a:schemeClr val="bg1"/>
                </a:solidFill>
              </a:rPr>
              <a:pPr/>
              <a:t>33</a:t>
            </a:fld>
            <a:endParaRPr lang="en-GB" altLang="zh-CN" sz="1200" b="0">
              <a:solidFill>
                <a:schemeClr val="bg1"/>
              </a:solidFill>
            </a:endParaRPr>
          </a:p>
        </p:txBody>
      </p:sp>
      <p:sp>
        <p:nvSpPr>
          <p:cNvPr id="18" name="Rectangle 2"/>
          <p:cNvSpPr>
            <a:spLocks noChangeArrowheads="1"/>
          </p:cNvSpPr>
          <p:nvPr/>
        </p:nvSpPr>
        <p:spPr bwMode="auto">
          <a:xfrm>
            <a:off x="827088" y="620713"/>
            <a:ext cx="748982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20000"/>
              </a:spcBef>
              <a:buClr>
                <a:srgbClr val="FF6600"/>
              </a:buClr>
              <a:buFont typeface="Wingdings" panose="05000000000000000000" pitchFamily="2" charset="2"/>
              <a:buChar char="§"/>
            </a:pPr>
            <a:r>
              <a:rPr kumimoji="1" lang="zh-CN" altLang="en-US" sz="2000" dirty="0">
                <a:solidFill>
                  <a:schemeClr val="tx1"/>
                </a:solidFill>
                <a:latin typeface="楷体" panose="02010609060101010101" pitchFamily="49" charset="-122"/>
                <a:ea typeface="楷体" panose="02010609060101010101" pitchFamily="49" charset="-122"/>
              </a:rPr>
              <a:t>假如，某厂商投资</a:t>
            </a:r>
            <a:r>
              <a:rPr kumimoji="1" lang="en-US" altLang="zh-CN" sz="2000" dirty="0">
                <a:solidFill>
                  <a:schemeClr val="tx1"/>
                </a:solidFill>
                <a:latin typeface="楷体" panose="02010609060101010101" pitchFamily="49" charset="-122"/>
                <a:ea typeface="楷体" panose="02010609060101010101" pitchFamily="49" charset="-122"/>
              </a:rPr>
              <a:t>30000</a:t>
            </a:r>
            <a:r>
              <a:rPr kumimoji="1" lang="zh-CN" altLang="en-US" sz="2000" dirty="0">
                <a:solidFill>
                  <a:schemeClr val="tx1"/>
                </a:solidFill>
                <a:latin typeface="楷体" panose="02010609060101010101" pitchFamily="49" charset="-122"/>
                <a:ea typeface="楷体" panose="02010609060101010101" pitchFamily="49" charset="-122"/>
              </a:rPr>
              <a:t>元购置一台机器，其使用年限为</a:t>
            </a:r>
            <a:r>
              <a:rPr kumimoji="1" lang="en-US" altLang="zh-CN" sz="2000" dirty="0">
                <a:solidFill>
                  <a:schemeClr val="tx1"/>
                </a:solidFill>
                <a:latin typeface="楷体" panose="02010609060101010101" pitchFamily="49" charset="-122"/>
                <a:ea typeface="楷体" panose="02010609060101010101" pitchFamily="49" charset="-122"/>
              </a:rPr>
              <a:t>3</a:t>
            </a:r>
            <a:r>
              <a:rPr kumimoji="1" lang="zh-CN" altLang="en-US" sz="2000" dirty="0">
                <a:solidFill>
                  <a:schemeClr val="tx1"/>
                </a:solidFill>
                <a:latin typeface="楷体" panose="02010609060101010101" pitchFamily="49" charset="-122"/>
                <a:ea typeface="楷体" panose="02010609060101010101" pitchFamily="49" charset="-122"/>
              </a:rPr>
              <a:t>年，届时没有残值；再假定把人工、原材料、能源及其他成本扣除后（机器成本除外），各年份的预期收益分别为</a:t>
            </a:r>
            <a:r>
              <a:rPr kumimoji="1" lang="en-US" altLang="zh-CN" sz="2000" dirty="0">
                <a:solidFill>
                  <a:schemeClr val="tx1"/>
                </a:solidFill>
                <a:latin typeface="楷体_GB2312" panose="02010609030101010101" pitchFamily="49" charset="-122"/>
                <a:ea typeface="楷体_GB2312" panose="02010609030101010101" pitchFamily="49" charset="-122"/>
              </a:rPr>
              <a:t>11000</a:t>
            </a:r>
            <a:r>
              <a:rPr kumimoji="1" lang="zh-CN" altLang="en-US" sz="2000" dirty="0">
                <a:solidFill>
                  <a:schemeClr val="tx1"/>
                </a:solidFill>
                <a:latin typeface="楷体" panose="02010609060101010101" pitchFamily="49" charset="-122"/>
                <a:ea typeface="楷体" panose="02010609060101010101" pitchFamily="49" charset="-122"/>
              </a:rPr>
              <a:t>元、</a:t>
            </a:r>
            <a:r>
              <a:rPr kumimoji="1" lang="en-US" altLang="zh-CN" sz="2000" dirty="0">
                <a:solidFill>
                  <a:schemeClr val="tx1"/>
                </a:solidFill>
                <a:latin typeface="楷体_GB2312" panose="02010609030101010101" pitchFamily="49" charset="-122"/>
                <a:ea typeface="楷体_GB2312" panose="02010609030101010101" pitchFamily="49" charset="-122"/>
              </a:rPr>
              <a:t>12100</a:t>
            </a:r>
            <a:r>
              <a:rPr kumimoji="1" lang="zh-CN" altLang="en-US" sz="2000" dirty="0">
                <a:solidFill>
                  <a:schemeClr val="tx1"/>
                </a:solidFill>
                <a:latin typeface="楷体" panose="02010609060101010101" pitchFamily="49" charset="-122"/>
                <a:ea typeface="楷体" panose="02010609060101010101" pitchFamily="49" charset="-122"/>
              </a:rPr>
              <a:t>元、</a:t>
            </a:r>
            <a:r>
              <a:rPr kumimoji="1" lang="en-US" altLang="zh-CN" sz="2000" dirty="0">
                <a:solidFill>
                  <a:schemeClr val="tx1"/>
                </a:solidFill>
                <a:latin typeface="楷体_GB2312" panose="02010609030101010101" pitchFamily="49" charset="-122"/>
                <a:ea typeface="楷体_GB2312" panose="02010609030101010101" pitchFamily="49" charset="-122"/>
              </a:rPr>
              <a:t>13310</a:t>
            </a:r>
            <a:r>
              <a:rPr kumimoji="1" lang="zh-CN" altLang="en-US" sz="2000" dirty="0">
                <a:solidFill>
                  <a:schemeClr val="tx1"/>
                </a:solidFill>
                <a:latin typeface="楷体" panose="02010609060101010101" pitchFamily="49" charset="-122"/>
                <a:ea typeface="楷体" panose="02010609060101010101" pitchFamily="49" charset="-122"/>
              </a:rPr>
              <a:t>元，三年总计</a:t>
            </a:r>
            <a:r>
              <a:rPr kumimoji="1" lang="en-US" altLang="zh-CN" sz="2000" dirty="0">
                <a:solidFill>
                  <a:schemeClr val="tx1"/>
                </a:solidFill>
                <a:latin typeface="楷体_GB2312" panose="02010609030101010101" pitchFamily="49" charset="-122"/>
                <a:ea typeface="楷体_GB2312" panose="02010609030101010101" pitchFamily="49" charset="-122"/>
              </a:rPr>
              <a:t>36410</a:t>
            </a:r>
            <a:r>
              <a:rPr kumimoji="1" lang="zh-CN" altLang="en-US" sz="2000" dirty="0">
                <a:solidFill>
                  <a:schemeClr val="tx1"/>
                </a:solidFill>
                <a:latin typeface="楷体" panose="02010609060101010101" pitchFamily="49" charset="-122"/>
                <a:ea typeface="楷体" panose="02010609060101010101" pitchFamily="49" charset="-122"/>
              </a:rPr>
              <a:t>元。</a:t>
            </a:r>
          </a:p>
          <a:p>
            <a:pPr algn="just" eaLnBrk="1" hangingPunct="1">
              <a:spcBef>
                <a:spcPts val="900"/>
              </a:spcBef>
              <a:buClr>
                <a:srgbClr val="FF6600"/>
              </a:buClr>
              <a:buFont typeface="Wingdings" panose="05000000000000000000" pitchFamily="2" charset="2"/>
              <a:buChar char="§"/>
            </a:pPr>
            <a:r>
              <a:rPr kumimoji="1" lang="zh-CN" altLang="en-US" sz="2000" dirty="0">
                <a:solidFill>
                  <a:schemeClr val="tx1"/>
                </a:solidFill>
                <a:latin typeface="楷体" panose="02010609060101010101" pitchFamily="49" charset="-122"/>
                <a:ea typeface="楷体" panose="02010609060101010101" pitchFamily="49" charset="-122"/>
              </a:rPr>
              <a:t>如果贴现率为</a:t>
            </a:r>
            <a:r>
              <a:rPr kumimoji="1" lang="en-US" altLang="zh-CN" sz="2000" dirty="0">
                <a:solidFill>
                  <a:schemeClr val="tx1"/>
                </a:solidFill>
                <a:latin typeface="楷体_GB2312" panose="02010609030101010101" pitchFamily="49" charset="-122"/>
                <a:ea typeface="楷体_GB2312" panose="02010609030101010101" pitchFamily="49" charset="-122"/>
              </a:rPr>
              <a:t>10%</a:t>
            </a:r>
            <a:r>
              <a:rPr kumimoji="1" lang="zh-CN" altLang="en-US" sz="2000" dirty="0">
                <a:solidFill>
                  <a:schemeClr val="tx1"/>
                </a:solidFill>
                <a:latin typeface="楷体" panose="02010609060101010101" pitchFamily="49" charset="-122"/>
                <a:ea typeface="楷体" panose="02010609060101010101" pitchFamily="49" charset="-122"/>
              </a:rPr>
              <a:t>，那么，三年内全部预期收益</a:t>
            </a:r>
            <a:r>
              <a:rPr kumimoji="1" lang="en-US" altLang="zh-CN" sz="2000" dirty="0">
                <a:solidFill>
                  <a:schemeClr val="tx1"/>
                </a:solidFill>
                <a:latin typeface="楷体_GB2312" panose="02010609030101010101" pitchFamily="49" charset="-122"/>
                <a:ea typeface="楷体_GB2312" panose="02010609030101010101" pitchFamily="49" charset="-122"/>
              </a:rPr>
              <a:t>36410</a:t>
            </a:r>
            <a:r>
              <a:rPr kumimoji="1" lang="zh-CN" altLang="en-US" sz="2000" dirty="0">
                <a:solidFill>
                  <a:schemeClr val="tx1"/>
                </a:solidFill>
                <a:latin typeface="楷体_GB2312" panose="02010609030101010101" pitchFamily="49" charset="-122"/>
                <a:ea typeface="楷体_GB2312" panose="02010609030101010101" pitchFamily="49" charset="-122"/>
              </a:rPr>
              <a:t>元</a:t>
            </a:r>
            <a:r>
              <a:rPr kumimoji="1" lang="zh-CN" altLang="en-US" sz="2000" dirty="0">
                <a:solidFill>
                  <a:schemeClr val="tx1"/>
                </a:solidFill>
                <a:latin typeface="楷体" panose="02010609060101010101" pitchFamily="49" charset="-122"/>
                <a:ea typeface="楷体" panose="02010609060101010101" pitchFamily="49" charset="-122"/>
              </a:rPr>
              <a:t>的现值正好是</a:t>
            </a:r>
            <a:r>
              <a:rPr kumimoji="1" lang="en-US" altLang="zh-CN" sz="2000" dirty="0">
                <a:solidFill>
                  <a:schemeClr val="tx1"/>
                </a:solidFill>
                <a:latin typeface="楷体_GB2312" panose="02010609030101010101" pitchFamily="49" charset="-122"/>
                <a:ea typeface="楷体_GB2312" panose="02010609030101010101" pitchFamily="49" charset="-122"/>
              </a:rPr>
              <a:t>30000</a:t>
            </a:r>
            <a:r>
              <a:rPr kumimoji="1" lang="zh-CN" altLang="en-US" sz="2000" dirty="0">
                <a:solidFill>
                  <a:schemeClr val="tx1"/>
                </a:solidFill>
                <a:latin typeface="楷体" panose="02010609060101010101" pitchFamily="49" charset="-122"/>
                <a:ea typeface="楷体" panose="02010609060101010101" pitchFamily="49" charset="-122"/>
              </a:rPr>
              <a:t>元，即：</a:t>
            </a:r>
          </a:p>
        </p:txBody>
      </p:sp>
      <p:sp>
        <p:nvSpPr>
          <p:cNvPr id="122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2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29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2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1" name="对象 10"/>
          <p:cNvGraphicFramePr>
            <a:graphicFrameLocks noChangeAspect="1"/>
          </p:cNvGraphicFramePr>
          <p:nvPr/>
        </p:nvGraphicFramePr>
        <p:xfrm>
          <a:off x="1550988" y="2708275"/>
          <a:ext cx="6405562" cy="612775"/>
        </p:xfrm>
        <a:graphic>
          <a:graphicData uri="http://schemas.openxmlformats.org/presentationml/2006/ole">
            <mc:AlternateContent xmlns:mc="http://schemas.openxmlformats.org/markup-compatibility/2006">
              <mc:Choice xmlns:v="urn:schemas-microsoft-com:vml" Requires="v">
                <p:oleObj spid="_x0000_s18490" name="Equation" r:id="rId3" imgW="4483100" imgH="431800" progId="Equation.DSMT4">
                  <p:embed/>
                </p:oleObj>
              </mc:Choice>
              <mc:Fallback>
                <p:oleObj name="Equation" r:id="rId3" imgW="44831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88" y="2708275"/>
                        <a:ext cx="64055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2"/>
          <p:cNvSpPr>
            <a:spLocks noChangeArrowheads="1"/>
          </p:cNvSpPr>
          <p:nvPr/>
        </p:nvSpPr>
        <p:spPr bwMode="auto">
          <a:xfrm>
            <a:off x="827088" y="3500438"/>
            <a:ext cx="7632700" cy="1081087"/>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由于这个贴现率（</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10%</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）使三年的全部预期收益的现值刚好等于这台机器的供给价格，所以，这个贴现率就是</a:t>
            </a:r>
            <a:r>
              <a:rPr kumimoji="1" lang="zh-CN" altLang="en-US" sz="2200" dirty="0">
                <a:solidFill>
                  <a:srgbClr val="C00000"/>
                </a:solidFill>
                <a:effectLst>
                  <a:outerShdw blurRad="38100" dist="38100" dir="2700000" algn="tl">
                    <a:srgbClr val="C0C0C0"/>
                  </a:outerShdw>
                </a:effectLst>
                <a:latin typeface="宋体" pitchFamily="2" charset="-122"/>
                <a:cs typeface="Times New Roman" pitchFamily="18" charset="0"/>
              </a:rPr>
              <a:t>资本边际效率</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，它也代表了该机器的预期利润率</a:t>
            </a:r>
          </a:p>
        </p:txBody>
      </p:sp>
      <p:sp>
        <p:nvSpPr>
          <p:cNvPr id="12299"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3" name="对象 12"/>
          <p:cNvGraphicFramePr>
            <a:graphicFrameLocks noChangeAspect="1"/>
          </p:cNvGraphicFramePr>
          <p:nvPr/>
        </p:nvGraphicFramePr>
        <p:xfrm>
          <a:off x="2051050" y="4652963"/>
          <a:ext cx="4902200" cy="647700"/>
        </p:xfrm>
        <a:graphic>
          <a:graphicData uri="http://schemas.openxmlformats.org/presentationml/2006/ole">
            <mc:AlternateContent xmlns:mc="http://schemas.openxmlformats.org/markup-compatibility/2006">
              <mc:Choice xmlns:v="urn:schemas-microsoft-com:vml" Requires="v">
                <p:oleObj spid="_x0000_s18491" name="Equation" r:id="rId5" imgW="3162300" imgH="419100" progId="Equation.DSMT4">
                  <p:embed/>
                </p:oleObj>
              </mc:Choice>
              <mc:Fallback>
                <p:oleObj name="Equation" r:id="rId5" imgW="31623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652963"/>
                        <a:ext cx="490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0" name="Rectangle 5"/>
          <p:cNvSpPr>
            <a:spLocks noChangeArrowheads="1"/>
          </p:cNvSpPr>
          <p:nvPr/>
        </p:nvSpPr>
        <p:spPr bwMode="auto">
          <a:xfrm>
            <a:off x="0" y="828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3286160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linds(horizontal)">
                                      <p:cBhvr>
                                        <p:cTn id="12" dur="500"/>
                                        <p:tgtEl>
                                          <p:spTgt spid="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blinds(horizontal)">
                                      <p:cBhvr>
                                        <p:cTn id="22" dur="500"/>
                                        <p:tgtEl>
                                          <p:spTgt spid="1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1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B8E6AE4-32BB-465F-9E8D-146601F99609}" type="slidenum">
              <a:rPr lang="en-GB" altLang="zh-CN" sz="1200" b="0">
                <a:solidFill>
                  <a:schemeClr val="bg1"/>
                </a:solidFill>
              </a:rPr>
              <a:pPr/>
              <a:t>34</a:t>
            </a:fld>
            <a:endParaRPr lang="en-GB" altLang="zh-CN" sz="1200" b="0">
              <a:solidFill>
                <a:schemeClr val="bg1"/>
              </a:solidFill>
            </a:endParaRPr>
          </a:p>
        </p:txBody>
      </p:sp>
      <p:sp>
        <p:nvSpPr>
          <p:cNvPr id="41987" name="Text Box 44"/>
          <p:cNvSpPr txBox="1">
            <a:spLocks noChangeArrowheads="1"/>
          </p:cNvSpPr>
          <p:nvPr/>
        </p:nvSpPr>
        <p:spPr bwMode="auto">
          <a:xfrm>
            <a:off x="5075238" y="981075"/>
            <a:ext cx="3168650" cy="2678113"/>
          </a:xfrm>
          <a:prstGeom prst="rect">
            <a:avLst/>
          </a:prstGeom>
          <a:noFill/>
          <a:ln w="12700" cap="sq">
            <a:solidFill>
              <a:srgbClr val="FF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solidFill>
                  <a:schemeClr val="tx1"/>
                </a:solidFill>
                <a:latin typeface="楷体" panose="02010609060101010101" pitchFamily="49" charset="-122"/>
                <a:ea typeface="楷体" panose="02010609060101010101" pitchFamily="49" charset="-122"/>
              </a:rPr>
              <a:t>项目  投资量    收益率</a:t>
            </a:r>
          </a:p>
          <a:p>
            <a:pPr eaLnBrk="1" hangingPunct="1">
              <a:lnSpc>
                <a:spcPct val="50000"/>
              </a:lnSpc>
              <a:spcBef>
                <a:spcPct val="50000"/>
              </a:spcBef>
            </a:pPr>
            <a:r>
              <a:rPr kumimoji="1" lang="zh-CN" altLang="en-US" sz="2400">
                <a:solidFill>
                  <a:schemeClr val="tx1"/>
                </a:solidFill>
                <a:latin typeface="Times New Roman" panose="02020603050405020304" pitchFamily="18" charset="0"/>
                <a:ea typeface="楷体_GB2312" panose="02010609030101010101" pitchFamily="49" charset="-122"/>
              </a:rPr>
              <a:t>  </a:t>
            </a:r>
            <a:r>
              <a:rPr kumimoji="1" lang="en-US" altLang="zh-CN" sz="2400">
                <a:solidFill>
                  <a:schemeClr val="tx1"/>
                </a:solidFill>
                <a:latin typeface="Times New Roman" panose="02020603050405020304" pitchFamily="18" charset="0"/>
                <a:ea typeface="楷体_GB2312" panose="02010609030101010101" pitchFamily="49" charset="-122"/>
              </a:rPr>
              <a:t>A        100         10%</a:t>
            </a:r>
          </a:p>
          <a:p>
            <a:pPr eaLnBrk="1" hangingPunct="1">
              <a:lnSpc>
                <a:spcPct val="50000"/>
              </a:lnSpc>
              <a:spcBef>
                <a:spcPct val="50000"/>
              </a:spcBef>
            </a:pPr>
            <a:r>
              <a:rPr kumimoji="1" lang="en-US" altLang="zh-CN" sz="2400">
                <a:solidFill>
                  <a:schemeClr val="tx1"/>
                </a:solidFill>
                <a:latin typeface="Times New Roman" panose="02020603050405020304" pitchFamily="18" charset="0"/>
                <a:ea typeface="楷体_GB2312" panose="02010609030101010101" pitchFamily="49" charset="-122"/>
              </a:rPr>
              <a:t>  B        200           8%</a:t>
            </a:r>
          </a:p>
          <a:p>
            <a:pPr eaLnBrk="1" hangingPunct="1">
              <a:lnSpc>
                <a:spcPct val="50000"/>
              </a:lnSpc>
              <a:spcBef>
                <a:spcPct val="50000"/>
              </a:spcBef>
            </a:pPr>
            <a:r>
              <a:rPr kumimoji="1" lang="en-US" altLang="zh-CN" sz="2400">
                <a:solidFill>
                  <a:schemeClr val="tx1"/>
                </a:solidFill>
                <a:latin typeface="Times New Roman" panose="02020603050405020304" pitchFamily="18" charset="0"/>
                <a:ea typeface="楷体_GB2312" panose="02010609030101010101" pitchFamily="49" charset="-122"/>
              </a:rPr>
              <a:t>  C</a:t>
            </a:r>
            <a:r>
              <a:rPr kumimoji="1" lang="en-US" altLang="zh-CN"/>
              <a:t>             </a:t>
            </a:r>
            <a:r>
              <a:rPr kumimoji="1" lang="en-US" altLang="zh-CN" sz="2400">
                <a:solidFill>
                  <a:schemeClr val="tx1"/>
                </a:solidFill>
                <a:latin typeface="Times New Roman" panose="02020603050405020304" pitchFamily="18" charset="0"/>
                <a:ea typeface="楷体_GB2312" panose="02010609030101010101" pitchFamily="49" charset="-122"/>
              </a:rPr>
              <a:t>100           6%</a:t>
            </a:r>
          </a:p>
          <a:p>
            <a:pPr eaLnBrk="1" hangingPunct="1">
              <a:lnSpc>
                <a:spcPct val="50000"/>
              </a:lnSpc>
              <a:spcBef>
                <a:spcPct val="50000"/>
              </a:spcBef>
            </a:pPr>
            <a:r>
              <a:rPr kumimoji="1" lang="en-US" altLang="zh-CN" sz="2400">
                <a:solidFill>
                  <a:schemeClr val="tx1"/>
                </a:solidFill>
                <a:latin typeface="Times New Roman" panose="02020603050405020304" pitchFamily="18" charset="0"/>
                <a:ea typeface="楷体_GB2312" panose="02010609030101010101" pitchFamily="49" charset="-122"/>
              </a:rPr>
              <a:t>  D        300           5%</a:t>
            </a:r>
          </a:p>
          <a:p>
            <a:pPr eaLnBrk="1" hangingPunct="1">
              <a:lnSpc>
                <a:spcPct val="50000"/>
              </a:lnSpc>
              <a:spcBef>
                <a:spcPct val="50000"/>
              </a:spcBef>
            </a:pPr>
            <a:r>
              <a:rPr kumimoji="1" lang="en-US" altLang="zh-CN" sz="2400">
                <a:solidFill>
                  <a:schemeClr val="tx1"/>
                </a:solidFill>
                <a:latin typeface="Times New Roman" panose="02020603050405020304" pitchFamily="18" charset="0"/>
                <a:ea typeface="楷体_GB2312" panose="02010609030101010101" pitchFamily="49" charset="-122"/>
              </a:rPr>
              <a:t>  E        100           3%</a:t>
            </a:r>
          </a:p>
        </p:txBody>
      </p:sp>
      <p:grpSp>
        <p:nvGrpSpPr>
          <p:cNvPr id="2" name="Group 48"/>
          <p:cNvGrpSpPr>
            <a:grpSpLocks/>
          </p:cNvGrpSpPr>
          <p:nvPr/>
        </p:nvGrpSpPr>
        <p:grpSpPr bwMode="auto">
          <a:xfrm>
            <a:off x="827088" y="1196975"/>
            <a:ext cx="5629275" cy="4818063"/>
            <a:chOff x="786" y="985"/>
            <a:chExt cx="3546" cy="3035"/>
          </a:xfrm>
        </p:grpSpPr>
        <p:sp>
          <p:nvSpPr>
            <p:cNvPr id="8" name="Rectangle 2"/>
            <p:cNvSpPr>
              <a:spLocks noChangeArrowheads="1"/>
            </p:cNvSpPr>
            <p:nvPr/>
          </p:nvSpPr>
          <p:spPr bwMode="auto">
            <a:xfrm>
              <a:off x="1297" y="3770"/>
              <a:ext cx="2528" cy="250"/>
            </a:xfrm>
            <a:prstGeom prst="rect">
              <a:avLst/>
            </a:prstGeom>
            <a:noFill/>
            <a:ln w="12700" cap="sq">
              <a:noFill/>
              <a:miter lim="800000"/>
              <a:headEnd type="none" w="sm" len="sm"/>
              <a:tailEnd type="none" w="sm" len="sm"/>
            </a:ln>
            <a:effectLst/>
          </p:spPr>
          <p:txBody>
            <a:bodyPr>
              <a:spAutoFit/>
            </a:bodyPr>
            <a:lstStyle/>
            <a:p>
              <a:pPr eaLnBrk="1" hangingPunct="1">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单个厂商投资的边际效率曲线 </a:t>
              </a:r>
            </a:p>
          </p:txBody>
        </p:sp>
        <p:sp>
          <p:nvSpPr>
            <p:cNvPr id="9" name="Text Box 4"/>
            <p:cNvSpPr txBox="1">
              <a:spLocks noChangeArrowheads="1"/>
            </p:cNvSpPr>
            <p:nvPr/>
          </p:nvSpPr>
          <p:spPr bwMode="auto">
            <a:xfrm>
              <a:off x="4160" y="3414"/>
              <a:ext cx="172" cy="190"/>
            </a:xfrm>
            <a:prstGeom prst="rect">
              <a:avLst/>
            </a:prstGeom>
            <a:no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I</a:t>
              </a:r>
            </a:p>
          </p:txBody>
        </p:sp>
        <p:sp>
          <p:nvSpPr>
            <p:cNvPr id="57354" name="Text Box 5"/>
            <p:cNvSpPr txBox="1">
              <a:spLocks noChangeArrowheads="1"/>
            </p:cNvSpPr>
            <p:nvPr/>
          </p:nvSpPr>
          <p:spPr bwMode="auto">
            <a:xfrm>
              <a:off x="3379" y="3074"/>
              <a:ext cx="12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E</a:t>
              </a:r>
            </a:p>
          </p:txBody>
        </p:sp>
        <p:sp>
          <p:nvSpPr>
            <p:cNvPr id="57355" name="Line 6"/>
            <p:cNvSpPr>
              <a:spLocks noChangeShapeType="1"/>
            </p:cNvSpPr>
            <p:nvPr/>
          </p:nvSpPr>
          <p:spPr bwMode="auto">
            <a:xfrm>
              <a:off x="1248" y="3491"/>
              <a:ext cx="2872"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6" name="Line 7"/>
            <p:cNvSpPr>
              <a:spLocks noChangeShapeType="1"/>
            </p:cNvSpPr>
            <p:nvPr/>
          </p:nvSpPr>
          <p:spPr bwMode="auto">
            <a:xfrm flipV="1">
              <a:off x="1248" y="1014"/>
              <a:ext cx="0" cy="248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7" name="Line 8"/>
            <p:cNvSpPr>
              <a:spLocks noChangeShapeType="1"/>
            </p:cNvSpPr>
            <p:nvPr/>
          </p:nvSpPr>
          <p:spPr bwMode="auto">
            <a:xfrm>
              <a:off x="1248" y="1512"/>
              <a:ext cx="313"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58" name="Line 9"/>
            <p:cNvSpPr>
              <a:spLocks noChangeShapeType="1"/>
            </p:cNvSpPr>
            <p:nvPr/>
          </p:nvSpPr>
          <p:spPr bwMode="auto">
            <a:xfrm>
              <a:off x="1568" y="1494"/>
              <a:ext cx="0" cy="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59" name="Line 10"/>
            <p:cNvSpPr>
              <a:spLocks noChangeShapeType="1"/>
            </p:cNvSpPr>
            <p:nvPr/>
          </p:nvSpPr>
          <p:spPr bwMode="auto">
            <a:xfrm>
              <a:off x="1561" y="1927"/>
              <a:ext cx="0" cy="1564"/>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0" name="Line 11"/>
            <p:cNvSpPr>
              <a:spLocks noChangeShapeType="1"/>
            </p:cNvSpPr>
            <p:nvPr/>
          </p:nvSpPr>
          <p:spPr bwMode="auto">
            <a:xfrm>
              <a:off x="1561" y="1898"/>
              <a:ext cx="548"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1" name="Line 12"/>
            <p:cNvSpPr>
              <a:spLocks noChangeShapeType="1"/>
            </p:cNvSpPr>
            <p:nvPr/>
          </p:nvSpPr>
          <p:spPr bwMode="auto">
            <a:xfrm>
              <a:off x="2109" y="1894"/>
              <a:ext cx="0" cy="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2" name="Line 13"/>
            <p:cNvSpPr>
              <a:spLocks noChangeShapeType="1"/>
            </p:cNvSpPr>
            <p:nvPr/>
          </p:nvSpPr>
          <p:spPr bwMode="auto">
            <a:xfrm>
              <a:off x="2101" y="2300"/>
              <a:ext cx="313"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3" name="Line 14"/>
            <p:cNvSpPr>
              <a:spLocks noChangeShapeType="1"/>
            </p:cNvSpPr>
            <p:nvPr/>
          </p:nvSpPr>
          <p:spPr bwMode="auto">
            <a:xfrm>
              <a:off x="2420" y="2289"/>
              <a:ext cx="0" cy="27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4" name="Line 15"/>
            <p:cNvSpPr>
              <a:spLocks noChangeShapeType="1"/>
            </p:cNvSpPr>
            <p:nvPr/>
          </p:nvSpPr>
          <p:spPr bwMode="auto">
            <a:xfrm>
              <a:off x="2420" y="2544"/>
              <a:ext cx="861"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5" name="Line 16"/>
            <p:cNvSpPr>
              <a:spLocks noChangeShapeType="1"/>
            </p:cNvSpPr>
            <p:nvPr/>
          </p:nvSpPr>
          <p:spPr bwMode="auto">
            <a:xfrm>
              <a:off x="3283" y="2927"/>
              <a:ext cx="313"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6" name="Line 17"/>
            <p:cNvSpPr>
              <a:spLocks noChangeShapeType="1"/>
            </p:cNvSpPr>
            <p:nvPr/>
          </p:nvSpPr>
          <p:spPr bwMode="auto">
            <a:xfrm>
              <a:off x="3596" y="2926"/>
              <a:ext cx="0" cy="54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7" name="Text Box 18"/>
            <p:cNvSpPr txBox="1">
              <a:spLocks noChangeArrowheads="1"/>
            </p:cNvSpPr>
            <p:nvPr/>
          </p:nvSpPr>
          <p:spPr bwMode="auto">
            <a:xfrm>
              <a:off x="3689" y="3319"/>
              <a:ext cx="12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K</a:t>
              </a:r>
            </a:p>
          </p:txBody>
        </p:sp>
        <p:sp>
          <p:nvSpPr>
            <p:cNvPr id="57368" name="Text Box 19"/>
            <p:cNvSpPr txBox="1">
              <a:spLocks noChangeArrowheads="1"/>
            </p:cNvSpPr>
            <p:nvPr/>
          </p:nvSpPr>
          <p:spPr bwMode="auto">
            <a:xfrm>
              <a:off x="2771" y="3073"/>
              <a:ext cx="12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D</a:t>
              </a:r>
            </a:p>
          </p:txBody>
        </p:sp>
        <p:sp>
          <p:nvSpPr>
            <p:cNvPr id="57369" name="Text Box 20"/>
            <p:cNvSpPr txBox="1">
              <a:spLocks noChangeArrowheads="1"/>
            </p:cNvSpPr>
            <p:nvPr/>
          </p:nvSpPr>
          <p:spPr bwMode="auto">
            <a:xfrm>
              <a:off x="2187" y="3087"/>
              <a:ext cx="12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C</a:t>
              </a:r>
            </a:p>
          </p:txBody>
        </p:sp>
        <p:sp>
          <p:nvSpPr>
            <p:cNvPr id="57370" name="Text Box 21"/>
            <p:cNvSpPr txBox="1">
              <a:spLocks noChangeArrowheads="1"/>
            </p:cNvSpPr>
            <p:nvPr/>
          </p:nvSpPr>
          <p:spPr bwMode="auto">
            <a:xfrm>
              <a:off x="1780" y="3082"/>
              <a:ext cx="12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B</a:t>
              </a:r>
            </a:p>
          </p:txBody>
        </p:sp>
        <p:sp>
          <p:nvSpPr>
            <p:cNvPr id="57371" name="Text Box 22"/>
            <p:cNvSpPr txBox="1">
              <a:spLocks noChangeArrowheads="1"/>
            </p:cNvSpPr>
            <p:nvPr/>
          </p:nvSpPr>
          <p:spPr bwMode="auto">
            <a:xfrm>
              <a:off x="1326" y="3074"/>
              <a:ext cx="12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A</a:t>
              </a:r>
            </a:p>
          </p:txBody>
        </p:sp>
        <p:sp>
          <p:nvSpPr>
            <p:cNvPr id="57372" name="Text Box 23"/>
            <p:cNvSpPr txBox="1">
              <a:spLocks noChangeArrowheads="1"/>
            </p:cNvSpPr>
            <p:nvPr/>
          </p:nvSpPr>
          <p:spPr bwMode="auto">
            <a:xfrm>
              <a:off x="1326" y="1315"/>
              <a:ext cx="12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H</a:t>
              </a:r>
            </a:p>
          </p:txBody>
        </p:sp>
        <p:sp>
          <p:nvSpPr>
            <p:cNvPr id="29" name="Text Box 24"/>
            <p:cNvSpPr txBox="1">
              <a:spLocks noChangeArrowheads="1"/>
            </p:cNvSpPr>
            <p:nvPr/>
          </p:nvSpPr>
          <p:spPr bwMode="auto">
            <a:xfrm>
              <a:off x="786" y="985"/>
              <a:ext cx="413" cy="190"/>
            </a:xfrm>
            <a:prstGeom prst="rect">
              <a:avLst/>
            </a:prstGeom>
            <a:no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 MEC</a:t>
              </a:r>
            </a:p>
          </p:txBody>
        </p:sp>
        <p:sp>
          <p:nvSpPr>
            <p:cNvPr id="57374" name="Text Box 25"/>
            <p:cNvSpPr txBox="1">
              <a:spLocks noChangeArrowheads="1"/>
            </p:cNvSpPr>
            <p:nvPr/>
          </p:nvSpPr>
          <p:spPr bwMode="auto">
            <a:xfrm>
              <a:off x="1091" y="1789"/>
              <a:ext cx="11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8</a:t>
              </a:r>
            </a:p>
          </p:txBody>
        </p:sp>
        <p:sp>
          <p:nvSpPr>
            <p:cNvPr id="57375" name="Text Box 26"/>
            <p:cNvSpPr txBox="1">
              <a:spLocks noChangeArrowheads="1"/>
            </p:cNvSpPr>
            <p:nvPr/>
          </p:nvSpPr>
          <p:spPr bwMode="auto">
            <a:xfrm>
              <a:off x="2077"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3</a:t>
              </a:r>
            </a:p>
          </p:txBody>
        </p:sp>
        <p:sp>
          <p:nvSpPr>
            <p:cNvPr id="57376" name="Text Box 27"/>
            <p:cNvSpPr txBox="1">
              <a:spLocks noChangeArrowheads="1"/>
            </p:cNvSpPr>
            <p:nvPr/>
          </p:nvSpPr>
          <p:spPr bwMode="auto">
            <a:xfrm>
              <a:off x="2373"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4</a:t>
              </a:r>
            </a:p>
          </p:txBody>
        </p:sp>
        <p:sp>
          <p:nvSpPr>
            <p:cNvPr id="57377" name="Text Box 28"/>
            <p:cNvSpPr txBox="1">
              <a:spLocks noChangeArrowheads="1"/>
            </p:cNvSpPr>
            <p:nvPr/>
          </p:nvSpPr>
          <p:spPr bwMode="auto">
            <a:xfrm>
              <a:off x="2657"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5</a:t>
              </a:r>
            </a:p>
          </p:txBody>
        </p:sp>
        <p:sp>
          <p:nvSpPr>
            <p:cNvPr id="57378" name="Text Box 29"/>
            <p:cNvSpPr txBox="1">
              <a:spLocks noChangeArrowheads="1"/>
            </p:cNvSpPr>
            <p:nvPr/>
          </p:nvSpPr>
          <p:spPr bwMode="auto">
            <a:xfrm>
              <a:off x="2965"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6</a:t>
              </a:r>
            </a:p>
          </p:txBody>
        </p:sp>
        <p:sp>
          <p:nvSpPr>
            <p:cNvPr id="57379" name="Text Box 30"/>
            <p:cNvSpPr txBox="1">
              <a:spLocks noChangeArrowheads="1"/>
            </p:cNvSpPr>
            <p:nvPr/>
          </p:nvSpPr>
          <p:spPr bwMode="auto">
            <a:xfrm>
              <a:off x="3261" y="3522"/>
              <a:ext cx="11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7</a:t>
              </a:r>
            </a:p>
          </p:txBody>
        </p:sp>
        <p:sp>
          <p:nvSpPr>
            <p:cNvPr id="57380" name="Text Box 31"/>
            <p:cNvSpPr txBox="1">
              <a:spLocks noChangeArrowheads="1"/>
            </p:cNvSpPr>
            <p:nvPr/>
          </p:nvSpPr>
          <p:spPr bwMode="auto">
            <a:xfrm>
              <a:off x="3599"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8</a:t>
              </a:r>
            </a:p>
          </p:txBody>
        </p:sp>
        <p:sp>
          <p:nvSpPr>
            <p:cNvPr id="57381" name="Text Box 32"/>
            <p:cNvSpPr txBox="1">
              <a:spLocks noChangeArrowheads="1"/>
            </p:cNvSpPr>
            <p:nvPr/>
          </p:nvSpPr>
          <p:spPr bwMode="auto">
            <a:xfrm>
              <a:off x="1077" y="26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4</a:t>
              </a:r>
            </a:p>
          </p:txBody>
        </p:sp>
        <p:sp>
          <p:nvSpPr>
            <p:cNvPr id="57382" name="Text Box 33"/>
            <p:cNvSpPr txBox="1">
              <a:spLocks noChangeArrowheads="1"/>
            </p:cNvSpPr>
            <p:nvPr/>
          </p:nvSpPr>
          <p:spPr bwMode="auto">
            <a:xfrm>
              <a:off x="1059" y="1405"/>
              <a:ext cx="1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10</a:t>
              </a:r>
            </a:p>
          </p:txBody>
        </p:sp>
        <p:sp>
          <p:nvSpPr>
            <p:cNvPr id="57383" name="Text Box 34"/>
            <p:cNvSpPr txBox="1">
              <a:spLocks noChangeArrowheads="1"/>
            </p:cNvSpPr>
            <p:nvPr/>
          </p:nvSpPr>
          <p:spPr bwMode="auto">
            <a:xfrm>
              <a:off x="1169"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0</a:t>
              </a:r>
            </a:p>
          </p:txBody>
        </p:sp>
        <p:sp>
          <p:nvSpPr>
            <p:cNvPr id="57384" name="Text Box 35"/>
            <p:cNvSpPr txBox="1">
              <a:spLocks noChangeArrowheads="1"/>
            </p:cNvSpPr>
            <p:nvPr/>
          </p:nvSpPr>
          <p:spPr bwMode="auto">
            <a:xfrm>
              <a:off x="1528"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1</a:t>
              </a:r>
            </a:p>
          </p:txBody>
        </p:sp>
        <p:sp>
          <p:nvSpPr>
            <p:cNvPr id="57385" name="Text Box 36"/>
            <p:cNvSpPr txBox="1">
              <a:spLocks noChangeArrowheads="1"/>
            </p:cNvSpPr>
            <p:nvPr/>
          </p:nvSpPr>
          <p:spPr bwMode="auto">
            <a:xfrm>
              <a:off x="1796"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2</a:t>
              </a:r>
            </a:p>
          </p:txBody>
        </p:sp>
        <p:sp>
          <p:nvSpPr>
            <p:cNvPr id="57386" name="Text Box 37"/>
            <p:cNvSpPr txBox="1">
              <a:spLocks noChangeArrowheads="1"/>
            </p:cNvSpPr>
            <p:nvPr/>
          </p:nvSpPr>
          <p:spPr bwMode="auto">
            <a:xfrm>
              <a:off x="1091" y="2216"/>
              <a:ext cx="11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6</a:t>
              </a:r>
            </a:p>
          </p:txBody>
        </p:sp>
        <p:sp>
          <p:nvSpPr>
            <p:cNvPr id="57387" name="Text Box 38"/>
            <p:cNvSpPr txBox="1">
              <a:spLocks noChangeArrowheads="1"/>
            </p:cNvSpPr>
            <p:nvPr/>
          </p:nvSpPr>
          <p:spPr bwMode="auto">
            <a:xfrm>
              <a:off x="1091" y="2988"/>
              <a:ext cx="11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2</a:t>
              </a:r>
            </a:p>
          </p:txBody>
        </p:sp>
        <p:sp>
          <p:nvSpPr>
            <p:cNvPr id="57388" name="Line 39"/>
            <p:cNvSpPr>
              <a:spLocks noChangeShapeType="1"/>
            </p:cNvSpPr>
            <p:nvPr/>
          </p:nvSpPr>
          <p:spPr bwMode="auto">
            <a:xfrm>
              <a:off x="2109" y="2326"/>
              <a:ext cx="0" cy="1134"/>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89" name="Line 40"/>
            <p:cNvSpPr>
              <a:spLocks noChangeShapeType="1"/>
            </p:cNvSpPr>
            <p:nvPr/>
          </p:nvSpPr>
          <p:spPr bwMode="auto">
            <a:xfrm>
              <a:off x="2422" y="2578"/>
              <a:ext cx="0" cy="88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90" name="Line 41"/>
            <p:cNvSpPr>
              <a:spLocks noChangeShapeType="1"/>
            </p:cNvSpPr>
            <p:nvPr/>
          </p:nvSpPr>
          <p:spPr bwMode="auto">
            <a:xfrm>
              <a:off x="3283" y="2531"/>
              <a:ext cx="0" cy="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91" name="Line 42"/>
            <p:cNvSpPr>
              <a:spLocks noChangeShapeType="1"/>
            </p:cNvSpPr>
            <p:nvPr/>
          </p:nvSpPr>
          <p:spPr bwMode="auto">
            <a:xfrm>
              <a:off x="3283" y="2949"/>
              <a:ext cx="0" cy="53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 name="Text Box 46"/>
            <p:cNvSpPr txBox="1">
              <a:spLocks noChangeArrowheads="1"/>
            </p:cNvSpPr>
            <p:nvPr/>
          </p:nvSpPr>
          <p:spPr bwMode="auto">
            <a:xfrm>
              <a:off x="2109" y="1706"/>
              <a:ext cx="340" cy="190"/>
            </a:xfrm>
            <a:prstGeom prst="rect">
              <a:avLst/>
            </a:prstGeom>
            <a:noFill/>
            <a:ln w="9525">
              <a:noFill/>
              <a:miter lim="800000"/>
              <a:headEnd/>
              <a:tailEnd/>
            </a:ln>
            <a:effectLst/>
          </p:spPr>
          <p:txBody>
            <a:bodyPr lIns="0" tIns="0" rIns="0" bIns="0"/>
            <a:lstStyle/>
            <a:p>
              <a:pPr algn="just">
                <a:defRPr/>
              </a:pPr>
              <a:r>
                <a:rPr lang="en-US" altLang="zh-CN" sz="1800">
                  <a:solidFill>
                    <a:srgbClr val="800000"/>
                  </a:solidFill>
                  <a:effectLst>
                    <a:outerShdw blurRad="38100" dist="38100" dir="2700000" algn="tl">
                      <a:srgbClr val="C0C0C0"/>
                    </a:outerShdw>
                  </a:effectLst>
                  <a:latin typeface="Times New Roman" pitchFamily="18" charset="0"/>
                </a:rPr>
                <a:t>MEI</a:t>
              </a:r>
            </a:p>
          </p:txBody>
        </p:sp>
      </p:grpSp>
      <p:sp>
        <p:nvSpPr>
          <p:cNvPr id="41989" name="Rectangle 59">
            <a:hlinkClick r:id="rId2" action="ppaction://hlinksldjump"/>
          </p:cNvPr>
          <p:cNvSpPr>
            <a:spLocks noChangeArrowheads="1"/>
          </p:cNvSpPr>
          <p:nvPr/>
        </p:nvSpPr>
        <p:spPr bwMode="auto">
          <a:xfrm>
            <a:off x="5232400" y="404813"/>
            <a:ext cx="2447925" cy="431800"/>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10800"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1"/>
                </a:solidFill>
                <a:latin typeface="楷体" panose="02010609060101010101" pitchFamily="49" charset="-122"/>
                <a:ea typeface="楷体" panose="02010609060101010101" pitchFamily="49" charset="-122"/>
              </a:rPr>
              <a:t>厂商投资决策示例    </a:t>
            </a:r>
            <a:endParaRPr kumimoji="1" lang="en-US" altLang="zh-TW">
              <a:latin typeface="楷体" panose="02010609060101010101" pitchFamily="49" charset="-122"/>
              <a:ea typeface="楷体" panose="02010609060101010101" pitchFamily="49" charset="-122"/>
            </a:endParaRPr>
          </a:p>
        </p:txBody>
      </p:sp>
      <p:sp>
        <p:nvSpPr>
          <p:cNvPr id="50" name="Rectangle 60"/>
          <p:cNvSpPr>
            <a:spLocks noChangeArrowheads="1"/>
          </p:cNvSpPr>
          <p:nvPr/>
        </p:nvSpPr>
        <p:spPr bwMode="auto">
          <a:xfrm>
            <a:off x="6335713" y="3789363"/>
            <a:ext cx="2339975" cy="2376487"/>
          </a:xfrm>
          <a:prstGeom prst="rect">
            <a:avLst/>
          </a:prstGeom>
          <a:noFill/>
          <a:ln w="9525">
            <a:noFill/>
            <a:miter lim="800000"/>
            <a:headEnd/>
            <a:tailEnd/>
          </a:ln>
          <a:effectLst/>
        </p:spPr>
        <p:txBody>
          <a:bodyPr/>
          <a:lstStyle/>
          <a:p>
            <a:pPr marL="174625" indent="-174625" algn="just" eaLnBrk="1" hangingPunct="1">
              <a:lnSpc>
                <a:spcPct val="90000"/>
              </a:lnSpc>
              <a:spcBef>
                <a:spcPct val="20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厂商进行多少投资，还取决于利率水平，因为只有资本边际率大于或至少等于利率水平的项目才是可行的</a:t>
            </a:r>
          </a:p>
        </p:txBody>
      </p:sp>
      <p:sp>
        <p:nvSpPr>
          <p:cNvPr id="49" name="Rectangle 3"/>
          <p:cNvSpPr>
            <a:spLocks noChangeArrowheads="1"/>
          </p:cNvSpPr>
          <p:nvPr/>
        </p:nvSpPr>
        <p:spPr bwMode="auto">
          <a:xfrm>
            <a:off x="828675" y="549275"/>
            <a:ext cx="3059113"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资本边际效率曲线</a:t>
            </a:r>
          </a:p>
        </p:txBody>
      </p:sp>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1198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blinds(horizontal)">
                                      <p:cBhvr>
                                        <p:cTn id="12" dur="500"/>
                                        <p:tgtEl>
                                          <p:spTgt spid="4198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1989"/>
                                        </p:tgtEl>
                                        <p:attrNameLst>
                                          <p:attrName>style.visibility</p:attrName>
                                        </p:attrNameLst>
                                      </p:cBhvr>
                                      <p:to>
                                        <p:strVal val="visible"/>
                                      </p:to>
                                    </p:set>
                                    <p:animEffect transition="in" filter="blinds(horizontal)">
                                      <p:cBhvr>
                                        <p:cTn id="15" dur="500"/>
                                        <p:tgtEl>
                                          <p:spTgt spid="419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blinds(horizontal)">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P spid="41989" grpId="0" animBg="1"/>
      <p:bldP spid="50" grpId="0" bldLvl="2" autoUpdateAnimBg="0"/>
      <p:bldP spid="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7B05B0B-1070-4EB4-BD91-27C255E61271}" type="slidenum">
              <a:rPr lang="en-GB" altLang="zh-CN" sz="1200" b="0">
                <a:solidFill>
                  <a:schemeClr val="bg1"/>
                </a:solidFill>
              </a:rPr>
              <a:pPr/>
              <a:t>35</a:t>
            </a:fld>
            <a:endParaRPr lang="en-GB" altLang="zh-CN" sz="1200" b="0">
              <a:solidFill>
                <a:schemeClr val="bg1"/>
              </a:solidFill>
            </a:endParaRPr>
          </a:p>
        </p:txBody>
      </p:sp>
      <p:sp>
        <p:nvSpPr>
          <p:cNvPr id="8" name="Rectangle 2"/>
          <p:cNvSpPr>
            <a:spLocks noChangeArrowheads="1"/>
          </p:cNvSpPr>
          <p:nvPr/>
        </p:nvSpPr>
        <p:spPr bwMode="auto">
          <a:xfrm>
            <a:off x="5795963" y="5013325"/>
            <a:ext cx="2341562"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87313" indent="-87313">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1800">
                <a:solidFill>
                  <a:schemeClr val="tx1"/>
                </a:solidFill>
                <a:latin typeface="黑体" panose="02010609060101010101" pitchFamily="49" charset="-122"/>
                <a:ea typeface="黑体" panose="02010609060101010101" pitchFamily="49" charset="-122"/>
              </a:rPr>
              <a:t>资本边际效率曲线与投资边际效率曲线 </a:t>
            </a:r>
          </a:p>
        </p:txBody>
      </p:sp>
      <p:sp>
        <p:nvSpPr>
          <p:cNvPr id="31" name="Rectangle 3"/>
          <p:cNvSpPr>
            <a:spLocks noChangeArrowheads="1"/>
          </p:cNvSpPr>
          <p:nvPr/>
        </p:nvSpPr>
        <p:spPr bwMode="auto">
          <a:xfrm>
            <a:off x="755650" y="652463"/>
            <a:ext cx="3059113"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投资边际效率曲线</a:t>
            </a:r>
          </a:p>
        </p:txBody>
      </p:sp>
      <p:sp>
        <p:nvSpPr>
          <p:cNvPr id="32" name="Rectangle 60"/>
          <p:cNvSpPr>
            <a:spLocks noChangeArrowheads="1"/>
          </p:cNvSpPr>
          <p:nvPr/>
        </p:nvSpPr>
        <p:spPr bwMode="auto">
          <a:xfrm>
            <a:off x="684213" y="1325563"/>
            <a:ext cx="4248150" cy="4429125"/>
          </a:xfrm>
          <a:prstGeom prst="rect">
            <a:avLst/>
          </a:prstGeom>
          <a:noFill/>
          <a:ln w="9525">
            <a:noFill/>
            <a:miter lim="800000"/>
            <a:headEnd/>
            <a:tailEnd/>
          </a:ln>
          <a:effectLst/>
        </p:spPr>
        <p:txBody>
          <a:bodyPr/>
          <a:lstStyle/>
          <a:p>
            <a:pPr marL="174625" indent="-174625" algn="just" eaLnBrk="1" hangingPunct="1">
              <a:lnSpc>
                <a:spcPct val="90000"/>
              </a:lnSpc>
              <a:spcBef>
                <a:spcPct val="20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mn-ea"/>
                <a:ea typeface="+mn-ea"/>
                <a:cs typeface="Times New Roman" pitchFamily="18" charset="0"/>
              </a:rPr>
              <a:t>资本边际效率曲线还不能准确代表厂商的投资需求曲线</a:t>
            </a:r>
            <a:endParaRPr kumimoji="1" lang="en-US" altLang="zh-CN" sz="2200" dirty="0">
              <a:solidFill>
                <a:schemeClr val="tx1"/>
              </a:solidFill>
              <a:effectLst>
                <a:outerShdw blurRad="38100" dist="38100" dir="2700000" algn="tl">
                  <a:srgbClr val="C0C0C0"/>
                </a:outerShdw>
              </a:effectLst>
              <a:latin typeface="+mn-ea"/>
              <a:ea typeface="+mn-ea"/>
              <a:cs typeface="Times New Roman" pitchFamily="18" charset="0"/>
            </a:endParaRPr>
          </a:p>
          <a:p>
            <a:pPr marL="174625" indent="-174625" algn="just" eaLnBrk="1" hangingPunct="1">
              <a:lnSpc>
                <a:spcPct val="90000"/>
              </a:lnSpc>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mn-ea"/>
                <a:ea typeface="+mn-ea"/>
                <a:cs typeface="Times New Roman" pitchFamily="18" charset="0"/>
              </a:rPr>
              <a:t>原因：当利率下降时，如果每个厂商都增加投资，这会带来两方面结果：</a:t>
            </a:r>
            <a:endParaRPr kumimoji="1" lang="en-US" altLang="zh-CN" sz="2200" dirty="0">
              <a:solidFill>
                <a:schemeClr val="tx1"/>
              </a:solidFill>
              <a:effectLst>
                <a:outerShdw blurRad="38100" dist="38100" dir="2700000" algn="tl">
                  <a:srgbClr val="C0C0C0"/>
                </a:outerShdw>
              </a:effectLst>
              <a:latin typeface="+mn-ea"/>
              <a:ea typeface="+mn-ea"/>
              <a:cs typeface="Times New Roman" pitchFamily="18" charset="0"/>
            </a:endParaRPr>
          </a:p>
          <a:p>
            <a:pPr marL="460375" lvl="1" indent="-285750" algn="just" eaLnBrk="1" hangingPunct="1">
              <a:lnSpc>
                <a:spcPct val="90000"/>
              </a:lnSpc>
              <a:spcBef>
                <a:spcPts val="600"/>
              </a:spcBef>
              <a:buClr>
                <a:srgbClr val="FF6600"/>
              </a:buClr>
              <a:buSzPct val="70000"/>
              <a:buFont typeface="Wingdings" pitchFamily="2" charset="2"/>
              <a:buChar char="l"/>
              <a:defRPr/>
            </a:pP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投资所需的机器设备、生产所需的原材料等需求增加，在供给不变下，这些投入品的价格会上涨，从而导致产品生产成本上升，投资收益降低。这样，资本边际效率必然缩小</a:t>
            </a:r>
            <a:endParaRPr kumimoji="1" lang="en-US" altLang="zh-CN" sz="18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460375" lvl="1" indent="-285750" algn="just" eaLnBrk="1" hangingPunct="1">
              <a:lnSpc>
                <a:spcPct val="90000"/>
              </a:lnSpc>
              <a:spcBef>
                <a:spcPts val="600"/>
              </a:spcBef>
              <a:buClr>
                <a:srgbClr val="FF6600"/>
              </a:buClr>
              <a:buSzPct val="70000"/>
              <a:buFont typeface="Wingdings" pitchFamily="2" charset="2"/>
              <a:buChar char="l"/>
              <a:defRPr/>
            </a:pP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投资本品形成生产能力投产后，所生产的产品供给增加，在需求不变下，产品的价格会下降，这也会导致投资收益降低。这样，资本边际效率也必然缩小</a:t>
            </a:r>
          </a:p>
          <a:p>
            <a:pPr marL="360363" lvl="1" indent="-185738" algn="just" eaLnBrk="1" hangingPunct="1">
              <a:lnSpc>
                <a:spcPct val="90000"/>
              </a:lnSpc>
              <a:spcBef>
                <a:spcPct val="20000"/>
              </a:spcBef>
              <a:buClr>
                <a:srgbClr val="FF6600"/>
              </a:buClr>
              <a:buFont typeface="Wingdings" pitchFamily="2" charset="2"/>
              <a:buChar char="§"/>
              <a:defRPr/>
            </a:pPr>
            <a:endParaRPr kumimoji="1" lang="en-US" altLang="zh-CN" sz="2000" dirty="0">
              <a:solidFill>
                <a:schemeClr val="tx1"/>
              </a:solidFill>
              <a:effectLst>
                <a:outerShdw blurRad="38100" dist="38100" dir="2700000" algn="tl">
                  <a:srgbClr val="C0C0C0"/>
                </a:outerShdw>
              </a:effectLst>
              <a:latin typeface="楷体_GB2312" pitchFamily="49" charset="-122"/>
              <a:ea typeface="楷体_GB2312" pitchFamily="49" charset="-122"/>
              <a:cs typeface="Times New Roman" pitchFamily="18" charset="0"/>
            </a:endParaRPr>
          </a:p>
        </p:txBody>
      </p:sp>
      <p:grpSp>
        <p:nvGrpSpPr>
          <p:cNvPr id="2" name="组合 1"/>
          <p:cNvGrpSpPr>
            <a:grpSpLocks/>
          </p:cNvGrpSpPr>
          <p:nvPr/>
        </p:nvGrpSpPr>
        <p:grpSpPr bwMode="auto">
          <a:xfrm>
            <a:off x="5267325" y="1535113"/>
            <a:ext cx="3552825" cy="3406775"/>
            <a:chOff x="5267325" y="1535113"/>
            <a:chExt cx="3552825" cy="3406775"/>
          </a:xfrm>
        </p:grpSpPr>
        <p:sp>
          <p:nvSpPr>
            <p:cNvPr id="10" name="Text Box 18"/>
            <p:cNvSpPr txBox="1">
              <a:spLocks noChangeArrowheads="1"/>
            </p:cNvSpPr>
            <p:nvPr/>
          </p:nvSpPr>
          <p:spPr bwMode="auto">
            <a:xfrm>
              <a:off x="5330825" y="1535113"/>
              <a:ext cx="398463" cy="476250"/>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58376" name="Line 19"/>
            <p:cNvSpPr>
              <a:spLocks noChangeShapeType="1"/>
            </p:cNvSpPr>
            <p:nvPr/>
          </p:nvSpPr>
          <p:spPr bwMode="auto">
            <a:xfrm>
              <a:off x="5492750" y="4538663"/>
              <a:ext cx="3132138"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8377" name="Line 20"/>
            <p:cNvSpPr>
              <a:spLocks noChangeShapeType="1"/>
            </p:cNvSpPr>
            <p:nvPr/>
          </p:nvSpPr>
          <p:spPr bwMode="auto">
            <a:xfrm flipV="1">
              <a:off x="5513388" y="1616076"/>
              <a:ext cx="0" cy="291623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21"/>
            <p:cNvSpPr txBox="1">
              <a:spLocks noChangeArrowheads="1"/>
            </p:cNvSpPr>
            <p:nvPr/>
          </p:nvSpPr>
          <p:spPr bwMode="auto">
            <a:xfrm>
              <a:off x="5291138" y="4376738"/>
              <a:ext cx="398462" cy="479425"/>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4" name="Text Box 22"/>
            <p:cNvSpPr txBox="1">
              <a:spLocks noChangeArrowheads="1"/>
            </p:cNvSpPr>
            <p:nvPr/>
          </p:nvSpPr>
          <p:spPr bwMode="auto">
            <a:xfrm>
              <a:off x="8604250" y="4411663"/>
              <a:ext cx="215900" cy="323850"/>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I</a:t>
              </a:r>
            </a:p>
          </p:txBody>
        </p:sp>
        <p:sp>
          <p:nvSpPr>
            <p:cNvPr id="15" name="Text Box 23"/>
            <p:cNvSpPr txBox="1">
              <a:spLocks noChangeArrowheads="1"/>
            </p:cNvSpPr>
            <p:nvPr/>
          </p:nvSpPr>
          <p:spPr bwMode="auto">
            <a:xfrm>
              <a:off x="7740650" y="3789363"/>
              <a:ext cx="503238" cy="287337"/>
            </a:xfrm>
            <a:prstGeom prst="rect">
              <a:avLst/>
            </a:prstGeom>
            <a:noFill/>
            <a:ln w="9525">
              <a:noFill/>
              <a:miter lim="800000"/>
              <a:headEnd/>
              <a:tailEnd/>
            </a:ln>
          </p:spPr>
          <p:txBody>
            <a:bodyPr lIns="18000" tIns="10800" rIns="18000" bIns="10800"/>
            <a:lstStyle>
              <a:lvl1pPr>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MEI</a:t>
              </a:r>
            </a:p>
          </p:txBody>
        </p:sp>
        <p:sp>
          <p:nvSpPr>
            <p:cNvPr id="58381" name="Line 27"/>
            <p:cNvSpPr>
              <a:spLocks noChangeShapeType="1"/>
            </p:cNvSpPr>
            <p:nvPr/>
          </p:nvSpPr>
          <p:spPr bwMode="auto">
            <a:xfrm>
              <a:off x="5513388" y="3429001"/>
              <a:ext cx="1584325" cy="0"/>
            </a:xfrm>
            <a:prstGeom prst="line">
              <a:avLst/>
            </a:prstGeom>
            <a:noFill/>
            <a:ln w="25400">
              <a:solidFill>
                <a:srgbClr val="336699"/>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8382" name="Line 28"/>
            <p:cNvSpPr>
              <a:spLocks noChangeShapeType="1"/>
            </p:cNvSpPr>
            <p:nvPr/>
          </p:nvSpPr>
          <p:spPr bwMode="auto">
            <a:xfrm rot="-531795">
              <a:off x="5664200" y="2138363"/>
              <a:ext cx="1870075" cy="18796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3" name="Line 29"/>
            <p:cNvSpPr>
              <a:spLocks noChangeShapeType="1"/>
            </p:cNvSpPr>
            <p:nvPr/>
          </p:nvSpPr>
          <p:spPr bwMode="auto">
            <a:xfrm rot="-531795">
              <a:off x="5586413" y="2062163"/>
              <a:ext cx="2271713" cy="142875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Line 31"/>
            <p:cNvSpPr>
              <a:spLocks noChangeShapeType="1"/>
            </p:cNvSpPr>
            <p:nvPr/>
          </p:nvSpPr>
          <p:spPr bwMode="auto">
            <a:xfrm flipV="1">
              <a:off x="7091363" y="2924176"/>
              <a:ext cx="0" cy="1584325"/>
            </a:xfrm>
            <a:prstGeom prst="line">
              <a:avLst/>
            </a:prstGeom>
            <a:noFill/>
            <a:ln w="25400">
              <a:solidFill>
                <a:srgbClr val="336699"/>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7" name="Text Box 35"/>
            <p:cNvSpPr txBox="1">
              <a:spLocks noChangeArrowheads="1"/>
            </p:cNvSpPr>
            <p:nvPr/>
          </p:nvSpPr>
          <p:spPr bwMode="auto">
            <a:xfrm>
              <a:off x="5267325" y="2757488"/>
              <a:ext cx="287338" cy="406400"/>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r</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28" name="Text Box 36"/>
            <p:cNvSpPr txBox="1">
              <a:spLocks noChangeArrowheads="1"/>
            </p:cNvSpPr>
            <p:nvPr/>
          </p:nvSpPr>
          <p:spPr bwMode="auto">
            <a:xfrm>
              <a:off x="7019925" y="4538663"/>
              <a:ext cx="401638" cy="4032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I</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3" name="Text Box 23"/>
            <p:cNvSpPr txBox="1">
              <a:spLocks noChangeArrowheads="1"/>
            </p:cNvSpPr>
            <p:nvPr/>
          </p:nvSpPr>
          <p:spPr bwMode="auto">
            <a:xfrm>
              <a:off x="8027988" y="3163888"/>
              <a:ext cx="647700" cy="287337"/>
            </a:xfrm>
            <a:prstGeom prst="rect">
              <a:avLst/>
            </a:prstGeom>
            <a:noFill/>
            <a:ln w="9525">
              <a:noFill/>
              <a:miter lim="800000"/>
              <a:headEnd/>
              <a:tailEnd/>
            </a:ln>
          </p:spPr>
          <p:txBody>
            <a:bodyPr lIns="18000" tIns="10800" rIns="18000" bIns="10800"/>
            <a:lstStyle>
              <a:lvl1pPr>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MEC</a:t>
              </a:r>
            </a:p>
          </p:txBody>
        </p:sp>
        <p:sp>
          <p:nvSpPr>
            <p:cNvPr id="58388" name="Line 27"/>
            <p:cNvSpPr>
              <a:spLocks noChangeShapeType="1"/>
            </p:cNvSpPr>
            <p:nvPr/>
          </p:nvSpPr>
          <p:spPr bwMode="auto">
            <a:xfrm>
              <a:off x="5508625" y="2924175"/>
              <a:ext cx="1584325" cy="0"/>
            </a:xfrm>
            <a:prstGeom prst="line">
              <a:avLst/>
            </a:prstGeom>
            <a:noFill/>
            <a:ln w="25400">
              <a:solidFill>
                <a:srgbClr val="336699"/>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35"/>
            <p:cNvSpPr txBox="1">
              <a:spLocks noChangeArrowheads="1"/>
            </p:cNvSpPr>
            <p:nvPr/>
          </p:nvSpPr>
          <p:spPr bwMode="auto">
            <a:xfrm>
              <a:off x="5292725" y="3238500"/>
              <a:ext cx="287338" cy="406400"/>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r</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grpSp>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90689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2" grpId="0"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B3A233A-2F5D-460E-9EEF-FC55A76CFC91}" type="slidenum">
              <a:rPr lang="en-GB" altLang="zh-CN" sz="1200" b="0">
                <a:solidFill>
                  <a:schemeClr val="bg1"/>
                </a:solidFill>
              </a:rPr>
              <a:pPr/>
              <a:t>36</a:t>
            </a:fld>
            <a:endParaRPr lang="en-GB" altLang="zh-CN" sz="1200" b="0">
              <a:solidFill>
                <a:schemeClr val="bg1"/>
              </a:solidFill>
            </a:endParaRPr>
          </a:p>
        </p:txBody>
      </p:sp>
      <p:sp>
        <p:nvSpPr>
          <p:cNvPr id="9" name="Rectangle 2"/>
          <p:cNvSpPr>
            <a:spLocks noChangeArrowheads="1"/>
          </p:cNvSpPr>
          <p:nvPr/>
        </p:nvSpPr>
        <p:spPr bwMode="auto">
          <a:xfrm>
            <a:off x="755576" y="1589087"/>
            <a:ext cx="7632700" cy="2160588"/>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投资函数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Investment Function</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是指投资规模与决定投资的各种因素之间的依存关系</a:t>
            </a:r>
          </a:p>
          <a:p>
            <a:pPr marL="342900"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影响投资的因素很多</a:t>
            </a:r>
            <a:r>
              <a:rPr kumimoji="1" lang="zh-CN" altLang="en-US" sz="2400" dirty="0">
                <a:solidFill>
                  <a:schemeClr val="tx1"/>
                </a:solidFill>
                <a:effectLst>
                  <a:outerShdw blurRad="38100" dist="38100" dir="2700000" algn="tl">
                    <a:srgbClr val="000000">
                      <a:alpha val="43137"/>
                    </a:srgbClr>
                  </a:outerShdw>
                </a:effectLst>
                <a:latin typeface="宋体" pitchFamily="2" charset="-122"/>
                <a:cs typeface="Times New Roman" pitchFamily="18" charset="0"/>
              </a:rPr>
              <a:t>（</a:t>
            </a:r>
            <a:r>
              <a:rPr lang="zh-CN" altLang="zh-CN" sz="2400" dirty="0">
                <a:effectLst>
                  <a:outerShdw blurRad="38100" dist="38100" dir="2700000" algn="tl">
                    <a:srgbClr val="000000">
                      <a:alpha val="43137"/>
                    </a:srgbClr>
                  </a:outerShdw>
                </a:effectLst>
              </a:rPr>
              <a:t>利率水平、投资环境、厂商预期、产出水平、技术水平、风险偏好等</a:t>
            </a:r>
            <a:r>
              <a:rPr kumimoji="1" lang="zh-CN" altLang="en-US" sz="2400" dirty="0">
                <a:solidFill>
                  <a:schemeClr val="tx1"/>
                </a:solidFill>
                <a:effectLst>
                  <a:outerShdw blurRad="38100" dist="38100" dir="2700000" algn="tl">
                    <a:srgbClr val="000000">
                      <a:alpha val="43137"/>
                    </a:srgbClr>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对私人投资来说，最主要的是利率水平（即投资取决于利率）</a:t>
            </a:r>
          </a:p>
        </p:txBody>
      </p:sp>
      <p:sp>
        <p:nvSpPr>
          <p:cNvPr id="10" name="Comment 3">
            <a:hlinkClick r:id="rId3" action="ppaction://hlinksldjump"/>
          </p:cNvPr>
          <p:cNvSpPr>
            <a:spLocks noChangeArrowheads="1"/>
          </p:cNvSpPr>
          <p:nvPr/>
        </p:nvSpPr>
        <p:spPr bwMode="auto">
          <a:xfrm>
            <a:off x="5810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3.3.3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投资函数与投资曲线 </a:t>
            </a:r>
          </a:p>
        </p:txBody>
      </p:sp>
      <p:graphicFrame>
        <p:nvGraphicFramePr>
          <p:cNvPr id="11" name="Object 4"/>
          <p:cNvGraphicFramePr>
            <a:graphicFrameLocks noChangeAspect="1"/>
          </p:cNvGraphicFramePr>
          <p:nvPr>
            <p:extLst>
              <p:ext uri="{D42A27DB-BD31-4B8C-83A1-F6EECF244321}">
                <p14:modId xmlns:p14="http://schemas.microsoft.com/office/powerpoint/2010/main" val="1559213536"/>
              </p:ext>
            </p:extLst>
          </p:nvPr>
        </p:nvGraphicFramePr>
        <p:xfrm>
          <a:off x="3000375" y="3887056"/>
          <a:ext cx="957262" cy="431800"/>
        </p:xfrm>
        <a:graphic>
          <a:graphicData uri="http://schemas.openxmlformats.org/presentationml/2006/ole">
            <mc:AlternateContent xmlns:mc="http://schemas.openxmlformats.org/markup-compatibility/2006">
              <mc:Choice xmlns:v="urn:schemas-microsoft-com:vml" Requires="v">
                <p:oleObj spid="_x0000_s19536" name="公式" r:id="rId4" imgW="482181" imgH="215713" progId="Equation.3">
                  <p:embed/>
                </p:oleObj>
              </mc:Choice>
              <mc:Fallback>
                <p:oleObj name="公式" r:id="rId4" imgW="482181" imgH="2157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5" y="3887056"/>
                        <a:ext cx="9572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5"/>
          <p:cNvSpPr>
            <a:spLocks noChangeArrowheads="1"/>
          </p:cNvSpPr>
          <p:nvPr/>
        </p:nvSpPr>
        <p:spPr bwMode="auto">
          <a:xfrm>
            <a:off x="4952963" y="3882293"/>
            <a:ext cx="19304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dirty="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满足条件：</a:t>
            </a:r>
          </a:p>
        </p:txBody>
      </p:sp>
      <p:graphicFrame>
        <p:nvGraphicFramePr>
          <p:cNvPr id="13" name="Object 6"/>
          <p:cNvGraphicFramePr>
            <a:graphicFrameLocks noChangeAspect="1"/>
          </p:cNvGraphicFramePr>
          <p:nvPr>
            <p:extLst>
              <p:ext uri="{D42A27DB-BD31-4B8C-83A1-F6EECF244321}">
                <p14:modId xmlns:p14="http://schemas.microsoft.com/office/powerpoint/2010/main" val="2959443582"/>
              </p:ext>
            </p:extLst>
          </p:nvPr>
        </p:nvGraphicFramePr>
        <p:xfrm>
          <a:off x="6588224" y="3814763"/>
          <a:ext cx="736600" cy="649287"/>
        </p:xfrm>
        <a:graphic>
          <a:graphicData uri="http://schemas.openxmlformats.org/presentationml/2006/ole">
            <mc:AlternateContent xmlns:mc="http://schemas.openxmlformats.org/markup-compatibility/2006">
              <mc:Choice xmlns:v="urn:schemas-microsoft-com:vml" Requires="v">
                <p:oleObj spid="_x0000_s19537" name="公式" r:id="rId6" imgW="444307" imgH="393529" progId="Equation.3">
                  <p:embed/>
                </p:oleObj>
              </mc:Choice>
              <mc:Fallback>
                <p:oleObj name="公式" r:id="rId6" imgW="444307"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224" y="3814763"/>
                        <a:ext cx="736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AutoShape 9"/>
          <p:cNvSpPr>
            <a:spLocks noChangeArrowheads="1"/>
          </p:cNvSpPr>
          <p:nvPr/>
        </p:nvSpPr>
        <p:spPr bwMode="auto">
          <a:xfrm>
            <a:off x="2268538" y="5084763"/>
            <a:ext cx="1368425" cy="431800"/>
          </a:xfrm>
          <a:prstGeom prst="wedgeRoundRectCallout">
            <a:avLst>
              <a:gd name="adj1" fmla="val 47380"/>
              <a:gd name="adj2" fmla="val -94657"/>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自发性投资</a:t>
            </a:r>
            <a:r>
              <a:rPr lang="zh-CN" altLang="en-US"/>
              <a:t> </a:t>
            </a:r>
          </a:p>
        </p:txBody>
      </p:sp>
      <p:sp>
        <p:nvSpPr>
          <p:cNvPr id="15" name="AutoShape 10"/>
          <p:cNvSpPr>
            <a:spLocks noChangeArrowheads="1"/>
          </p:cNvSpPr>
          <p:nvPr/>
        </p:nvSpPr>
        <p:spPr bwMode="auto">
          <a:xfrm>
            <a:off x="4500563" y="5084763"/>
            <a:ext cx="1296987" cy="431800"/>
          </a:xfrm>
          <a:prstGeom prst="wedgeRoundRectCallout">
            <a:avLst>
              <a:gd name="adj1" fmla="val -58009"/>
              <a:gd name="adj2" fmla="val -95338"/>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引致性投资</a:t>
            </a:r>
            <a:r>
              <a:rPr lang="zh-CN" altLang="en-US"/>
              <a:t> </a:t>
            </a:r>
          </a:p>
        </p:txBody>
      </p:sp>
      <p:graphicFrame>
        <p:nvGraphicFramePr>
          <p:cNvPr id="16" name="Object 12"/>
          <p:cNvGraphicFramePr>
            <a:graphicFrameLocks noChangeAspect="1"/>
          </p:cNvGraphicFramePr>
          <p:nvPr/>
        </p:nvGraphicFramePr>
        <p:xfrm>
          <a:off x="3000375" y="4464050"/>
          <a:ext cx="1662113" cy="377825"/>
        </p:xfrm>
        <a:graphic>
          <a:graphicData uri="http://schemas.openxmlformats.org/presentationml/2006/ole">
            <mc:AlternateContent xmlns:mc="http://schemas.openxmlformats.org/markup-compatibility/2006">
              <mc:Choice xmlns:v="urn:schemas-microsoft-com:vml" Requires="v">
                <p:oleObj spid="_x0000_s19538" name="Equation" r:id="rId8" imgW="621760" imgH="177646" progId="Equation.DSMT4">
                  <p:embed/>
                </p:oleObj>
              </mc:Choice>
              <mc:Fallback>
                <p:oleObj name="Equation" r:id="rId8" imgW="621760" imgH="17764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0375" y="4464050"/>
                        <a:ext cx="16621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971063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p:bldP spid="12" grpId="0"/>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7EA8BCF-EB5C-40EE-BDE0-831CC398748A}" type="slidenum">
              <a:rPr lang="en-GB" altLang="zh-CN" sz="1200" b="0">
                <a:solidFill>
                  <a:schemeClr val="bg1"/>
                </a:solidFill>
              </a:rPr>
              <a:pPr/>
              <a:t>37</a:t>
            </a:fld>
            <a:endParaRPr lang="en-GB" altLang="zh-CN" sz="1200" b="0">
              <a:solidFill>
                <a:schemeClr val="bg1"/>
              </a:solidFill>
            </a:endParaRPr>
          </a:p>
        </p:txBody>
      </p:sp>
      <p:sp>
        <p:nvSpPr>
          <p:cNvPr id="22" name="Rectangle 57"/>
          <p:cNvSpPr>
            <a:spLocks noChangeArrowheads="1"/>
          </p:cNvSpPr>
          <p:nvPr/>
        </p:nvSpPr>
        <p:spPr bwMode="auto">
          <a:xfrm>
            <a:off x="2627313" y="4881563"/>
            <a:ext cx="316865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线性投资曲线</a:t>
            </a:r>
            <a:r>
              <a:rPr kumimoji="1" lang="zh-CN" altLang="en-US" sz="2000" dirty="0">
                <a:solidFill>
                  <a:schemeClr val="tx1"/>
                </a:solidFill>
                <a:latin typeface="黑体" pitchFamily="2" charset="-122"/>
                <a:ea typeface="黑体" pitchFamily="2" charset="-122"/>
              </a:rPr>
              <a:t> </a:t>
            </a:r>
          </a:p>
        </p:txBody>
      </p:sp>
      <p:grpSp>
        <p:nvGrpSpPr>
          <p:cNvPr id="2" name="Group 69"/>
          <p:cNvGrpSpPr>
            <a:grpSpLocks/>
          </p:cNvGrpSpPr>
          <p:nvPr/>
        </p:nvGrpSpPr>
        <p:grpSpPr bwMode="auto">
          <a:xfrm>
            <a:off x="2266950" y="928688"/>
            <a:ext cx="4357688" cy="3940175"/>
            <a:chOff x="521" y="1127"/>
            <a:chExt cx="2266" cy="2220"/>
          </a:xfrm>
        </p:grpSpPr>
        <p:sp>
          <p:nvSpPr>
            <p:cNvPr id="25" name="Text Box 30"/>
            <p:cNvSpPr txBox="1">
              <a:spLocks noChangeArrowheads="1"/>
            </p:cNvSpPr>
            <p:nvPr/>
          </p:nvSpPr>
          <p:spPr bwMode="auto">
            <a:xfrm>
              <a:off x="1132" y="2124"/>
              <a:ext cx="215" cy="256"/>
            </a:xfrm>
            <a:prstGeom prst="rect">
              <a:avLst/>
            </a:prstGeom>
            <a:noFill/>
            <a:ln w="9525">
              <a:noFill/>
              <a:miter lim="800000"/>
              <a:headEnd/>
              <a:tailEnd/>
            </a:ln>
          </p:spPr>
          <p:txBody>
            <a:bodyPr lIns="18000" tIns="10800" rIns="18000" bIns="10800"/>
            <a:lstStyle/>
            <a:p>
              <a:pPr algn="just">
                <a:defRPr/>
              </a:pPr>
              <a:r>
                <a:rPr lang="en-US" altLang="zh-CN" sz="1200">
                  <a:solidFill>
                    <a:srgbClr val="336699"/>
                  </a:solidFill>
                  <a:effectLst>
                    <a:outerShdw blurRad="38100" dist="38100" dir="2700000" algn="tl">
                      <a:srgbClr val="C0C0C0"/>
                    </a:outerShdw>
                  </a:effectLst>
                  <a:latin typeface="Times New Roman" pitchFamily="18" charset="0"/>
                </a:rPr>
                <a:t>△</a:t>
              </a:r>
              <a:r>
                <a:rPr lang="en-US" altLang="zh-CN" sz="1400">
                  <a:solidFill>
                    <a:srgbClr val="336699"/>
                  </a:solidFill>
                  <a:effectLst>
                    <a:outerShdw blurRad="38100" dist="38100" dir="2700000" algn="tl">
                      <a:srgbClr val="C0C0C0"/>
                    </a:outerShdw>
                  </a:effectLst>
                  <a:latin typeface="Times New Roman" pitchFamily="18" charset="0"/>
                </a:rPr>
                <a:t>r</a:t>
              </a:r>
            </a:p>
          </p:txBody>
        </p:sp>
        <p:sp>
          <p:nvSpPr>
            <p:cNvPr id="26" name="Text Box 31"/>
            <p:cNvSpPr txBox="1">
              <a:spLocks noChangeArrowheads="1"/>
            </p:cNvSpPr>
            <p:nvPr/>
          </p:nvSpPr>
          <p:spPr bwMode="auto">
            <a:xfrm>
              <a:off x="1370" y="2311"/>
              <a:ext cx="192" cy="257"/>
            </a:xfrm>
            <a:prstGeom prst="rect">
              <a:avLst/>
            </a:prstGeom>
            <a:noFill/>
            <a:ln w="9525">
              <a:noFill/>
              <a:miter lim="800000"/>
              <a:headEnd/>
              <a:tailEnd/>
            </a:ln>
          </p:spPr>
          <p:txBody>
            <a:bodyPr lIns="18000" tIns="10800" rIns="18000" bIns="10800"/>
            <a:lstStyle/>
            <a:p>
              <a:pPr algn="just">
                <a:defRPr/>
              </a:pPr>
              <a:r>
                <a:rPr lang="en-US" altLang="zh-CN" sz="1200">
                  <a:solidFill>
                    <a:srgbClr val="336699"/>
                  </a:solidFill>
                  <a:effectLst>
                    <a:outerShdw blurRad="38100" dist="38100" dir="2700000" algn="tl">
                      <a:srgbClr val="C0C0C0"/>
                    </a:outerShdw>
                  </a:effectLst>
                  <a:latin typeface="Times New Roman" pitchFamily="18" charset="0"/>
                </a:rPr>
                <a:t>△I</a:t>
              </a:r>
            </a:p>
          </p:txBody>
        </p:sp>
        <p:sp>
          <p:nvSpPr>
            <p:cNvPr id="27" name="Text Box 32"/>
            <p:cNvSpPr txBox="1">
              <a:spLocks noChangeArrowheads="1"/>
            </p:cNvSpPr>
            <p:nvPr/>
          </p:nvSpPr>
          <p:spPr bwMode="auto">
            <a:xfrm>
              <a:off x="532" y="1127"/>
              <a:ext cx="125" cy="214"/>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14345" name="Line 33"/>
            <p:cNvSpPr>
              <a:spLocks noChangeShapeType="1"/>
            </p:cNvSpPr>
            <p:nvPr/>
          </p:nvSpPr>
          <p:spPr bwMode="auto">
            <a:xfrm>
              <a:off x="681" y="3124"/>
              <a:ext cx="1985"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46" name="Line 34"/>
            <p:cNvSpPr>
              <a:spLocks noChangeShapeType="1"/>
            </p:cNvSpPr>
            <p:nvPr/>
          </p:nvSpPr>
          <p:spPr bwMode="auto">
            <a:xfrm flipV="1">
              <a:off x="686" y="1200"/>
              <a:ext cx="0" cy="192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 name="Text Box 35"/>
            <p:cNvSpPr txBox="1">
              <a:spLocks noChangeArrowheads="1"/>
            </p:cNvSpPr>
            <p:nvPr/>
          </p:nvSpPr>
          <p:spPr bwMode="auto">
            <a:xfrm>
              <a:off x="521" y="3043"/>
              <a:ext cx="170" cy="159"/>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4348" name="Line 36"/>
            <p:cNvSpPr>
              <a:spLocks noChangeShapeType="1"/>
            </p:cNvSpPr>
            <p:nvPr/>
          </p:nvSpPr>
          <p:spPr bwMode="auto">
            <a:xfrm rot="-531795">
              <a:off x="860" y="1445"/>
              <a:ext cx="1017" cy="127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7"/>
            <p:cNvSpPr txBox="1">
              <a:spLocks noChangeArrowheads="1"/>
            </p:cNvSpPr>
            <p:nvPr/>
          </p:nvSpPr>
          <p:spPr bwMode="auto">
            <a:xfrm>
              <a:off x="2693" y="3028"/>
              <a:ext cx="94" cy="183"/>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I</a:t>
              </a:r>
            </a:p>
          </p:txBody>
        </p:sp>
        <p:graphicFrame>
          <p:nvGraphicFramePr>
            <p:cNvPr id="14338" name="Object 38"/>
            <p:cNvGraphicFramePr>
              <a:graphicFrameLocks noChangeAspect="1"/>
            </p:cNvGraphicFramePr>
            <p:nvPr/>
          </p:nvGraphicFramePr>
          <p:xfrm>
            <a:off x="2014" y="2609"/>
            <a:ext cx="562" cy="183"/>
          </p:xfrm>
          <a:graphic>
            <a:graphicData uri="http://schemas.openxmlformats.org/presentationml/2006/ole">
              <mc:AlternateContent xmlns:mc="http://schemas.openxmlformats.org/markup-compatibility/2006">
                <mc:Choice xmlns:v="urn:schemas-microsoft-com:vml" Requires="v">
                  <p:oleObj spid="_x0000_s20507" name="Equation" r:id="rId3" imgW="571567" imgH="133470" progId="Equation.DSMT4">
                    <p:embed/>
                  </p:oleObj>
                </mc:Choice>
                <mc:Fallback>
                  <p:oleObj name="Equation" r:id="rId3" imgW="571567" imgH="13347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 y="2609"/>
                          <a:ext cx="56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0" name="Line 61"/>
            <p:cNvSpPr>
              <a:spLocks noChangeShapeType="1"/>
            </p:cNvSpPr>
            <p:nvPr/>
          </p:nvSpPr>
          <p:spPr bwMode="auto">
            <a:xfrm>
              <a:off x="675" y="2296"/>
              <a:ext cx="932" cy="0"/>
            </a:xfrm>
            <a:prstGeom prst="line">
              <a:avLst/>
            </a:prstGeom>
            <a:noFill/>
            <a:ln w="3492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62"/>
            <p:cNvSpPr>
              <a:spLocks noChangeShapeType="1"/>
            </p:cNvSpPr>
            <p:nvPr/>
          </p:nvSpPr>
          <p:spPr bwMode="auto">
            <a:xfrm>
              <a:off x="703" y="2078"/>
              <a:ext cx="619" cy="0"/>
            </a:xfrm>
            <a:prstGeom prst="line">
              <a:avLst/>
            </a:prstGeom>
            <a:noFill/>
            <a:ln w="3492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Line 63"/>
            <p:cNvSpPr>
              <a:spLocks noChangeShapeType="1"/>
            </p:cNvSpPr>
            <p:nvPr/>
          </p:nvSpPr>
          <p:spPr bwMode="auto">
            <a:xfrm>
              <a:off x="1329" y="2088"/>
              <a:ext cx="0" cy="1036"/>
            </a:xfrm>
            <a:prstGeom prst="line">
              <a:avLst/>
            </a:prstGeom>
            <a:noFill/>
            <a:ln w="3492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64"/>
            <p:cNvSpPr>
              <a:spLocks noChangeShapeType="1"/>
            </p:cNvSpPr>
            <p:nvPr/>
          </p:nvSpPr>
          <p:spPr bwMode="auto">
            <a:xfrm>
              <a:off x="1583" y="2297"/>
              <a:ext cx="0" cy="797"/>
            </a:xfrm>
            <a:prstGeom prst="line">
              <a:avLst/>
            </a:prstGeom>
            <a:noFill/>
            <a:ln w="3492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65"/>
            <p:cNvSpPr txBox="1">
              <a:spLocks noChangeArrowheads="1"/>
            </p:cNvSpPr>
            <p:nvPr/>
          </p:nvSpPr>
          <p:spPr bwMode="auto">
            <a:xfrm>
              <a:off x="548" y="1942"/>
              <a:ext cx="168" cy="204"/>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 name="Text Box 66"/>
            <p:cNvSpPr txBox="1">
              <a:spLocks noChangeArrowheads="1"/>
            </p:cNvSpPr>
            <p:nvPr/>
          </p:nvSpPr>
          <p:spPr bwMode="auto">
            <a:xfrm>
              <a:off x="549" y="2171"/>
              <a:ext cx="168" cy="243"/>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0" name="Text Box 67"/>
            <p:cNvSpPr txBox="1">
              <a:spLocks noChangeArrowheads="1"/>
            </p:cNvSpPr>
            <p:nvPr/>
          </p:nvSpPr>
          <p:spPr bwMode="auto">
            <a:xfrm>
              <a:off x="1283" y="3125"/>
              <a:ext cx="159" cy="21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1" name="Text Box 68"/>
            <p:cNvSpPr txBox="1">
              <a:spLocks noChangeArrowheads="1"/>
            </p:cNvSpPr>
            <p:nvPr/>
          </p:nvSpPr>
          <p:spPr bwMode="auto">
            <a:xfrm>
              <a:off x="1546" y="3132"/>
              <a:ext cx="158" cy="21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val="184829947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19D1A0E-1334-4233-8B4E-A7B59129F727}" type="slidenum">
              <a:rPr lang="en-GB" altLang="zh-CN" sz="1200" b="0">
                <a:solidFill>
                  <a:schemeClr val="bg1"/>
                </a:solidFill>
              </a:rPr>
              <a:pPr/>
              <a:t>38</a:t>
            </a:fld>
            <a:endParaRPr lang="en-GB" altLang="zh-CN" sz="1200" b="0">
              <a:solidFill>
                <a:schemeClr val="bg1"/>
              </a:solidFill>
            </a:endParaRPr>
          </a:p>
        </p:txBody>
      </p:sp>
      <p:sp>
        <p:nvSpPr>
          <p:cNvPr id="30" name="Rectangle 39"/>
          <p:cNvSpPr>
            <a:spLocks noChangeArrowheads="1"/>
          </p:cNvSpPr>
          <p:nvPr/>
        </p:nvSpPr>
        <p:spPr bwMode="auto">
          <a:xfrm>
            <a:off x="899592" y="1484784"/>
            <a:ext cx="7559675" cy="4606925"/>
          </a:xfrm>
          <a:prstGeom prst="rect">
            <a:avLst/>
          </a:prstGeom>
          <a:noFill/>
          <a:ln w="9525">
            <a:noFill/>
            <a:miter lim="800000"/>
            <a:headEnd/>
            <a:tailEnd/>
          </a:ln>
          <a:effectLst/>
        </p:spPr>
        <p:txBody>
          <a:bodyPr/>
          <a:lstStyle/>
          <a:p>
            <a:pPr marL="273050" indent="-273050" eaLnBrk="1" hangingPunct="1">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投资环境</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投资环境改善，如投资领域放宽、审批权限下放、税收优惠、贷款贴息、融资条件放宽、土地使用费降低等投资环境的改善，会使投资增加</a:t>
            </a:r>
          </a:p>
          <a:p>
            <a:pPr marL="273050" indent="-273050" eaLnBrk="1" hangingPunct="1">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厂商预期</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厂商对未来经济前景的预期比较乐观，投资就会增加（非意愿存货投资的变化）</a:t>
            </a:r>
          </a:p>
          <a:p>
            <a:pPr marL="273050" indent="-273050" eaLnBrk="1" hangingPunct="1">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技术进步</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技术进步会降低生产成本，使一些过去无法利用的资源得到利用，使一些过去无法解决的环保问题得到解决，能开发新的产品，这些都会增加投资渠道</a:t>
            </a:r>
          </a:p>
          <a:p>
            <a:pPr marL="273050" indent="-273050" eaLnBrk="1" hangingPunct="1">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投资风险</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经济繁荣时，风险偏好增强，投资增加；相反，经济衰退时，风险偏好减弱，投资减少</a:t>
            </a:r>
          </a:p>
        </p:txBody>
      </p:sp>
      <p:sp>
        <p:nvSpPr>
          <p:cNvPr id="31" name="Comment 3">
            <a:hlinkClick r:id="rId2" action="ppaction://hlinksldjump"/>
          </p:cNvPr>
          <p:cNvSpPr>
            <a:spLocks noChangeArrowheads="1"/>
          </p:cNvSpPr>
          <p:nvPr/>
        </p:nvSpPr>
        <p:spPr bwMode="auto">
          <a:xfrm>
            <a:off x="5810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3.3.4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影响投资的因素 </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968939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blinds(horizontal)">
                                      <p:cBhvr>
                                        <p:cTn id="12" dur="500"/>
                                        <p:tgtEl>
                                          <p:spTgt spid="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blinds(horizontal)">
                                      <p:cBhvr>
                                        <p:cTn id="17" dur="500"/>
                                        <p:tgtEl>
                                          <p:spTgt spid="3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
                                            <p:txEl>
                                              <p:pRg st="2" end="2"/>
                                            </p:txEl>
                                          </p:spTgt>
                                        </p:tgtEl>
                                        <p:attrNameLst>
                                          <p:attrName>style.visibility</p:attrName>
                                        </p:attrNameLst>
                                      </p:cBhvr>
                                      <p:to>
                                        <p:strVal val="visible"/>
                                      </p:to>
                                    </p:set>
                                    <p:animEffect transition="in" filter="blinds(horizontal)">
                                      <p:cBhvr>
                                        <p:cTn id="22" dur="500"/>
                                        <p:tgtEl>
                                          <p:spTgt spid="3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
                                            <p:txEl>
                                              <p:pRg st="3" end="3"/>
                                            </p:txEl>
                                          </p:spTgt>
                                        </p:tgtEl>
                                        <p:attrNameLst>
                                          <p:attrName>style.visibility</p:attrName>
                                        </p:attrNameLst>
                                      </p:cBhvr>
                                      <p:to>
                                        <p:strVal val="visible"/>
                                      </p:to>
                                    </p:set>
                                    <p:animEffect transition="in" filter="blinds(horizontal)">
                                      <p:cBhvr>
                                        <p:cTn id="27"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autoUpdateAnimBg="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476C081-C428-4289-8023-F266A700D1B8}" type="slidenum">
              <a:rPr lang="en-GB" altLang="zh-CN" sz="1200" b="0">
                <a:solidFill>
                  <a:schemeClr val="bg1"/>
                </a:solidFill>
              </a:rPr>
              <a:pPr/>
              <a:t>39</a:t>
            </a:fld>
            <a:endParaRPr lang="en-GB" altLang="zh-CN" sz="1200" b="0">
              <a:solidFill>
                <a:schemeClr val="bg1"/>
              </a:solidFill>
            </a:endParaRPr>
          </a:p>
        </p:txBody>
      </p:sp>
      <p:sp>
        <p:nvSpPr>
          <p:cNvPr id="30" name="Rectangle 39"/>
          <p:cNvSpPr>
            <a:spLocks noChangeArrowheads="1"/>
          </p:cNvSpPr>
          <p:nvPr/>
        </p:nvSpPr>
        <p:spPr bwMode="auto">
          <a:xfrm>
            <a:off x="827088" y="1196975"/>
            <a:ext cx="7381875" cy="431800"/>
          </a:xfrm>
          <a:prstGeom prst="rect">
            <a:avLst/>
          </a:prstGeom>
          <a:noFill/>
          <a:ln w="9525">
            <a:noFill/>
            <a:miter lim="800000"/>
            <a:headEnd/>
            <a:tailEnd/>
          </a:ln>
          <a:effectLst/>
        </p:spPr>
        <p:txBody>
          <a:bodyPr/>
          <a:lstStyle/>
          <a:p>
            <a:pPr marL="273050" indent="-273050" eaLnBrk="1" hangingPunct="1">
              <a:spcBef>
                <a:spcPts val="12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1969</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年美国经济学家詹姆斯</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托宾提出</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31" name="Comment 3">
            <a:hlinkClick r:id="rId3" action="ppaction://hlinksldjump"/>
          </p:cNvPr>
          <p:cNvSpPr>
            <a:spLocks noChangeArrowheads="1"/>
          </p:cNvSpPr>
          <p:nvPr/>
        </p:nvSpPr>
        <p:spPr bwMode="auto">
          <a:xfrm>
            <a:off x="581025" y="620713"/>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3.3.5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投资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q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理论 </a:t>
            </a:r>
          </a:p>
        </p:txBody>
      </p:sp>
      <p:sp>
        <p:nvSpPr>
          <p:cNvPr id="153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2700338" y="1701800"/>
          <a:ext cx="2719387" cy="684213"/>
        </p:xfrm>
        <a:graphic>
          <a:graphicData uri="http://schemas.openxmlformats.org/presentationml/2006/ole">
            <mc:AlternateContent xmlns:mc="http://schemas.openxmlformats.org/markup-compatibility/2006">
              <mc:Choice xmlns:v="urn:schemas-microsoft-com:vml" Requires="v">
                <p:oleObj spid="_x0000_s21532" name="Equation" r:id="rId4" imgW="1663700" imgH="419100" progId="Equation.DSMT4">
                  <p:embed/>
                </p:oleObj>
              </mc:Choice>
              <mc:Fallback>
                <p:oleObj name="Equation" r:id="rId4" imgW="16637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1701800"/>
                        <a:ext cx="271938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9"/>
          <p:cNvSpPr>
            <a:spLocks noChangeArrowheads="1"/>
          </p:cNvSpPr>
          <p:nvPr/>
        </p:nvSpPr>
        <p:spPr bwMode="auto">
          <a:xfrm>
            <a:off x="827088" y="2493963"/>
            <a:ext cx="7705725" cy="3743325"/>
          </a:xfrm>
          <a:prstGeom prst="rect">
            <a:avLst/>
          </a:prstGeom>
          <a:noFill/>
          <a:ln w="9525">
            <a:noFill/>
            <a:miter lim="800000"/>
            <a:headEnd/>
            <a:tailEnd/>
          </a:ln>
          <a:effectLst/>
        </p:spPr>
        <p:txBody>
          <a:bodyPr/>
          <a:lstStyle/>
          <a:p>
            <a:pPr marL="273050" indent="-273050" eaLnBrk="1" hangingPunct="1">
              <a:spcBef>
                <a:spcPts val="9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如果</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q&lt;1</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，买旧企业比新建造便宜，经营者将倾向于通过收购企业来实现业务扩张，经营者不会购买新的投资品；相反，如果</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q&gt;1</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，新建造企业比买旧企业便宜，因此会有新投资。就是说，当</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值较大时，投资需求会较大；当</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值较低时，投资需求会较小</a:t>
            </a:r>
            <a:endPar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marL="273050" indent="-273050" eaLnBrk="1" hangingPunct="1">
              <a:spcBef>
                <a:spcPts val="900"/>
              </a:spcBef>
              <a:buClr>
                <a:srgbClr val="FF6600"/>
              </a:buClr>
              <a:buSzPct val="120000"/>
              <a:buFont typeface="Wingdings" pitchFamily="2" charset="2"/>
              <a:buChar char="§"/>
              <a:defRPr/>
            </a:pP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理论提供了有关股票价格和投资需求相互关联的理论。反映在货币政策上的影响就是：货币供应量增加，股票价格上升，</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值上升，企业投资扩张</a:t>
            </a:r>
          </a:p>
          <a:p>
            <a:pPr marL="273050" indent="-273050" eaLnBrk="1" hangingPunct="1">
              <a:spcBef>
                <a:spcPts val="9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股票价格受股票市场供求波动和投机的影响，并不完全反映企业价值</a:t>
            </a:r>
            <a:endPar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482423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blinds(horizontal)">
                                      <p:cBhvr>
                                        <p:cTn id="27" dur="500"/>
                                        <p:tgtEl>
                                          <p:spTgt spid="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blinds(horizontal)">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2" autoUpdateAnimBg="0"/>
      <p:bldP spid="31" grpId="0"/>
      <p:bldP spid="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1"/>
          <p:cNvSpPr>
            <a:spLocks noGrp="1"/>
          </p:cNvSpPr>
          <p:nvPr>
            <p:ph type="ftr" sz="quarter" idx="11"/>
          </p:nvPr>
        </p:nvSpPr>
        <p:spPr>
          <a:xfrm>
            <a:off x="6096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l">
              <a:spcBef>
                <a:spcPct val="0"/>
              </a:spcBef>
              <a:buClrTx/>
              <a:buFontTx/>
              <a:buNone/>
            </a:pPr>
            <a:r>
              <a:rPr lang="zh-CN" altLang="en-US" sz="1200">
                <a:latin typeface="Arial" panose="020B0604020202020204" pitchFamily="34" charset="0"/>
              </a:rPr>
              <a:t>第三讲    产品市场的均衡</a:t>
            </a:r>
            <a:endParaRPr lang="zh-CN" altLang="zh-CN" sz="1200">
              <a:latin typeface="Arial" panose="020B0604020202020204" pitchFamily="34" charset="0"/>
            </a:endParaRPr>
          </a:p>
        </p:txBody>
      </p:sp>
      <p:sp>
        <p:nvSpPr>
          <p:cNvPr id="16387" name="灯片编号占位符 2"/>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fld id="{FD9B25F6-0BD2-4A50-A433-0183DD7B38B5}" type="slidenum">
              <a:rPr lang="en-US" altLang="zh-CN" sz="1200" smtClean="0"/>
              <a:pPr algn="ctr">
                <a:spcBef>
                  <a:spcPct val="0"/>
                </a:spcBef>
                <a:buClrTx/>
                <a:buFontTx/>
                <a:buNone/>
              </a:pPr>
              <a:t>4</a:t>
            </a:fld>
            <a:endParaRPr lang="en-US" altLang="zh-CN" sz="1200"/>
          </a:p>
        </p:txBody>
      </p:sp>
      <p:sp>
        <p:nvSpPr>
          <p:cNvPr id="19458" name="Rectangle 2"/>
          <p:cNvSpPr>
            <a:spLocks noChangeArrowheads="1"/>
          </p:cNvSpPr>
          <p:nvPr/>
        </p:nvSpPr>
        <p:spPr bwMode="auto">
          <a:xfrm>
            <a:off x="198438" y="2933700"/>
            <a:ext cx="2501354" cy="9810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9459" name="Rectangle 2"/>
          <p:cNvSpPr>
            <a:spLocks noChangeArrowheads="1"/>
          </p:cNvSpPr>
          <p:nvPr/>
        </p:nvSpPr>
        <p:spPr bwMode="auto">
          <a:xfrm>
            <a:off x="6580188" y="2921000"/>
            <a:ext cx="2251075" cy="9890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09574" name="Rectangle 3"/>
          <p:cNvSpPr>
            <a:spLocks noGrp="1" noChangeArrowheads="1"/>
          </p:cNvSpPr>
          <p:nvPr>
            <p:ph type="title" idx="4294967295"/>
          </p:nvPr>
        </p:nvSpPr>
        <p:spPr>
          <a:xfrm>
            <a:off x="228600" y="138113"/>
            <a:ext cx="8229600" cy="565150"/>
          </a:xfrm>
        </p:spPr>
        <p:txBody>
          <a:bodyPr>
            <a:normAutofit fontScale="90000"/>
          </a:bodyPr>
          <a:lstStyle/>
          <a:p>
            <a:pPr eaLnBrk="1" hangingPunct="1">
              <a:defRPr/>
            </a:pPr>
            <a:r>
              <a:rPr lang="zh-CN" altLang="en-US" sz="3600" dirty="0">
                <a:latin typeface="华文新魏" pitchFamily="2" charset="-122"/>
                <a:ea typeface="华文新魏" pitchFamily="2" charset="-122"/>
              </a:rPr>
              <a:t>国民经济循环流量图</a:t>
            </a:r>
          </a:p>
        </p:txBody>
      </p:sp>
      <p:sp>
        <p:nvSpPr>
          <p:cNvPr id="19461" name="Text Box 4"/>
          <p:cNvSpPr txBox="1">
            <a:spLocks noChangeArrowheads="1"/>
          </p:cNvSpPr>
          <p:nvPr/>
        </p:nvSpPr>
        <p:spPr bwMode="auto">
          <a:xfrm>
            <a:off x="2819400" y="881063"/>
            <a:ext cx="5954713" cy="1878976"/>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31775">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15000"/>
              </a:spcBef>
              <a:buClr>
                <a:srgbClr val="CC0000"/>
              </a:buClr>
              <a:buFont typeface="Wingdings" panose="05000000000000000000" pitchFamily="2" charset="2"/>
              <a:buNone/>
            </a:pPr>
            <a:r>
              <a:rPr lang="zh-CN" altLang="zh-CN" sz="2700" b="1" dirty="0"/>
              <a:t>家庭</a:t>
            </a:r>
            <a:r>
              <a:rPr lang="zh-CN" altLang="zh-CN" sz="2700" dirty="0"/>
              <a:t>:</a:t>
            </a:r>
          </a:p>
          <a:p>
            <a:pPr eaLnBrk="1" hangingPunct="1">
              <a:spcBef>
                <a:spcPct val="15000"/>
              </a:spcBef>
              <a:buClr>
                <a:srgbClr val="CC0000"/>
              </a:buClr>
              <a:buFont typeface="Wingdings" panose="05000000000000000000" pitchFamily="2" charset="2"/>
              <a:buChar char="§"/>
            </a:pPr>
            <a:r>
              <a:rPr lang="zh-CN" altLang="zh-CN" sz="2700" dirty="0"/>
              <a:t>拥有并出售或出租生产要素给企业以获得收入</a:t>
            </a:r>
          </a:p>
          <a:p>
            <a:pPr>
              <a:spcBef>
                <a:spcPct val="15000"/>
              </a:spcBef>
              <a:buClr>
                <a:srgbClr val="CC0000"/>
              </a:buClr>
              <a:buFont typeface="Wingdings" panose="05000000000000000000" pitchFamily="2" charset="2"/>
              <a:buChar char="§"/>
            </a:pPr>
            <a:r>
              <a:rPr lang="zh-CN" altLang="zh-CN" sz="2700" dirty="0"/>
              <a:t>购买并消费</a:t>
            </a:r>
            <a:r>
              <a:rPr lang="zh-CN" altLang="en-US" sz="2700" dirty="0"/>
              <a:t>商</a:t>
            </a:r>
            <a:r>
              <a:rPr lang="zh-CN" altLang="zh-CN" sz="2700" dirty="0"/>
              <a:t>品与劳务</a:t>
            </a:r>
          </a:p>
        </p:txBody>
      </p:sp>
      <p:grpSp>
        <p:nvGrpSpPr>
          <p:cNvPr id="2" name="Group 6"/>
          <p:cNvGrpSpPr>
            <a:grpSpLocks/>
          </p:cNvGrpSpPr>
          <p:nvPr/>
        </p:nvGrpSpPr>
        <p:grpSpPr bwMode="auto">
          <a:xfrm>
            <a:off x="6624638" y="2968625"/>
            <a:ext cx="2162175" cy="893763"/>
            <a:chOff x="0" y="0"/>
            <a:chExt cx="1362" cy="563"/>
          </a:xfrm>
        </p:grpSpPr>
        <p:sp>
          <p:nvSpPr>
            <p:cNvPr id="16397" name="Rectangle 6"/>
            <p:cNvSpPr>
              <a:spLocks noChangeArrowheads="1"/>
            </p:cNvSpPr>
            <p:nvPr/>
          </p:nvSpPr>
          <p:spPr bwMode="auto">
            <a:xfrm>
              <a:off x="0" y="0"/>
              <a:ext cx="1362"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6398" name="Text Box 7"/>
            <p:cNvSpPr txBox="1">
              <a:spLocks noChangeArrowheads="1"/>
            </p:cNvSpPr>
            <p:nvPr/>
          </p:nvSpPr>
          <p:spPr bwMode="auto">
            <a:xfrm>
              <a:off x="29" y="128"/>
              <a:ext cx="130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700" dirty="0"/>
                <a:t>家庭</a:t>
              </a:r>
              <a:r>
                <a:rPr lang="zh-CN" altLang="en-US" sz="2700" dirty="0"/>
                <a:t>（居民）</a:t>
              </a:r>
              <a:endParaRPr lang="zh-CN" altLang="zh-CN" sz="2700" dirty="0"/>
            </a:p>
          </p:txBody>
        </p:sp>
      </p:grpSp>
      <p:grpSp>
        <p:nvGrpSpPr>
          <p:cNvPr id="3" name="Group 9"/>
          <p:cNvGrpSpPr>
            <a:grpSpLocks/>
          </p:cNvGrpSpPr>
          <p:nvPr/>
        </p:nvGrpSpPr>
        <p:grpSpPr bwMode="auto">
          <a:xfrm>
            <a:off x="241300" y="2978150"/>
            <a:ext cx="2386484" cy="1103313"/>
            <a:chOff x="0" y="0"/>
            <a:chExt cx="1225" cy="695"/>
          </a:xfrm>
        </p:grpSpPr>
        <p:sp>
          <p:nvSpPr>
            <p:cNvPr id="16395" name="Rectangle 9"/>
            <p:cNvSpPr>
              <a:spLocks noChangeArrowheads="1"/>
            </p:cNvSpPr>
            <p:nvPr/>
          </p:nvSpPr>
          <p:spPr bwMode="auto">
            <a:xfrm>
              <a:off x="0" y="0"/>
              <a:ext cx="1225"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6396" name="Text Box 10"/>
            <p:cNvSpPr txBox="1">
              <a:spLocks noChangeArrowheads="1"/>
            </p:cNvSpPr>
            <p:nvPr/>
          </p:nvSpPr>
          <p:spPr bwMode="auto">
            <a:xfrm>
              <a:off x="115" y="113"/>
              <a:ext cx="1021"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700" dirty="0"/>
                <a:t>企业</a:t>
              </a:r>
              <a:r>
                <a:rPr lang="zh-CN" altLang="en-US" sz="2700" dirty="0"/>
                <a:t>（厂商）</a:t>
              </a:r>
              <a:endParaRPr lang="zh-CN" altLang="zh-CN" sz="2700" dirty="0"/>
            </a:p>
          </p:txBody>
        </p:sp>
      </p:grpSp>
      <p:sp>
        <p:nvSpPr>
          <p:cNvPr id="19468" name="Text Box 9"/>
          <p:cNvSpPr txBox="1">
            <a:spLocks noChangeArrowheads="1"/>
          </p:cNvSpPr>
          <p:nvPr/>
        </p:nvSpPr>
        <p:spPr bwMode="auto">
          <a:xfrm>
            <a:off x="222250" y="4068763"/>
            <a:ext cx="5075238" cy="1878976"/>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31775">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15000"/>
              </a:spcBef>
              <a:buClr>
                <a:srgbClr val="CC0000"/>
              </a:buClr>
              <a:buFont typeface="Wingdings" panose="05000000000000000000" pitchFamily="2" charset="2"/>
              <a:buNone/>
            </a:pPr>
            <a:r>
              <a:rPr lang="zh-CN" altLang="zh-CN" sz="2700" dirty="0"/>
              <a:t>企业：</a:t>
            </a:r>
          </a:p>
          <a:p>
            <a:pPr eaLnBrk="1" hangingPunct="1">
              <a:spcBef>
                <a:spcPct val="15000"/>
              </a:spcBef>
              <a:buClr>
                <a:srgbClr val="CC0000"/>
              </a:buClr>
              <a:buFont typeface="Wingdings" panose="05000000000000000000" pitchFamily="2" charset="2"/>
              <a:buChar char="§"/>
            </a:pPr>
            <a:r>
              <a:rPr lang="zh-CN" altLang="zh-CN" sz="2700" dirty="0"/>
              <a:t>购买或雇佣生产要素并用以生产</a:t>
            </a:r>
            <a:r>
              <a:rPr lang="zh-CN" altLang="en-US" sz="2700" dirty="0"/>
              <a:t>商</a:t>
            </a:r>
            <a:r>
              <a:rPr lang="zh-CN" altLang="zh-CN" sz="2700" dirty="0"/>
              <a:t>品与劳务</a:t>
            </a:r>
          </a:p>
          <a:p>
            <a:pPr>
              <a:spcBef>
                <a:spcPct val="15000"/>
              </a:spcBef>
              <a:buClr>
                <a:srgbClr val="CC0000"/>
              </a:buClr>
              <a:buFont typeface="Wingdings" panose="05000000000000000000" pitchFamily="2" charset="2"/>
              <a:buChar char="§"/>
            </a:pPr>
            <a:r>
              <a:rPr lang="zh-CN" altLang="zh-CN" sz="2700" dirty="0"/>
              <a:t>出售</a:t>
            </a:r>
            <a:r>
              <a:rPr lang="zh-CN" altLang="en-US" sz="2700" dirty="0"/>
              <a:t>商</a:t>
            </a:r>
            <a:r>
              <a:rPr lang="zh-CN" altLang="zh-CN" sz="2700" dirty="0"/>
              <a:t>品与劳务</a:t>
            </a:r>
          </a:p>
        </p:txBody>
      </p:sp>
      <p:graphicFrame>
        <p:nvGraphicFramePr>
          <p:cNvPr id="16" name="Object 2"/>
          <p:cNvGraphicFramePr>
            <a:graphicFrameLocks noChangeAspect="1"/>
          </p:cNvGraphicFramePr>
          <p:nvPr/>
        </p:nvGraphicFramePr>
        <p:xfrm>
          <a:off x="7016750" y="60325"/>
          <a:ext cx="1871663" cy="539750"/>
        </p:xfrm>
        <a:graphic>
          <a:graphicData uri="http://schemas.openxmlformats.org/presentationml/2006/ole">
            <mc:AlternateContent xmlns:mc="http://schemas.openxmlformats.org/markup-compatibility/2006">
              <mc:Choice xmlns:v="urn:schemas-microsoft-com:vml" Requires="v">
                <p:oleObj spid="_x0000_s35856" name="CorelDRAW" r:id="rId4" imgW="4465320" imgH="1286510" progId="">
                  <p:embed/>
                </p:oleObj>
              </mc:Choice>
              <mc:Fallback>
                <p:oleObj name="CorelDRAW" r:id="rId4" imgW="4465320" imgH="12865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0" y="60325"/>
                        <a:ext cx="18716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26684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dissolve">
                                      <p:cBhvr>
                                        <p:cTn id="17" dur="500"/>
                                        <p:tgtEl>
                                          <p:spTgt spid="194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459"/>
                                        </p:tgtEl>
                                        <p:attrNameLst>
                                          <p:attrName>style.visibility</p:attrName>
                                        </p:attrNameLst>
                                      </p:cBhvr>
                                      <p:to>
                                        <p:strVal val="visible"/>
                                      </p:to>
                                    </p:set>
                                    <p:animEffect transition="in" filter="dissolve">
                                      <p:cBhvr>
                                        <p:cTn id="20" dur="500"/>
                                        <p:tgtEl>
                                          <p:spTgt spid="194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xit" presetSubtype="0" fill="hold" grpId="1" nodeType="clickEffect">
                                  <p:stCondLst>
                                    <p:cond delay="0"/>
                                  </p:stCondLst>
                                  <p:childTnLst>
                                    <p:animEffect transition="out" filter="dissolve">
                                      <p:cBhvr>
                                        <p:cTn id="24" dur="500"/>
                                        <p:tgtEl>
                                          <p:spTgt spid="19459"/>
                                        </p:tgtEl>
                                      </p:cBhvr>
                                    </p:animEffect>
                                    <p:set>
                                      <p:cBhvr>
                                        <p:cTn id="25" dur="1" fill="hold">
                                          <p:stCondLst>
                                            <p:cond delay="499"/>
                                          </p:stCondLst>
                                        </p:cTn>
                                        <p:tgtEl>
                                          <p:spTgt spid="19459"/>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19461"/>
                                        </p:tgtEl>
                                      </p:cBhvr>
                                    </p:animEffect>
                                    <p:set>
                                      <p:cBhvr>
                                        <p:cTn id="28" dur="1" fill="hold">
                                          <p:stCondLst>
                                            <p:cond delay="499"/>
                                          </p:stCondLst>
                                        </p:cTn>
                                        <p:tgtEl>
                                          <p:spTgt spid="19461"/>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468"/>
                                        </p:tgtEl>
                                        <p:attrNameLst>
                                          <p:attrName>style.visibility</p:attrName>
                                        </p:attrNameLst>
                                      </p:cBhvr>
                                      <p:to>
                                        <p:strVal val="visible"/>
                                      </p:to>
                                    </p:set>
                                    <p:animEffect transition="in" filter="dissolve">
                                      <p:cBhvr>
                                        <p:cTn id="33" dur="500"/>
                                        <p:tgtEl>
                                          <p:spTgt spid="1946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458"/>
                                        </p:tgtEl>
                                        <p:attrNameLst>
                                          <p:attrName>style.visibility</p:attrName>
                                        </p:attrNameLst>
                                      </p:cBhvr>
                                      <p:to>
                                        <p:strVal val="visible"/>
                                      </p:to>
                                    </p:set>
                                    <p:animEffect transition="in" filter="dissolve">
                                      <p:cBhvr>
                                        <p:cTn id="36"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autoUpdateAnimBg="0"/>
      <p:bldP spid="19459" grpId="0" animBg="1" autoUpdateAnimBg="0"/>
      <p:bldP spid="19459" grpId="1" animBg="1" autoUpdateAnimBg="0"/>
      <p:bldP spid="19461" grpId="0" animBg="1" autoUpdateAnimBg="0"/>
      <p:bldP spid="19461" grpId="1" animBg="1" autoUpdateAnimBg="0"/>
      <p:bldP spid="1946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5536" y="260648"/>
            <a:ext cx="3709293" cy="684113"/>
          </a:xfrm>
        </p:spPr>
        <p:txBody>
          <a:bodyPr/>
          <a:lstStyle/>
          <a:p>
            <a:pPr algn="ct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3.4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政府需求</a:t>
            </a:r>
            <a:endParaRPr lang="zh-CN" altLang="en-US" sz="3200" dirty="0"/>
          </a:p>
        </p:txBody>
      </p:sp>
      <p:sp>
        <p:nvSpPr>
          <p:cNvPr id="53251" name="Rectangle 3"/>
          <p:cNvSpPr>
            <a:spLocks noGrp="1" noChangeArrowheads="1"/>
          </p:cNvSpPr>
          <p:nvPr>
            <p:ph type="body" idx="1"/>
          </p:nvPr>
        </p:nvSpPr>
        <p:spPr>
          <a:xfrm>
            <a:off x="323850" y="1772816"/>
            <a:ext cx="8435975" cy="4281909"/>
          </a:xfrm>
        </p:spPr>
        <p:txBody>
          <a:bodyPr/>
          <a:lstStyle/>
          <a:p>
            <a:pPr>
              <a:buFont typeface="Wingdings" panose="05000000000000000000" pitchFamily="2" charset="2"/>
              <a:buChar char="Ø"/>
            </a:pPr>
            <a:r>
              <a:rPr lang="zh-CN" altLang="en-US" sz="2400" b="0" dirty="0">
                <a:solidFill>
                  <a:schemeClr val="tx1"/>
                </a:solidFill>
              </a:rPr>
              <a:t>政府需求通常以政府购买的形式出现。在内容上政府需求可以分为两类：</a:t>
            </a:r>
          </a:p>
          <a:p>
            <a:pPr>
              <a:buFont typeface="Wingdings" panose="05000000000000000000" pitchFamily="2" charset="2"/>
              <a:buChar char="•"/>
            </a:pPr>
            <a:r>
              <a:rPr lang="zh-CN" altLang="en-US" sz="2400" b="0" dirty="0">
                <a:solidFill>
                  <a:schemeClr val="tx1"/>
                </a:solidFill>
              </a:rPr>
              <a:t>一类是政府维持自身正常活动所涉及的消费需求。</a:t>
            </a:r>
          </a:p>
          <a:p>
            <a:pPr>
              <a:buFont typeface="Wingdings" panose="05000000000000000000" pitchFamily="2" charset="2"/>
              <a:buChar char="•"/>
            </a:pPr>
            <a:r>
              <a:rPr lang="zh-CN" altLang="en-US" sz="2400" b="0" dirty="0">
                <a:solidFill>
                  <a:schemeClr val="tx1"/>
                </a:solidFill>
              </a:rPr>
              <a:t>另一类就是政府为自身或公共设施</a:t>
            </a:r>
            <a:r>
              <a:rPr lang="zh-CN" altLang="en-US" sz="2400" dirty="0"/>
              <a:t>建设</a:t>
            </a:r>
            <a:r>
              <a:rPr lang="zh-CN" altLang="en-US" sz="2400" b="0" dirty="0">
                <a:solidFill>
                  <a:schemeClr val="tx1"/>
                </a:solidFill>
              </a:rPr>
              <a:t>等所生产的投资需求。</a:t>
            </a:r>
          </a:p>
          <a:p>
            <a:pPr>
              <a:buFont typeface="Wingdings" panose="05000000000000000000" pitchFamily="2" charset="2"/>
              <a:buChar char="Ø"/>
            </a:pPr>
            <a:r>
              <a:rPr lang="zh-CN" altLang="en-US" sz="2400" b="0" dirty="0">
                <a:solidFill>
                  <a:schemeClr val="tx1"/>
                </a:solidFill>
              </a:rPr>
              <a:t>我国近30年来GDP的高速增长，很大一部分依赖于政府投资，主要是对如铁路、高速公路等基础设施的投资。</a:t>
            </a:r>
          </a:p>
          <a:p>
            <a:pPr>
              <a:buFont typeface="Wingdings" panose="05000000000000000000" pitchFamily="2" charset="2"/>
              <a:buChar char="Ø"/>
            </a:pPr>
            <a:r>
              <a:rPr lang="zh-CN" altLang="en-US" sz="2400" b="0" dirty="0">
                <a:solidFill>
                  <a:schemeClr val="tx1"/>
                </a:solidFill>
              </a:rPr>
              <a:t>通过中国201</a:t>
            </a:r>
            <a:r>
              <a:rPr lang="en-US" altLang="zh-CN" sz="2400" b="0" dirty="0">
                <a:solidFill>
                  <a:schemeClr val="tx1"/>
                </a:solidFill>
              </a:rPr>
              <a:t>7</a:t>
            </a:r>
            <a:r>
              <a:rPr lang="zh-CN" altLang="en-US" sz="2400" b="0" dirty="0">
                <a:solidFill>
                  <a:schemeClr val="tx1"/>
                </a:solidFill>
              </a:rPr>
              <a:t>统计年鉴（如下图所示），我们可以看到我国政府支出呈现稳固的逐年递增趋势。</a:t>
            </a:r>
          </a:p>
          <a:p>
            <a:pPr>
              <a:buFont typeface="Wingdings" panose="05000000000000000000" pitchFamily="2" charset="2"/>
              <a:buNone/>
            </a:pPr>
            <a:endParaRPr lang="zh-CN" altLang="en-US" sz="2800" b="0" dirty="0">
              <a:solidFill>
                <a:schemeClr val="tx1"/>
              </a:solidFill>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
        <p:nvSpPr>
          <p:cNvPr id="3" name="灯片编号占位符 2"/>
          <p:cNvSpPr>
            <a:spLocks noGrp="1"/>
          </p:cNvSpPr>
          <p:nvPr>
            <p:ph type="sldNum" sz="quarter" idx="12"/>
          </p:nvPr>
        </p:nvSpPr>
        <p:spPr/>
        <p:txBody>
          <a:bodyPr/>
          <a:lstStyle/>
          <a:p>
            <a:pPr>
              <a:defRPr/>
            </a:pPr>
            <a:fld id="{17741CD0-23B6-40A2-8994-9BE513E79A7B}" type="slidenum">
              <a:rPr lang="en-US" altLang="zh-CN" smtClean="0"/>
              <a:pPr>
                <a:defRPr/>
              </a:pPr>
              <a:t>40</a:t>
            </a:fld>
            <a:endParaRPr lang="en-US" altLang="zh-CN"/>
          </a:p>
        </p:txBody>
      </p:sp>
    </p:spTree>
    <p:extLst>
      <p:ext uri="{BB962C8B-B14F-4D97-AF65-F5344CB8AC3E}">
        <p14:creationId xmlns:p14="http://schemas.microsoft.com/office/powerpoint/2010/main" val="3839813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58395" y="188640"/>
            <a:ext cx="8001000" cy="828129"/>
          </a:xfrm>
        </p:spPr>
        <p:txBody>
          <a:bodyPr/>
          <a:lstStyle/>
          <a:p>
            <a:pPr algn="ctr"/>
            <a:r>
              <a:rPr lang="zh-CN" altLang="en-US" sz="3200" b="1" dirty="0"/>
              <a:t>我国政府购买支出逐年稳步增加</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
        <p:nvSpPr>
          <p:cNvPr id="3" name="灯片编号占位符 2"/>
          <p:cNvSpPr>
            <a:spLocks noGrp="1"/>
          </p:cNvSpPr>
          <p:nvPr>
            <p:ph type="sldNum" sz="quarter" idx="12"/>
          </p:nvPr>
        </p:nvSpPr>
        <p:spPr/>
        <p:txBody>
          <a:bodyPr/>
          <a:lstStyle/>
          <a:p>
            <a:pPr>
              <a:defRPr/>
            </a:pPr>
            <a:fld id="{17741CD0-23B6-40A2-8994-9BE513E79A7B}" type="slidenum">
              <a:rPr lang="en-US" altLang="zh-CN" smtClean="0"/>
              <a:pPr>
                <a:defRPr/>
              </a:pPr>
              <a:t>41</a:t>
            </a:fld>
            <a:endParaRPr lang="en-US" altLang="zh-CN"/>
          </a:p>
        </p:txBody>
      </p:sp>
      <p:graphicFrame>
        <p:nvGraphicFramePr>
          <p:cNvPr id="6" name="图表 5"/>
          <p:cNvGraphicFramePr>
            <a:graphicFrameLocks/>
          </p:cNvGraphicFramePr>
          <p:nvPr>
            <p:extLst>
              <p:ext uri="{D42A27DB-BD31-4B8C-83A1-F6EECF244321}">
                <p14:modId xmlns:p14="http://schemas.microsoft.com/office/powerpoint/2010/main" val="3734539682"/>
              </p:ext>
            </p:extLst>
          </p:nvPr>
        </p:nvGraphicFramePr>
        <p:xfrm>
          <a:off x="558395" y="1016769"/>
          <a:ext cx="8118061" cy="48605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7994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EF64F87-754C-4367-8DC7-C349A9AC9A36}" type="slidenum">
              <a:rPr lang="en-GB" altLang="zh-CN" sz="1200" b="0">
                <a:solidFill>
                  <a:schemeClr val="bg1"/>
                </a:solidFill>
              </a:rPr>
              <a:pPr/>
              <a:t>42</a:t>
            </a:fld>
            <a:endParaRPr lang="en-GB" altLang="zh-CN" sz="1200" b="0">
              <a:solidFill>
                <a:schemeClr val="bg1"/>
              </a:solidFill>
            </a:endParaRPr>
          </a:p>
        </p:txBody>
      </p:sp>
      <p:sp>
        <p:nvSpPr>
          <p:cNvPr id="13" name="Rectangle 5"/>
          <p:cNvSpPr>
            <a:spLocks noChangeArrowheads="1"/>
          </p:cNvSpPr>
          <p:nvPr/>
        </p:nvSpPr>
        <p:spPr bwMode="auto">
          <a:xfrm>
            <a:off x="1331913" y="1844675"/>
            <a:ext cx="6934200" cy="1800225"/>
          </a:xfrm>
          <a:prstGeom prst="rect">
            <a:avLst/>
          </a:prstGeom>
          <a:noFill/>
          <a:ln w="9525">
            <a:noFill/>
            <a:miter lim="800000"/>
            <a:headEnd/>
            <a:tailEnd/>
          </a:ln>
          <a:effectLst/>
        </p:spPr>
        <p:txBody>
          <a:bodyPr/>
          <a:lstStyle/>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进口国的国民收入水平</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相对价格</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低</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汇率</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低</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国际经济的分工程度</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p:txBody>
      </p:sp>
      <p:sp>
        <p:nvSpPr>
          <p:cNvPr id="14" name="Rectangle 6"/>
          <p:cNvSpPr>
            <a:spLocks noChangeArrowheads="1"/>
          </p:cNvSpPr>
          <p:nvPr/>
        </p:nvSpPr>
        <p:spPr bwMode="auto">
          <a:xfrm>
            <a:off x="179512" y="337199"/>
            <a:ext cx="4054475" cy="590550"/>
          </a:xfrm>
          <a:prstGeom prst="rect">
            <a:avLst/>
          </a:prstGeom>
          <a:noFill/>
          <a:ln w="6350">
            <a:noFill/>
            <a:miter lim="800000"/>
            <a:headEnd/>
            <a:tailEnd/>
          </a:ln>
          <a:effectLst/>
        </p:spPr>
        <p:txBody>
          <a:bodyPr lIns="0" tIns="0" rIns="0" bIns="0">
            <a:spAutoFit/>
          </a:bodyPr>
          <a:lstStyle/>
          <a:p>
            <a:pPr marL="742950" lvl="1" indent="-285750" eaLnBrk="1" hangingPunct="1">
              <a:lnSpc>
                <a:spcPct val="120000"/>
              </a:lnSpc>
              <a:spcBef>
                <a:spcPct val="20000"/>
              </a:spcBef>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3.5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净出口的决定</a:t>
            </a:r>
            <a:r>
              <a:rPr lang="zh-CN" altLang="en-US" sz="2400" dirty="0">
                <a:solidFill>
                  <a:srgbClr val="FFFFFF"/>
                </a:solidFill>
                <a:effectLst>
                  <a:outerShdw blurRad="38100" dist="38100" dir="2700000" algn="tl">
                    <a:srgbClr val="C0C0C0"/>
                  </a:outerShdw>
                </a:effectLst>
                <a:latin typeface="微软雅黑" pitchFamily="34" charset="-122"/>
                <a:ea typeface="微软雅黑" pitchFamily="34" charset="-122"/>
              </a:rPr>
              <a:t> </a:t>
            </a:r>
            <a:endParaRPr lang="zh-CN" altLang="en-US" sz="3200" dirty="0">
              <a:solidFill>
                <a:srgbClr val="336699"/>
              </a:solidFill>
              <a:latin typeface="微软雅黑" pitchFamily="34" charset="-122"/>
              <a:ea typeface="微软雅黑" pitchFamily="34" charset="-122"/>
            </a:endParaRPr>
          </a:p>
        </p:txBody>
      </p:sp>
      <p:sp>
        <p:nvSpPr>
          <p:cNvPr id="15" name="Comment 7">
            <a:hlinkClick r:id="rId2" action="ppaction://hlinksldjump"/>
          </p:cNvPr>
          <p:cNvSpPr>
            <a:spLocks noChangeArrowheads="1"/>
          </p:cNvSpPr>
          <p:nvPr/>
        </p:nvSpPr>
        <p:spPr bwMode="auto">
          <a:xfrm>
            <a:off x="539552" y="116960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3.5.1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出口的决定 </a:t>
            </a:r>
          </a:p>
        </p:txBody>
      </p:sp>
      <p:sp>
        <p:nvSpPr>
          <p:cNvPr id="16" name="Comment 8">
            <a:hlinkClick r:id="rId2" action="ppaction://hlinksldjump"/>
          </p:cNvPr>
          <p:cNvSpPr>
            <a:spLocks noChangeArrowheads="1"/>
          </p:cNvSpPr>
          <p:nvPr/>
        </p:nvSpPr>
        <p:spPr bwMode="auto">
          <a:xfrm>
            <a:off x="755650" y="3862388"/>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3.5.2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进口的决定 </a:t>
            </a:r>
          </a:p>
        </p:txBody>
      </p:sp>
      <p:sp>
        <p:nvSpPr>
          <p:cNvPr id="17" name="Rectangle 9"/>
          <p:cNvSpPr>
            <a:spLocks noChangeArrowheads="1"/>
          </p:cNvSpPr>
          <p:nvPr/>
        </p:nvSpPr>
        <p:spPr bwMode="auto">
          <a:xfrm>
            <a:off x="1331913" y="4294188"/>
            <a:ext cx="6934200" cy="1800225"/>
          </a:xfrm>
          <a:prstGeom prst="rect">
            <a:avLst/>
          </a:prstGeom>
          <a:noFill/>
          <a:ln w="9525">
            <a:noFill/>
            <a:miter lim="800000"/>
            <a:headEnd/>
            <a:tailEnd/>
          </a:ln>
          <a:effectLst/>
        </p:spPr>
        <p:txBody>
          <a:bodyPr/>
          <a:lstStyle/>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本国的国民收入水平</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相对价格</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汇率</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国际经济的分工程度</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p:txBody>
      </p:sp>
    </p:spTree>
    <p:extLst>
      <p:ext uri="{BB962C8B-B14F-4D97-AF65-F5344CB8AC3E}">
        <p14:creationId xmlns:p14="http://schemas.microsoft.com/office/powerpoint/2010/main" val="356597325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blinds(horizontal)">
                                      <p:cBhvr>
                                        <p:cTn id="22" dur="500"/>
                                        <p:tgtEl>
                                          <p:spTgt spid="1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blinds(horizontal)">
                                      <p:cBhvr>
                                        <p:cTn id="27" dur="500"/>
                                        <p:tgtEl>
                                          <p:spTgt spid="1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blinds(horizontal)">
                                      <p:cBhvr>
                                        <p:cTn id="32" dur="500"/>
                                        <p:tgtEl>
                                          <p:spTgt spid="1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blinds(horizontal)">
                                      <p:cBhvr>
                                        <p:cTn id="42" dur="500"/>
                                        <p:tgtEl>
                                          <p:spTgt spid="1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xEl>
                                              <p:pRg st="1" end="1"/>
                                            </p:txEl>
                                          </p:spTgt>
                                        </p:tgtEl>
                                        <p:attrNameLst>
                                          <p:attrName>style.visibility</p:attrName>
                                        </p:attrNameLst>
                                      </p:cBhvr>
                                      <p:to>
                                        <p:strVal val="visible"/>
                                      </p:to>
                                    </p:set>
                                    <p:animEffect transition="in" filter="blinds(horizontal)">
                                      <p:cBhvr>
                                        <p:cTn id="47" dur="500"/>
                                        <p:tgtEl>
                                          <p:spTgt spid="17">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xEl>
                                              <p:pRg st="2" end="2"/>
                                            </p:txEl>
                                          </p:spTgt>
                                        </p:tgtEl>
                                        <p:attrNameLst>
                                          <p:attrName>style.visibility</p:attrName>
                                        </p:attrNameLst>
                                      </p:cBhvr>
                                      <p:to>
                                        <p:strVal val="visible"/>
                                      </p:to>
                                    </p:set>
                                    <p:animEffect transition="in" filter="blinds(horizontal)">
                                      <p:cBhvr>
                                        <p:cTn id="52" dur="500"/>
                                        <p:tgtEl>
                                          <p:spTgt spid="17">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
                                            <p:txEl>
                                              <p:pRg st="3" end="3"/>
                                            </p:txEl>
                                          </p:spTgt>
                                        </p:tgtEl>
                                        <p:attrNameLst>
                                          <p:attrName>style.visibility</p:attrName>
                                        </p:attrNameLst>
                                      </p:cBhvr>
                                      <p:to>
                                        <p:strVal val="visible"/>
                                      </p:to>
                                    </p:set>
                                    <p:animEffect transition="in" filter="blinds(horizontal)">
                                      <p:cBhvr>
                                        <p:cTn id="57"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build="p" bldLvl="3"/>
      <p:bldP spid="15" grpId="0"/>
      <p:bldP spid="16" grpId="0"/>
      <p:bldP spid="1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48B4E59-FB24-491B-B391-7939B9EB39B4}" type="slidenum">
              <a:rPr lang="en-GB" altLang="zh-CN" sz="1200" b="0">
                <a:solidFill>
                  <a:schemeClr val="bg1"/>
                </a:solidFill>
              </a:rPr>
              <a:pPr/>
              <a:t>43</a:t>
            </a:fld>
            <a:endParaRPr lang="en-GB" altLang="zh-CN" sz="1200" b="0" dirty="0">
              <a:solidFill>
                <a:schemeClr val="bg1"/>
              </a:solidFill>
            </a:endParaRPr>
          </a:p>
        </p:txBody>
      </p:sp>
      <p:grpSp>
        <p:nvGrpSpPr>
          <p:cNvPr id="2" name="Group 102"/>
          <p:cNvGrpSpPr>
            <a:grpSpLocks/>
          </p:cNvGrpSpPr>
          <p:nvPr/>
        </p:nvGrpSpPr>
        <p:grpSpPr bwMode="auto">
          <a:xfrm>
            <a:off x="971550" y="2379663"/>
            <a:ext cx="3930650" cy="3217862"/>
            <a:chOff x="612" y="1721"/>
            <a:chExt cx="2476" cy="2027"/>
          </a:xfrm>
        </p:grpSpPr>
        <p:sp>
          <p:nvSpPr>
            <p:cNvPr id="31" name="Text Box 73"/>
            <p:cNvSpPr txBox="1">
              <a:spLocks noChangeArrowheads="1"/>
            </p:cNvSpPr>
            <p:nvPr/>
          </p:nvSpPr>
          <p:spPr bwMode="auto">
            <a:xfrm>
              <a:off x="793" y="2883"/>
              <a:ext cx="193" cy="209"/>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X</a:t>
              </a:r>
              <a:r>
                <a:rPr lang="en-US" altLang="zh-CN" sz="1800" baseline="-15000">
                  <a:solidFill>
                    <a:srgbClr val="336699"/>
                  </a:solidFill>
                  <a:effectLst>
                    <a:outerShdw blurRad="38100" dist="38100" dir="2700000" algn="tl">
                      <a:srgbClr val="C0C0C0"/>
                    </a:outerShdw>
                  </a:effectLst>
                  <a:latin typeface="Times New Roman" pitchFamily="18" charset="0"/>
                </a:rPr>
                <a:t>0</a:t>
              </a:r>
            </a:p>
          </p:txBody>
        </p:sp>
        <p:sp>
          <p:nvSpPr>
            <p:cNvPr id="61458" name="Line 74"/>
            <p:cNvSpPr>
              <a:spLocks noChangeShapeType="1"/>
            </p:cNvSpPr>
            <p:nvPr/>
          </p:nvSpPr>
          <p:spPr bwMode="auto">
            <a:xfrm>
              <a:off x="972" y="3622"/>
              <a:ext cx="1898" cy="0"/>
            </a:xfrm>
            <a:prstGeom prst="line">
              <a:avLst/>
            </a:prstGeom>
            <a:noFill/>
            <a:ln w="2857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59" name="Line 75"/>
            <p:cNvSpPr>
              <a:spLocks noChangeShapeType="1"/>
            </p:cNvSpPr>
            <p:nvPr/>
          </p:nvSpPr>
          <p:spPr bwMode="auto">
            <a:xfrm flipV="1">
              <a:off x="972" y="1775"/>
              <a:ext cx="0" cy="1841"/>
            </a:xfrm>
            <a:prstGeom prst="line">
              <a:avLst/>
            </a:prstGeom>
            <a:noFill/>
            <a:ln w="2857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 name="Text Box 76"/>
            <p:cNvSpPr txBox="1">
              <a:spLocks noChangeArrowheads="1"/>
            </p:cNvSpPr>
            <p:nvPr/>
          </p:nvSpPr>
          <p:spPr bwMode="auto">
            <a:xfrm>
              <a:off x="820" y="3494"/>
              <a:ext cx="205" cy="25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35" name="Text Box 77"/>
            <p:cNvSpPr txBox="1">
              <a:spLocks noChangeArrowheads="1"/>
            </p:cNvSpPr>
            <p:nvPr/>
          </p:nvSpPr>
          <p:spPr bwMode="auto">
            <a:xfrm>
              <a:off x="612" y="1721"/>
              <a:ext cx="331" cy="254"/>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X,M</a:t>
              </a:r>
            </a:p>
          </p:txBody>
        </p:sp>
        <p:sp>
          <p:nvSpPr>
            <p:cNvPr id="36" name="Text Box 78"/>
            <p:cNvSpPr txBox="1">
              <a:spLocks noChangeArrowheads="1"/>
            </p:cNvSpPr>
            <p:nvPr/>
          </p:nvSpPr>
          <p:spPr bwMode="auto">
            <a:xfrm>
              <a:off x="2883" y="3494"/>
              <a:ext cx="205" cy="25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37" name="Text Box 79"/>
            <p:cNvSpPr txBox="1">
              <a:spLocks noChangeArrowheads="1"/>
            </p:cNvSpPr>
            <p:nvPr/>
          </p:nvSpPr>
          <p:spPr bwMode="auto">
            <a:xfrm>
              <a:off x="2348" y="2336"/>
              <a:ext cx="289" cy="25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M</a:t>
              </a:r>
            </a:p>
          </p:txBody>
        </p:sp>
        <p:sp>
          <p:nvSpPr>
            <p:cNvPr id="61464" name="Line 85"/>
            <p:cNvSpPr>
              <a:spLocks noChangeShapeType="1"/>
            </p:cNvSpPr>
            <p:nvPr/>
          </p:nvSpPr>
          <p:spPr bwMode="auto">
            <a:xfrm flipV="1">
              <a:off x="972" y="2476"/>
              <a:ext cx="1299" cy="114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5" name="Line 86"/>
            <p:cNvSpPr>
              <a:spLocks noChangeShapeType="1"/>
            </p:cNvSpPr>
            <p:nvPr/>
          </p:nvSpPr>
          <p:spPr bwMode="auto">
            <a:xfrm>
              <a:off x="972" y="2990"/>
              <a:ext cx="1444" cy="0"/>
            </a:xfrm>
            <a:prstGeom prst="line">
              <a:avLst/>
            </a:prstGeom>
            <a:noFill/>
            <a:ln w="38100">
              <a:solidFill>
                <a:srgbClr val="8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88"/>
            <p:cNvSpPr txBox="1">
              <a:spLocks noChangeArrowheads="1"/>
            </p:cNvSpPr>
            <p:nvPr/>
          </p:nvSpPr>
          <p:spPr bwMode="auto">
            <a:xfrm>
              <a:off x="2500" y="2897"/>
              <a:ext cx="289" cy="25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X</a:t>
              </a:r>
            </a:p>
          </p:txBody>
        </p:sp>
        <p:sp>
          <p:nvSpPr>
            <p:cNvPr id="41" name="Text Box 89"/>
            <p:cNvSpPr txBox="1">
              <a:spLocks noChangeArrowheads="1"/>
            </p:cNvSpPr>
            <p:nvPr/>
          </p:nvSpPr>
          <p:spPr bwMode="auto">
            <a:xfrm>
              <a:off x="1601" y="2791"/>
              <a:ext cx="166" cy="253"/>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grpSp>
      <p:grpSp>
        <p:nvGrpSpPr>
          <p:cNvPr id="3" name="Group 104"/>
          <p:cNvGrpSpPr>
            <a:grpSpLocks/>
          </p:cNvGrpSpPr>
          <p:nvPr/>
        </p:nvGrpSpPr>
        <p:grpSpPr bwMode="auto">
          <a:xfrm>
            <a:off x="4975225" y="2408238"/>
            <a:ext cx="3513138" cy="3189287"/>
            <a:chOff x="3134" y="1739"/>
            <a:chExt cx="2213" cy="2009"/>
          </a:xfrm>
        </p:grpSpPr>
        <p:sp>
          <p:nvSpPr>
            <p:cNvPr id="61449" name="Line 80"/>
            <p:cNvSpPr>
              <a:spLocks noChangeShapeType="1"/>
            </p:cNvSpPr>
            <p:nvPr/>
          </p:nvSpPr>
          <p:spPr bwMode="auto">
            <a:xfrm>
              <a:off x="3426" y="3006"/>
              <a:ext cx="1701" cy="0"/>
            </a:xfrm>
            <a:prstGeom prst="line">
              <a:avLst/>
            </a:prstGeom>
            <a:noFill/>
            <a:ln w="2857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50" name="Line 81"/>
            <p:cNvSpPr>
              <a:spLocks noChangeShapeType="1"/>
            </p:cNvSpPr>
            <p:nvPr/>
          </p:nvSpPr>
          <p:spPr bwMode="auto">
            <a:xfrm flipV="1">
              <a:off x="3416" y="1747"/>
              <a:ext cx="0" cy="1860"/>
            </a:xfrm>
            <a:prstGeom prst="line">
              <a:avLst/>
            </a:prstGeom>
            <a:noFill/>
            <a:ln w="2857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 name="Text Box 82"/>
            <p:cNvSpPr txBox="1">
              <a:spLocks noChangeArrowheads="1"/>
            </p:cNvSpPr>
            <p:nvPr/>
          </p:nvSpPr>
          <p:spPr bwMode="auto">
            <a:xfrm>
              <a:off x="3260" y="2896"/>
              <a:ext cx="147" cy="163"/>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46" name="Text Box 83"/>
            <p:cNvSpPr txBox="1">
              <a:spLocks noChangeArrowheads="1"/>
            </p:cNvSpPr>
            <p:nvPr/>
          </p:nvSpPr>
          <p:spPr bwMode="auto">
            <a:xfrm>
              <a:off x="5154" y="2884"/>
              <a:ext cx="193" cy="27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61453" name="Line 84"/>
            <p:cNvSpPr>
              <a:spLocks noChangeShapeType="1"/>
            </p:cNvSpPr>
            <p:nvPr/>
          </p:nvSpPr>
          <p:spPr bwMode="auto">
            <a:xfrm rot="-1014676">
              <a:off x="3616" y="2225"/>
              <a:ext cx="999" cy="152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87"/>
            <p:cNvSpPr txBox="1">
              <a:spLocks noChangeArrowheads="1"/>
            </p:cNvSpPr>
            <p:nvPr/>
          </p:nvSpPr>
          <p:spPr bwMode="auto">
            <a:xfrm>
              <a:off x="3134" y="1739"/>
              <a:ext cx="311" cy="276"/>
            </a:xfrm>
            <a:prstGeom prst="rect">
              <a:avLst/>
            </a:prstGeom>
            <a:noFill/>
            <a:ln w="2857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NX</a:t>
              </a:r>
            </a:p>
          </p:txBody>
        </p:sp>
        <p:sp>
          <p:nvSpPr>
            <p:cNvPr id="49" name="Text Box 90"/>
            <p:cNvSpPr txBox="1">
              <a:spLocks noChangeArrowheads="1"/>
            </p:cNvSpPr>
            <p:nvPr/>
          </p:nvSpPr>
          <p:spPr bwMode="auto">
            <a:xfrm>
              <a:off x="4806" y="3415"/>
              <a:ext cx="254" cy="161"/>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NX</a:t>
              </a:r>
            </a:p>
          </p:txBody>
        </p:sp>
        <p:sp>
          <p:nvSpPr>
            <p:cNvPr id="50" name="Text Box 91"/>
            <p:cNvSpPr txBox="1">
              <a:spLocks noChangeArrowheads="1"/>
            </p:cNvSpPr>
            <p:nvPr/>
          </p:nvSpPr>
          <p:spPr bwMode="auto">
            <a:xfrm>
              <a:off x="4096" y="2831"/>
              <a:ext cx="156" cy="18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grpSp>
      <p:sp>
        <p:nvSpPr>
          <p:cNvPr id="51" name="Rectangle 92"/>
          <p:cNvSpPr>
            <a:spLocks noChangeArrowheads="1"/>
          </p:cNvSpPr>
          <p:nvPr/>
        </p:nvSpPr>
        <p:spPr bwMode="auto">
          <a:xfrm>
            <a:off x="1763713" y="5556250"/>
            <a:ext cx="266700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出口与进口</a:t>
            </a:r>
            <a:r>
              <a:rPr kumimoji="1" lang="zh-CN" altLang="en-US" sz="2000" dirty="0">
                <a:solidFill>
                  <a:schemeClr val="tx1"/>
                </a:solidFill>
                <a:latin typeface="黑体" pitchFamily="2" charset="-122"/>
                <a:ea typeface="黑体" pitchFamily="2" charset="-122"/>
              </a:rPr>
              <a:t> </a:t>
            </a:r>
          </a:p>
        </p:txBody>
      </p:sp>
      <p:sp>
        <p:nvSpPr>
          <p:cNvPr id="52" name="Rectangle 93"/>
          <p:cNvSpPr>
            <a:spLocks noChangeArrowheads="1"/>
          </p:cNvSpPr>
          <p:nvPr/>
        </p:nvSpPr>
        <p:spPr bwMode="auto">
          <a:xfrm>
            <a:off x="5364163" y="5568950"/>
            <a:ext cx="266700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净出口</a:t>
            </a:r>
            <a:r>
              <a:rPr kumimoji="1" lang="zh-CN" altLang="en-US" sz="2000">
                <a:solidFill>
                  <a:schemeClr val="tx1"/>
                </a:solidFill>
                <a:latin typeface="黑体" pitchFamily="2" charset="-122"/>
                <a:ea typeface="黑体" pitchFamily="2" charset="-122"/>
              </a:rPr>
              <a:t> </a:t>
            </a:r>
          </a:p>
        </p:txBody>
      </p:sp>
      <p:sp>
        <p:nvSpPr>
          <p:cNvPr id="53" name="Rectangle 97"/>
          <p:cNvSpPr>
            <a:spLocks noChangeArrowheads="1"/>
          </p:cNvSpPr>
          <p:nvPr/>
        </p:nvSpPr>
        <p:spPr bwMode="auto">
          <a:xfrm>
            <a:off x="746125" y="1204348"/>
            <a:ext cx="7661275" cy="990600"/>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净出口函数</a:t>
            </a:r>
            <a:r>
              <a:rPr kumimoji="1" lang="en-US" altLang="zh-CN" sz="2400" dirty="0">
                <a:effectLst>
                  <a:outerShdw blurRad="38100" dist="38100" dir="2700000" algn="tl">
                    <a:srgbClr val="C0C0C0"/>
                  </a:outerShdw>
                </a:effectLst>
                <a:latin typeface="宋体" pitchFamily="2" charset="-122"/>
              </a:rPr>
              <a:t>(</a:t>
            </a:r>
            <a:r>
              <a:rPr kumimoji="1" lang="en-US" altLang="zh-CN" sz="2400" dirty="0">
                <a:effectLst>
                  <a:outerShdw blurRad="38100" dist="38100" dir="2700000" algn="tl">
                    <a:srgbClr val="C0C0C0"/>
                  </a:outerShdw>
                </a:effectLst>
                <a:latin typeface="Times New Roman" pitchFamily="18" charset="0"/>
              </a:rPr>
              <a:t>Net Export Function</a:t>
            </a:r>
            <a:r>
              <a:rPr kumimoji="1" lang="en-US" altLang="zh-CN" sz="2400" dirty="0">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是在其他因素不变的条件下，一国的净出口与国民收入之间的关系</a:t>
            </a:r>
          </a:p>
        </p:txBody>
      </p:sp>
      <p:sp>
        <p:nvSpPr>
          <p:cNvPr id="54" name="Comment 98">
            <a:hlinkClick r:id="rId2" action="ppaction://hlinksldjump"/>
          </p:cNvPr>
          <p:cNvSpPr>
            <a:spLocks noChangeArrowheads="1"/>
          </p:cNvSpPr>
          <p:nvPr/>
        </p:nvSpPr>
        <p:spPr bwMode="auto">
          <a:xfrm>
            <a:off x="5810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3.5.3 </a:t>
            </a:r>
            <a:r>
              <a:rPr lang="zh-CN" altLang="en-US" sz="2800" dirty="0">
                <a:solidFill>
                  <a:srgbClr val="336699"/>
                </a:solidFill>
                <a:latin typeface="微软雅黑" pitchFamily="34" charset="-122"/>
                <a:ea typeface="微软雅黑" pitchFamily="34" charset="-122"/>
              </a:rPr>
              <a:t>净出口函数</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4" name="页脚占位符 3"/>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439062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animEffect transition="in" filter="blinds(horizontal)">
                                      <p:cBhvr>
                                        <p:cTn id="12" dur="500"/>
                                        <p:tgtEl>
                                          <p:spTgt spid="5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linds(horizontal)">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P spid="52" grpId="0" autoUpdateAnimBg="0"/>
      <p:bldP spid="53" grpId="0" build="p" autoUpdateAnimBg="0"/>
      <p:bldP spid="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F0867A-4669-45E5-ACF6-0133A22EE9B4}" type="slidenum">
              <a:rPr lang="en-GB" altLang="zh-CN" sz="1200" b="0">
                <a:solidFill>
                  <a:schemeClr val="bg1"/>
                </a:solidFill>
              </a:rPr>
              <a:pPr/>
              <a:t>44</a:t>
            </a:fld>
            <a:endParaRPr lang="en-GB" altLang="zh-CN" sz="1200" b="0">
              <a:solidFill>
                <a:schemeClr val="bg1"/>
              </a:solidFill>
            </a:endParaRPr>
          </a:p>
        </p:txBody>
      </p:sp>
      <p:sp>
        <p:nvSpPr>
          <p:cNvPr id="5" name="Rectangle 4"/>
          <p:cNvSpPr>
            <a:spLocks noChangeArrowheads="1"/>
          </p:cNvSpPr>
          <p:nvPr/>
        </p:nvSpPr>
        <p:spPr bwMode="auto">
          <a:xfrm>
            <a:off x="827088" y="1772816"/>
            <a:ext cx="7561262" cy="4102522"/>
          </a:xfrm>
          <a:prstGeom prst="rect">
            <a:avLst/>
          </a:prstGeom>
          <a:noFill/>
          <a:ln w="9525">
            <a:noFill/>
            <a:miter lim="800000"/>
            <a:headEnd/>
            <a:tailEnd/>
          </a:ln>
          <a:effectLst/>
        </p:spPr>
        <p:txBody>
          <a:bodyPr/>
          <a:lstStyle/>
          <a:p>
            <a:pPr marL="273050" indent="-273050" algn="just" eaLnBrk="1" hangingPunct="1">
              <a:spcBef>
                <a:spcPct val="4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净出口除了取决于一国的国民收入外，还取决于其他国家的国民收入、相对价格、汇率、国际专业化程度</a:t>
            </a:r>
          </a:p>
          <a:p>
            <a:pPr marL="273050" indent="-273050" algn="just" eaLnBrk="1" hangingPunct="1">
              <a:spcBef>
                <a:spcPct val="4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如果其他国家的国民收入增加，或一国的商品价格变得相对便宜，或一国的汇率下降，净出口曲线会向上方移动</a:t>
            </a:r>
          </a:p>
          <a:p>
            <a:pPr marL="273050" indent="-273050" algn="just" eaLnBrk="1" hangingPunct="1">
              <a:spcBef>
                <a:spcPct val="4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国际专业化程度的变化对净出口曲线的影响不确定</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858035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6049A58-540C-46FD-B869-61A5A89361D7}" type="slidenum">
              <a:rPr lang="en-GB" altLang="zh-CN" sz="1200" b="0">
                <a:solidFill>
                  <a:schemeClr val="bg1"/>
                </a:solidFill>
              </a:rPr>
              <a:pPr/>
              <a:t>45</a:t>
            </a:fld>
            <a:endParaRPr lang="en-GB" altLang="zh-CN" sz="1200" b="0" dirty="0">
              <a:solidFill>
                <a:schemeClr val="bg1"/>
              </a:solidFill>
            </a:endParaRPr>
          </a:p>
        </p:txBody>
      </p:sp>
      <p:sp>
        <p:nvSpPr>
          <p:cNvPr id="459781" name="Rectangle 5"/>
          <p:cNvSpPr>
            <a:spLocks noChangeArrowheads="1"/>
          </p:cNvSpPr>
          <p:nvPr/>
        </p:nvSpPr>
        <p:spPr bwMode="auto">
          <a:xfrm>
            <a:off x="1903413" y="3263900"/>
            <a:ext cx="3384550" cy="1150938"/>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     </a:t>
            </a:r>
            <a:r>
              <a:rPr kumimoji="1" lang="en-US" altLang="zh-CN" sz="2800" b="0" dirty="0">
                <a:solidFill>
                  <a:schemeClr val="tx1"/>
                </a:solidFill>
                <a:latin typeface="Times New Roman" pitchFamily="18" charset="0"/>
                <a:ea typeface="黑体" pitchFamily="2" charset="-122"/>
              </a:rPr>
              <a:t>Y﹦C﹢I </a:t>
            </a:r>
          </a:p>
          <a:p>
            <a:pPr marL="742950" lvl="1" indent="-285750" algn="just" eaLnBrk="1" hangingPunct="1">
              <a:spcBef>
                <a:spcPct val="45000"/>
              </a:spcBef>
              <a:buClr>
                <a:srgbClr val="FF6600"/>
              </a:buClr>
              <a:buFont typeface="Wingdings" pitchFamily="2" charset="2"/>
              <a:buNone/>
              <a:defRPr/>
            </a:pPr>
            <a:r>
              <a:rPr kumimoji="1" lang="en-US" altLang="zh-CN" sz="2800" b="0" dirty="0">
                <a:solidFill>
                  <a:schemeClr val="tx1"/>
                </a:solidFill>
                <a:latin typeface="Times New Roman" pitchFamily="18" charset="0"/>
                <a:ea typeface="黑体" pitchFamily="2" charset="-122"/>
              </a:rPr>
              <a:t>          C</a:t>
            </a:r>
            <a:r>
              <a:rPr kumimoji="1" lang="zh-CN" altLang="en-US" sz="2800" b="0" dirty="0">
                <a:solidFill>
                  <a:schemeClr val="tx1"/>
                </a:solidFill>
                <a:latin typeface="Times New Roman" pitchFamily="18" charset="0"/>
                <a:ea typeface="黑体" pitchFamily="2" charset="-122"/>
              </a:rPr>
              <a:t>＝</a:t>
            </a:r>
            <a:r>
              <a:rPr lang="en-US" altLang="zh-CN" sz="2800" dirty="0">
                <a:latin typeface="Times New Roman" pitchFamily="18" charset="0"/>
                <a:cs typeface="Times New Roman" pitchFamily="18" charset="0"/>
              </a:rPr>
              <a:t>α</a:t>
            </a:r>
            <a:r>
              <a:rPr kumimoji="1" lang="en-US" altLang="zh-CN" sz="2800" b="0" dirty="0">
                <a:solidFill>
                  <a:schemeClr val="tx1"/>
                </a:solidFill>
                <a:latin typeface="Times New Roman" pitchFamily="18" charset="0"/>
                <a:ea typeface="黑体" pitchFamily="2" charset="-122"/>
              </a:rPr>
              <a:t>﹢</a:t>
            </a:r>
            <a:r>
              <a:rPr kumimoji="1" lang="el-GR" altLang="zh-CN" sz="2800" b="0" dirty="0">
                <a:solidFill>
                  <a:schemeClr val="tx1"/>
                </a:solidFill>
                <a:latin typeface="Times New Roman" pitchFamily="18" charset="0"/>
                <a:ea typeface="黑体" pitchFamily="2" charset="-122"/>
              </a:rPr>
              <a:t>β</a:t>
            </a:r>
            <a:r>
              <a:rPr kumimoji="1" lang="en-US" altLang="zh-CN" sz="2800" b="0" dirty="0">
                <a:solidFill>
                  <a:schemeClr val="tx1"/>
                </a:solidFill>
                <a:latin typeface="Times New Roman" pitchFamily="18" charset="0"/>
                <a:ea typeface="黑体" pitchFamily="2" charset="-122"/>
              </a:rPr>
              <a:t>Y</a:t>
            </a:r>
            <a:endParaRPr kumimoji="1" lang="en-US" altLang="zh-CN" sz="2800" b="0" dirty="0">
              <a:solidFill>
                <a:schemeClr val="tx1"/>
              </a:solidFill>
              <a:latin typeface="黑体" pitchFamily="2" charset="-122"/>
              <a:ea typeface="黑体" pitchFamily="2" charset="-122"/>
            </a:endParaRPr>
          </a:p>
        </p:txBody>
      </p:sp>
      <p:sp>
        <p:nvSpPr>
          <p:cNvPr id="459785" name="Comment 9">
            <a:hlinkClick r:id="rId3" action="ppaction://hlinksldjump"/>
          </p:cNvPr>
          <p:cNvSpPr>
            <a:spLocks noChangeArrowheads="1"/>
          </p:cNvSpPr>
          <p:nvPr/>
        </p:nvSpPr>
        <p:spPr bwMode="auto">
          <a:xfrm>
            <a:off x="491331" y="1034995"/>
            <a:ext cx="562451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3.6.1 </a:t>
            </a:r>
            <a:r>
              <a:rPr lang="zh-CN" altLang="en-US" sz="2800" dirty="0">
                <a:solidFill>
                  <a:srgbClr val="336699"/>
                </a:solidFill>
                <a:latin typeface="微软雅黑" pitchFamily="34" charset="-122"/>
                <a:ea typeface="微软雅黑" pitchFamily="34" charset="-122"/>
              </a:rPr>
              <a:t>两部门经济产出决定与变动</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16391" name="Rectangle 113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82411" name="Object 1131"/>
          <p:cNvGraphicFramePr>
            <a:graphicFrameLocks noChangeAspect="1"/>
          </p:cNvGraphicFramePr>
          <p:nvPr/>
        </p:nvGraphicFramePr>
        <p:xfrm>
          <a:off x="6383338" y="3417888"/>
          <a:ext cx="1338262" cy="879475"/>
        </p:xfrm>
        <a:graphic>
          <a:graphicData uri="http://schemas.openxmlformats.org/presentationml/2006/ole">
            <mc:AlternateContent xmlns:mc="http://schemas.openxmlformats.org/markup-compatibility/2006">
              <mc:Choice xmlns:v="urn:schemas-microsoft-com:vml" Requires="v">
                <p:oleObj spid="_x0000_s22582" name="Equation" r:id="rId4" imgW="590449" imgH="371501" progId="Equation.DSMT4">
                  <p:embed/>
                </p:oleObj>
              </mc:Choice>
              <mc:Fallback>
                <p:oleObj name="Equation" r:id="rId4" imgW="590449" imgH="371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338" y="3417888"/>
                        <a:ext cx="133826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2413" name="AutoShape 1133"/>
          <p:cNvSpPr>
            <a:spLocks/>
          </p:cNvSpPr>
          <p:nvPr/>
        </p:nvSpPr>
        <p:spPr bwMode="auto">
          <a:xfrm>
            <a:off x="5126038" y="3405188"/>
            <a:ext cx="215900" cy="936625"/>
          </a:xfrm>
          <a:prstGeom prst="rightBrace">
            <a:avLst>
              <a:gd name="adj1" fmla="val 36152"/>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82414" name="AutoShape 1134"/>
          <p:cNvSpPr>
            <a:spLocks noChangeArrowheads="1"/>
          </p:cNvSpPr>
          <p:nvPr/>
        </p:nvSpPr>
        <p:spPr bwMode="auto">
          <a:xfrm>
            <a:off x="5402263" y="3694113"/>
            <a:ext cx="865187" cy="2889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wrap="none" lIns="0" tIns="0" rIns="0" bIns="0" anchor="ctr">
            <a:spAutoFit/>
          </a:bodyPr>
          <a:lstStyle/>
          <a:p>
            <a:endParaRPr lang="zh-CN" altLang="en-US"/>
          </a:p>
        </p:txBody>
      </p:sp>
      <p:sp>
        <p:nvSpPr>
          <p:cNvPr id="482428" name="Rectangle 1148"/>
          <p:cNvSpPr>
            <a:spLocks noChangeArrowheads="1"/>
          </p:cNvSpPr>
          <p:nvPr/>
        </p:nvSpPr>
        <p:spPr bwMode="auto">
          <a:xfrm>
            <a:off x="755650" y="4630738"/>
            <a:ext cx="76327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800000"/>
                </a:solidFill>
                <a:latin typeface="楷体_GB2312" panose="02010609030101010101" pitchFamily="49" charset="-122"/>
                <a:ea typeface="楷体_GB2312" panose="02010609030101010101" pitchFamily="49" charset="-122"/>
              </a:rPr>
              <a:t>例</a:t>
            </a:r>
            <a:r>
              <a:rPr kumimoji="1" lang="en-US" altLang="zh-CN" sz="2400">
                <a:solidFill>
                  <a:srgbClr val="800000"/>
                </a:solidFill>
                <a:latin typeface="Times New Roman" panose="02020603050405020304" pitchFamily="18" charset="0"/>
                <a:ea typeface="楷体_GB2312" panose="02010609030101010101" pitchFamily="49" charset="-122"/>
              </a:rPr>
              <a:t>2.1</a:t>
            </a:r>
            <a:r>
              <a:rPr kumimoji="1" lang="en-US" altLang="zh-CN" sz="2400">
                <a:solidFill>
                  <a:schemeClr val="tx1"/>
                </a:solidFill>
                <a:latin typeface="楷体_GB2312" panose="02010609030101010101" pitchFamily="49" charset="-122"/>
                <a:ea typeface="楷体_GB2312" panose="02010609030101010101" pitchFamily="49" charset="-122"/>
              </a:rPr>
              <a:t> </a:t>
            </a:r>
            <a:r>
              <a:rPr kumimoji="1" lang="zh-CN" altLang="en-US" sz="2400">
                <a:solidFill>
                  <a:schemeClr val="tx1"/>
                </a:solidFill>
                <a:latin typeface="楷体_GB2312" panose="02010609030101010101" pitchFamily="49" charset="-122"/>
                <a:ea typeface="楷体_GB2312" panose="02010609030101010101" pitchFamily="49" charset="-122"/>
              </a:rPr>
              <a:t>已知消费函数</a:t>
            </a:r>
            <a:r>
              <a:rPr kumimoji="1" lang="en-US" altLang="zh-CN" sz="2400">
                <a:solidFill>
                  <a:schemeClr val="tx1"/>
                </a:solidFill>
                <a:latin typeface="Times New Roman" panose="02020603050405020304" pitchFamily="18" charset="0"/>
                <a:ea typeface="楷体_GB2312" panose="02010609030101010101" pitchFamily="49" charset="-122"/>
              </a:rPr>
              <a:t>C</a:t>
            </a:r>
            <a:r>
              <a:rPr kumimoji="1" lang="zh-CN" altLang="en-US"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Times New Roman" panose="02020603050405020304" pitchFamily="18" charset="0"/>
                <a:ea typeface="楷体_GB2312" panose="02010609030101010101" pitchFamily="49" charset="-122"/>
              </a:rPr>
              <a:t>1000+0.8Y</a:t>
            </a:r>
            <a:r>
              <a:rPr kumimoji="1" lang="zh-CN" altLang="en-US" sz="2400">
                <a:solidFill>
                  <a:schemeClr val="tx1"/>
                </a:solidFill>
                <a:latin typeface="楷体_GB2312" panose="02010609030101010101" pitchFamily="49" charset="-122"/>
                <a:ea typeface="楷体_GB2312" panose="02010609030101010101" pitchFamily="49" charset="-122"/>
              </a:rPr>
              <a:t>，投资</a:t>
            </a:r>
            <a:r>
              <a:rPr kumimoji="1" lang="en-US" altLang="zh-CN" sz="2400">
                <a:solidFill>
                  <a:schemeClr val="tx1"/>
                </a:solidFill>
                <a:latin typeface="Times New Roman" panose="02020603050405020304" pitchFamily="18" charset="0"/>
                <a:ea typeface="楷体_GB2312" panose="02010609030101010101" pitchFamily="49" charset="-122"/>
              </a:rPr>
              <a:t>I</a:t>
            </a:r>
            <a:r>
              <a:rPr kumimoji="1" lang="zh-CN" altLang="en-US"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Times New Roman" panose="02020603050405020304" pitchFamily="18" charset="0"/>
                <a:ea typeface="楷体_GB2312" panose="02010609030101010101" pitchFamily="49" charset="-122"/>
              </a:rPr>
              <a:t>600</a:t>
            </a:r>
            <a:r>
              <a:rPr kumimoji="1" lang="zh-CN" altLang="en-US" sz="2400">
                <a:solidFill>
                  <a:schemeClr val="tx1"/>
                </a:solidFill>
                <a:latin typeface="楷体_GB2312" panose="02010609030101010101" pitchFamily="49" charset="-122"/>
                <a:ea typeface="楷体_GB2312" panose="02010609030101010101" pitchFamily="49" charset="-122"/>
              </a:rPr>
              <a:t>亿元，求总产出水平</a:t>
            </a:r>
            <a:r>
              <a:rPr kumimoji="1" lang="en-US" altLang="zh-CN" sz="2400">
                <a:solidFill>
                  <a:schemeClr val="tx1"/>
                </a:solidFill>
                <a:latin typeface="Times New Roman" panose="02020603050405020304" pitchFamily="18" charset="0"/>
                <a:ea typeface="楷体_GB2312" panose="02010609030101010101" pitchFamily="49" charset="-122"/>
              </a:rPr>
              <a:t>Y</a:t>
            </a:r>
            <a:r>
              <a:rPr kumimoji="1" lang="zh-CN" altLang="en-US" sz="2400">
                <a:solidFill>
                  <a:schemeClr val="tx1"/>
                </a:solidFill>
                <a:latin typeface="楷体_GB2312" panose="02010609030101010101" pitchFamily="49" charset="-122"/>
                <a:ea typeface="楷体_GB2312" panose="02010609030101010101" pitchFamily="49" charset="-122"/>
              </a:rPr>
              <a:t>。 </a:t>
            </a:r>
          </a:p>
        </p:txBody>
      </p:sp>
      <p:sp>
        <p:nvSpPr>
          <p:cNvPr id="482429" name="Rectangle 1149"/>
          <p:cNvSpPr>
            <a:spLocks noChangeArrowheads="1"/>
          </p:cNvSpPr>
          <p:nvPr/>
        </p:nvSpPr>
        <p:spPr bwMode="auto">
          <a:xfrm>
            <a:off x="955675" y="5567363"/>
            <a:ext cx="10080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_GB2312" panose="02010609030101010101" pitchFamily="49" charset="-122"/>
                <a:ea typeface="楷体_GB2312" panose="02010609030101010101" pitchFamily="49" charset="-122"/>
              </a:rPr>
              <a:t>解：</a:t>
            </a:r>
          </a:p>
        </p:txBody>
      </p:sp>
      <p:graphicFrame>
        <p:nvGraphicFramePr>
          <p:cNvPr id="482430" name="Object 1150"/>
          <p:cNvGraphicFramePr>
            <a:graphicFrameLocks noChangeAspect="1"/>
          </p:cNvGraphicFramePr>
          <p:nvPr/>
        </p:nvGraphicFramePr>
        <p:xfrm>
          <a:off x="2347913" y="5549900"/>
          <a:ext cx="3481387" cy="758825"/>
        </p:xfrm>
        <a:graphic>
          <a:graphicData uri="http://schemas.openxmlformats.org/presentationml/2006/ole">
            <mc:AlternateContent xmlns:mc="http://schemas.openxmlformats.org/markup-compatibility/2006">
              <mc:Choice xmlns:v="urn:schemas-microsoft-com:vml" Requires="v">
                <p:oleObj spid="_x0000_s22583" name="Equation" r:id="rId6" imgW="1905000" imgH="419100" progId="Equation.DSMT4">
                  <p:embed/>
                </p:oleObj>
              </mc:Choice>
              <mc:Fallback>
                <p:oleObj name="Equation" r:id="rId6" imgW="19050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7913" y="5549900"/>
                        <a:ext cx="34813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2431" name="Rectangle 1151"/>
          <p:cNvSpPr>
            <a:spLocks noChangeArrowheads="1"/>
          </p:cNvSpPr>
          <p:nvPr/>
        </p:nvSpPr>
        <p:spPr bwMode="auto">
          <a:xfrm>
            <a:off x="5708650" y="5645150"/>
            <a:ext cx="122396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_GB2312" panose="02010609030101010101" pitchFamily="49" charset="-122"/>
                <a:ea typeface="楷体_GB2312" panose="02010609030101010101" pitchFamily="49" charset="-122"/>
              </a:rPr>
              <a:t>（亿元）</a:t>
            </a:r>
          </a:p>
        </p:txBody>
      </p:sp>
      <p:sp>
        <p:nvSpPr>
          <p:cNvPr id="482433" name="Rectangle 1153"/>
          <p:cNvSpPr>
            <a:spLocks noChangeArrowheads="1"/>
          </p:cNvSpPr>
          <p:nvPr/>
        </p:nvSpPr>
        <p:spPr bwMode="auto">
          <a:xfrm>
            <a:off x="1965325" y="2636838"/>
            <a:ext cx="1006475" cy="504825"/>
          </a:xfrm>
          <a:prstGeom prst="rect">
            <a:avLst/>
          </a:prstGeom>
          <a:noFill/>
          <a:ln w="9525">
            <a:noFill/>
            <a:miter lim="800000"/>
            <a:headEnd/>
            <a:tailEnd/>
          </a:ln>
          <a:effectLst/>
        </p:spPr>
        <p:txBody>
          <a:bodyPr lIns="18000" rIns="18000"/>
          <a:lstStyle/>
          <a:p>
            <a:pPr marL="342900" indent="-342900" algn="just" eaLnBrk="1" hangingPunct="1">
              <a:spcBef>
                <a:spcPct val="20000"/>
              </a:spcBef>
              <a:buClr>
                <a:srgbClr val="FF6600"/>
              </a:buClr>
              <a:buFont typeface="Wingdings" pitchFamily="2" charset="2"/>
              <a:buNone/>
              <a:defRPr/>
            </a:pPr>
            <a:r>
              <a:rPr kumimoji="1" lang="zh-CN" altLang="en-US" sz="2400">
                <a:solidFill>
                  <a:schemeClr val="tx1"/>
                </a:solidFill>
                <a:effectLst>
                  <a:outerShdw blurRad="38100" dist="38100" dir="2700000" algn="tl">
                    <a:srgbClr val="C0C0C0"/>
                  </a:outerShdw>
                </a:effectLst>
                <a:latin typeface="宋体" pitchFamily="2" charset="-122"/>
                <a:cs typeface="Times New Roman" pitchFamily="18" charset="0"/>
              </a:rPr>
              <a:t>总产出</a:t>
            </a:r>
            <a:endParaRPr kumimoji="1" lang="zh-CN" altLang="en-US" sz="2800" b="0">
              <a:solidFill>
                <a:schemeClr val="tx1"/>
              </a:solidFill>
              <a:latin typeface="Times New Roman" pitchFamily="18" charset="0"/>
              <a:ea typeface="黑体" pitchFamily="2" charset="-122"/>
            </a:endParaRPr>
          </a:p>
        </p:txBody>
      </p:sp>
      <p:sp>
        <p:nvSpPr>
          <p:cNvPr id="482434" name="AutoShape 1154"/>
          <p:cNvSpPr>
            <a:spLocks noChangeArrowheads="1"/>
          </p:cNvSpPr>
          <p:nvPr/>
        </p:nvSpPr>
        <p:spPr bwMode="auto">
          <a:xfrm>
            <a:off x="3087688" y="2781300"/>
            <a:ext cx="431800" cy="2159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sp>
        <p:nvSpPr>
          <p:cNvPr id="482435" name="Rectangle 1155"/>
          <p:cNvSpPr>
            <a:spLocks noChangeArrowheads="1"/>
          </p:cNvSpPr>
          <p:nvPr/>
        </p:nvSpPr>
        <p:spPr bwMode="auto">
          <a:xfrm>
            <a:off x="3576638" y="2608263"/>
            <a:ext cx="963612" cy="504825"/>
          </a:xfrm>
          <a:prstGeom prst="rect">
            <a:avLst/>
          </a:prstGeom>
          <a:noFill/>
          <a:ln w="9525">
            <a:noFill/>
            <a:miter lim="800000"/>
            <a:headEnd/>
            <a:tailEnd/>
          </a:ln>
          <a:effectLst/>
        </p:spPr>
        <p:txBody>
          <a:bodyPr lIns="18000" rIns="18000"/>
          <a:lstStyle/>
          <a:p>
            <a:pPr marL="342900" indent="-342900" algn="just" eaLnBrk="1" hangingPunct="1">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总需求</a:t>
            </a:r>
            <a:r>
              <a:rPr kumimoji="1" lang="zh-CN" altLang="en-US" sz="2800" b="0" dirty="0">
                <a:solidFill>
                  <a:schemeClr val="tx1"/>
                </a:solidFill>
                <a:latin typeface="Times New Roman" pitchFamily="18" charset="0"/>
                <a:ea typeface="黑体" pitchFamily="2" charset="-122"/>
              </a:rPr>
              <a:t> </a:t>
            </a:r>
          </a:p>
        </p:txBody>
      </p:sp>
      <p:sp>
        <p:nvSpPr>
          <p:cNvPr id="16" name="Comment 67">
            <a:hlinkClick r:id="rId8" action="ppaction://hlinksldjump"/>
          </p:cNvPr>
          <p:cNvSpPr>
            <a:spLocks noChangeArrowheads="1"/>
          </p:cNvSpPr>
          <p:nvPr/>
        </p:nvSpPr>
        <p:spPr bwMode="auto">
          <a:xfrm>
            <a:off x="417446" y="247651"/>
            <a:ext cx="467995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3.6 </a:t>
            </a:r>
            <a:r>
              <a:rPr lang="zh-CN" altLang="en-US" sz="3200" dirty="0">
                <a:solidFill>
                  <a:srgbClr val="336699"/>
                </a:solidFill>
                <a:latin typeface="微软雅黑" pitchFamily="34" charset="-122"/>
                <a:ea typeface="微软雅黑" pitchFamily="34" charset="-122"/>
                <a:cs typeface="Times New Roman" pitchFamily="18" charset="0"/>
              </a:rPr>
              <a:t>国民收入决定与变动</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p>
        </p:txBody>
      </p:sp>
      <p:sp>
        <p:nvSpPr>
          <p:cNvPr id="17" name="Rectangle 3"/>
          <p:cNvSpPr>
            <a:spLocks noChangeArrowheads="1"/>
          </p:cNvSpPr>
          <p:nvPr/>
        </p:nvSpPr>
        <p:spPr bwMode="auto">
          <a:xfrm>
            <a:off x="669130" y="1871018"/>
            <a:ext cx="3598863"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两部门经济产出决定</a:t>
            </a:r>
          </a:p>
        </p:txBody>
      </p:sp>
      <p:sp>
        <p:nvSpPr>
          <p:cNvPr id="2" name="页脚占位符 1"/>
          <p:cNvSpPr>
            <a:spLocks noGrp="1"/>
          </p:cNvSpPr>
          <p:nvPr>
            <p:ph type="ftr" sz="quarter" idx="11"/>
          </p:nvPr>
        </p:nvSpPr>
        <p:spPr/>
        <p:txBody>
          <a:bodyPr/>
          <a:lstStyle/>
          <a:p>
            <a:pPr>
              <a:defRPr/>
            </a:pPr>
            <a:r>
              <a:rPr lang="zh-CN" altLang="en-US" dirty="0"/>
              <a:t>第三讲    产品市场的均衡</a:t>
            </a:r>
            <a:endParaRPr lang="en-US" altLang="zh-CN" dirty="0"/>
          </a:p>
        </p:txBody>
      </p:sp>
    </p:spTree>
    <p:extLst>
      <p:ext uri="{BB962C8B-B14F-4D97-AF65-F5344CB8AC3E}">
        <p14:creationId xmlns:p14="http://schemas.microsoft.com/office/powerpoint/2010/main" val="19932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785"/>
                                        </p:tgtEl>
                                        <p:attrNameLst>
                                          <p:attrName>style.visibility</p:attrName>
                                        </p:attrNameLst>
                                      </p:cBhvr>
                                      <p:to>
                                        <p:strVal val="visible"/>
                                      </p:to>
                                    </p:set>
                                    <p:animEffect transition="in" filter="blinds(horizontal)">
                                      <p:cBhvr>
                                        <p:cTn id="7" dur="500"/>
                                        <p:tgtEl>
                                          <p:spTgt spid="4597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2434"/>
                                        </p:tgtEl>
                                        <p:attrNameLst>
                                          <p:attrName>style.visibility</p:attrName>
                                        </p:attrNameLst>
                                      </p:cBhvr>
                                      <p:to>
                                        <p:strVal val="visible"/>
                                      </p:to>
                                    </p:set>
                                    <p:animEffect transition="in" filter="blinds(horizontal)">
                                      <p:cBhvr>
                                        <p:cTn id="17" dur="500"/>
                                        <p:tgtEl>
                                          <p:spTgt spid="48243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82433"/>
                                        </p:tgtEl>
                                        <p:attrNameLst>
                                          <p:attrName>style.visibility</p:attrName>
                                        </p:attrNameLst>
                                      </p:cBhvr>
                                      <p:to>
                                        <p:strVal val="visible"/>
                                      </p:to>
                                    </p:set>
                                    <p:animEffect transition="in" filter="blinds(horizontal)">
                                      <p:cBhvr>
                                        <p:cTn id="20" dur="500"/>
                                        <p:tgtEl>
                                          <p:spTgt spid="48243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2435"/>
                                        </p:tgtEl>
                                        <p:attrNameLst>
                                          <p:attrName>style.visibility</p:attrName>
                                        </p:attrNameLst>
                                      </p:cBhvr>
                                      <p:to>
                                        <p:strVal val="visible"/>
                                      </p:to>
                                    </p:set>
                                    <p:animEffect transition="in" filter="blinds(horizontal)">
                                      <p:cBhvr>
                                        <p:cTn id="23" dur="500"/>
                                        <p:tgtEl>
                                          <p:spTgt spid="4824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9781">
                                            <p:txEl>
                                              <p:pRg st="0" end="0"/>
                                            </p:txEl>
                                          </p:spTgt>
                                        </p:tgtEl>
                                        <p:attrNameLst>
                                          <p:attrName>style.visibility</p:attrName>
                                        </p:attrNameLst>
                                      </p:cBhvr>
                                      <p:to>
                                        <p:strVal val="visible"/>
                                      </p:to>
                                    </p:set>
                                    <p:animEffect transition="in" filter="blinds(horizontal)">
                                      <p:cBhvr>
                                        <p:cTn id="28" dur="500"/>
                                        <p:tgtEl>
                                          <p:spTgt spid="459781">
                                            <p:txEl>
                                              <p:pRg st="0" end="0"/>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59781">
                                            <p:txEl>
                                              <p:pRg st="1" end="1"/>
                                            </p:txEl>
                                          </p:spTgt>
                                        </p:tgtEl>
                                        <p:attrNameLst>
                                          <p:attrName>style.visibility</p:attrName>
                                        </p:attrNameLst>
                                      </p:cBhvr>
                                      <p:to>
                                        <p:strVal val="visible"/>
                                      </p:to>
                                    </p:set>
                                    <p:animEffect transition="in" filter="blinds(horizontal)">
                                      <p:cBhvr>
                                        <p:cTn id="31" dur="500"/>
                                        <p:tgtEl>
                                          <p:spTgt spid="459781">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82413"/>
                                        </p:tgtEl>
                                        <p:attrNameLst>
                                          <p:attrName>style.visibility</p:attrName>
                                        </p:attrNameLst>
                                      </p:cBhvr>
                                      <p:to>
                                        <p:strVal val="visible"/>
                                      </p:to>
                                    </p:set>
                                    <p:animEffect transition="in" filter="blinds(horizontal)">
                                      <p:cBhvr>
                                        <p:cTn id="36" dur="500"/>
                                        <p:tgtEl>
                                          <p:spTgt spid="4824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82414"/>
                                        </p:tgtEl>
                                        <p:attrNameLst>
                                          <p:attrName>style.visibility</p:attrName>
                                        </p:attrNameLst>
                                      </p:cBhvr>
                                      <p:to>
                                        <p:strVal val="visible"/>
                                      </p:to>
                                    </p:set>
                                    <p:animEffect transition="in" filter="blinds(horizontal)">
                                      <p:cBhvr>
                                        <p:cTn id="39" dur="500"/>
                                        <p:tgtEl>
                                          <p:spTgt spid="482414"/>
                                        </p:tgtEl>
                                      </p:cBhvr>
                                    </p:animEffect>
                                  </p:childTnLst>
                                </p:cTn>
                              </p:par>
                              <p:par>
                                <p:cTn id="40" presetID="3" presetClass="entr" presetSubtype="10" fill="hold" nodeType="withEffect">
                                  <p:stCondLst>
                                    <p:cond delay="0"/>
                                  </p:stCondLst>
                                  <p:childTnLst>
                                    <p:set>
                                      <p:cBhvr>
                                        <p:cTn id="41" dur="1" fill="hold">
                                          <p:stCondLst>
                                            <p:cond delay="0"/>
                                          </p:stCondLst>
                                        </p:cTn>
                                        <p:tgtEl>
                                          <p:spTgt spid="482411"/>
                                        </p:tgtEl>
                                        <p:attrNameLst>
                                          <p:attrName>style.visibility</p:attrName>
                                        </p:attrNameLst>
                                      </p:cBhvr>
                                      <p:to>
                                        <p:strVal val="visible"/>
                                      </p:to>
                                    </p:set>
                                    <p:animEffect transition="in" filter="blinds(horizontal)">
                                      <p:cBhvr>
                                        <p:cTn id="42" dur="500"/>
                                        <p:tgtEl>
                                          <p:spTgt spid="4824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2428"/>
                                        </p:tgtEl>
                                        <p:attrNameLst>
                                          <p:attrName>style.visibility</p:attrName>
                                        </p:attrNameLst>
                                      </p:cBhvr>
                                      <p:to>
                                        <p:strVal val="visible"/>
                                      </p:to>
                                    </p:set>
                                    <p:animEffect transition="in" filter="blinds(horizontal)">
                                      <p:cBhvr>
                                        <p:cTn id="47" dur="500"/>
                                        <p:tgtEl>
                                          <p:spTgt spid="4824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2431"/>
                                        </p:tgtEl>
                                        <p:attrNameLst>
                                          <p:attrName>style.visibility</p:attrName>
                                        </p:attrNameLst>
                                      </p:cBhvr>
                                      <p:to>
                                        <p:strVal val="visible"/>
                                      </p:to>
                                    </p:set>
                                    <p:animEffect transition="in" filter="blinds(horizontal)">
                                      <p:cBhvr>
                                        <p:cTn id="52" dur="500"/>
                                        <p:tgtEl>
                                          <p:spTgt spid="482431"/>
                                        </p:tgtEl>
                                      </p:cBhvr>
                                    </p:animEffect>
                                  </p:childTnLst>
                                </p:cTn>
                              </p:par>
                              <p:par>
                                <p:cTn id="53" presetID="3" presetClass="entr" presetSubtype="10" fill="hold" nodeType="withEffect">
                                  <p:stCondLst>
                                    <p:cond delay="0"/>
                                  </p:stCondLst>
                                  <p:childTnLst>
                                    <p:set>
                                      <p:cBhvr>
                                        <p:cTn id="54" dur="1" fill="hold">
                                          <p:stCondLst>
                                            <p:cond delay="0"/>
                                          </p:stCondLst>
                                        </p:cTn>
                                        <p:tgtEl>
                                          <p:spTgt spid="482430"/>
                                        </p:tgtEl>
                                        <p:attrNameLst>
                                          <p:attrName>style.visibility</p:attrName>
                                        </p:attrNameLst>
                                      </p:cBhvr>
                                      <p:to>
                                        <p:strVal val="visible"/>
                                      </p:to>
                                    </p:set>
                                    <p:animEffect transition="in" filter="blinds(horizontal)">
                                      <p:cBhvr>
                                        <p:cTn id="55" dur="500"/>
                                        <p:tgtEl>
                                          <p:spTgt spid="48243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82429"/>
                                        </p:tgtEl>
                                        <p:attrNameLst>
                                          <p:attrName>style.visibility</p:attrName>
                                        </p:attrNameLst>
                                      </p:cBhvr>
                                      <p:to>
                                        <p:strVal val="visible"/>
                                      </p:to>
                                    </p:set>
                                    <p:animEffect transition="in" filter="blinds(horizontal)">
                                      <p:cBhvr>
                                        <p:cTn id="58" dur="500"/>
                                        <p:tgtEl>
                                          <p:spTgt spid="482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1" grpId="0" build="p" autoUpdateAnimBg="0"/>
      <p:bldP spid="459785" grpId="0"/>
      <p:bldP spid="482413" grpId="0" animBg="1"/>
      <p:bldP spid="482414" grpId="0" animBg="1"/>
      <p:bldP spid="482428" grpId="0"/>
      <p:bldP spid="482429" grpId="0"/>
      <p:bldP spid="482431" grpId="0"/>
      <p:bldP spid="482433" grpId="0"/>
      <p:bldP spid="482434" grpId="0" animBg="1"/>
      <p:bldP spid="48243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6592E06-2F89-4E14-A4D9-9D631388BB24}" type="slidenum">
              <a:rPr lang="en-GB" altLang="zh-CN" sz="1200" b="0">
                <a:solidFill>
                  <a:schemeClr val="bg1"/>
                </a:solidFill>
              </a:rPr>
              <a:pPr/>
              <a:t>46</a:t>
            </a:fld>
            <a:endParaRPr lang="en-GB" altLang="zh-CN" sz="1200" b="0">
              <a:solidFill>
                <a:schemeClr val="bg1"/>
              </a:solidFill>
            </a:endParaRPr>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59117" name="Rectangle 13"/>
          <p:cNvSpPr>
            <a:spLocks noChangeArrowheads="1"/>
          </p:cNvSpPr>
          <p:nvPr/>
        </p:nvSpPr>
        <p:spPr bwMode="auto">
          <a:xfrm>
            <a:off x="1131888" y="2636838"/>
            <a:ext cx="74009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800000"/>
                </a:solidFill>
                <a:latin typeface="楷体_GB2312" panose="02010609030101010101" pitchFamily="49" charset="-122"/>
                <a:ea typeface="楷体_GB2312" panose="02010609030101010101" pitchFamily="49" charset="-122"/>
              </a:rPr>
              <a:t>例</a:t>
            </a:r>
            <a:r>
              <a:rPr kumimoji="1" lang="en-US" altLang="zh-CN" sz="2400">
                <a:solidFill>
                  <a:srgbClr val="800000"/>
                </a:solidFill>
                <a:latin typeface="Times New Roman" panose="02020603050405020304" pitchFamily="18" charset="0"/>
                <a:ea typeface="楷体_GB2312" panose="02010609030101010101" pitchFamily="49" charset="-122"/>
              </a:rPr>
              <a:t>2.2</a:t>
            </a:r>
            <a:r>
              <a:rPr kumimoji="1" lang="en-US" altLang="zh-CN" sz="2400">
                <a:solidFill>
                  <a:schemeClr val="tx1"/>
                </a:solidFill>
                <a:latin typeface="楷体_GB2312" panose="02010609030101010101" pitchFamily="49" charset="-122"/>
                <a:ea typeface="楷体_GB2312" panose="02010609030101010101" pitchFamily="49" charset="-122"/>
              </a:rPr>
              <a:t> </a:t>
            </a:r>
            <a:r>
              <a:rPr kumimoji="1" lang="zh-CN" altLang="en-US" sz="2400">
                <a:solidFill>
                  <a:schemeClr val="tx1"/>
                </a:solidFill>
                <a:latin typeface="楷体_GB2312" panose="02010609030101010101" pitchFamily="49" charset="-122"/>
                <a:ea typeface="楷体_GB2312" panose="02010609030101010101" pitchFamily="49" charset="-122"/>
              </a:rPr>
              <a:t>假设例</a:t>
            </a:r>
            <a:r>
              <a:rPr kumimoji="1" lang="en-US" altLang="zh-CN" sz="2400">
                <a:solidFill>
                  <a:schemeClr val="tx1"/>
                </a:solidFill>
                <a:latin typeface="Times New Roman" panose="02020603050405020304" pitchFamily="18" charset="0"/>
                <a:ea typeface="楷体_GB2312" panose="02010609030101010101" pitchFamily="49" charset="-122"/>
              </a:rPr>
              <a:t>2.1</a:t>
            </a:r>
            <a:r>
              <a:rPr kumimoji="1" lang="zh-CN" altLang="en-US" sz="2400">
                <a:solidFill>
                  <a:schemeClr val="tx1"/>
                </a:solidFill>
                <a:latin typeface="楷体_GB2312" panose="02010609030101010101" pitchFamily="49" charset="-122"/>
                <a:ea typeface="楷体_GB2312" panose="02010609030101010101" pitchFamily="49" charset="-122"/>
              </a:rPr>
              <a:t>中的自发性消费</a:t>
            </a:r>
            <a:r>
              <a:rPr kumimoji="1" lang="el-GR" altLang="zh-CN" sz="2400">
                <a:solidFill>
                  <a:schemeClr val="tx1"/>
                </a:solidFill>
                <a:latin typeface="Times New Roman" panose="02020603050405020304" pitchFamily="18" charset="0"/>
                <a:ea typeface="楷体_GB2312" panose="02010609030101010101" pitchFamily="49" charset="-122"/>
              </a:rPr>
              <a:t>α</a:t>
            </a:r>
            <a:r>
              <a:rPr kumimoji="1" lang="zh-CN" altLang="en-US" sz="2400">
                <a:solidFill>
                  <a:schemeClr val="tx1"/>
                </a:solidFill>
                <a:latin typeface="楷体_GB2312" panose="02010609030101010101" pitchFamily="49" charset="-122"/>
                <a:ea typeface="楷体_GB2312" panose="02010609030101010101" pitchFamily="49" charset="-122"/>
              </a:rPr>
              <a:t>由</a:t>
            </a:r>
            <a:r>
              <a:rPr kumimoji="1" lang="en-US" altLang="zh-CN" sz="2400">
                <a:solidFill>
                  <a:schemeClr val="tx1"/>
                </a:solidFill>
                <a:latin typeface="Times New Roman" panose="02020603050405020304" pitchFamily="18" charset="0"/>
                <a:ea typeface="楷体_GB2312" panose="02010609030101010101" pitchFamily="49" charset="-122"/>
              </a:rPr>
              <a:t>1000</a:t>
            </a:r>
            <a:r>
              <a:rPr kumimoji="1" lang="zh-CN" altLang="en-US" sz="2400">
                <a:solidFill>
                  <a:schemeClr val="tx1"/>
                </a:solidFill>
                <a:latin typeface="楷体_GB2312" panose="02010609030101010101" pitchFamily="49" charset="-122"/>
                <a:ea typeface="楷体_GB2312" panose="02010609030101010101" pitchFamily="49" charset="-122"/>
              </a:rPr>
              <a:t>亿元增加至</a:t>
            </a:r>
            <a:r>
              <a:rPr kumimoji="1" lang="en-US" altLang="zh-CN" sz="2400">
                <a:solidFill>
                  <a:schemeClr val="tx1"/>
                </a:solidFill>
                <a:latin typeface="Times New Roman" panose="02020603050405020304" pitchFamily="18" charset="0"/>
                <a:ea typeface="楷体_GB2312" panose="02010609030101010101" pitchFamily="49" charset="-122"/>
              </a:rPr>
              <a:t>1100</a:t>
            </a:r>
            <a:r>
              <a:rPr kumimoji="1" lang="zh-CN" altLang="en-US" sz="2400">
                <a:solidFill>
                  <a:schemeClr val="tx1"/>
                </a:solidFill>
                <a:latin typeface="Times New Roman" panose="02020603050405020304" pitchFamily="18" charset="0"/>
                <a:ea typeface="楷体_GB2312" panose="02010609030101010101" pitchFamily="49" charset="-122"/>
              </a:rPr>
              <a:t>亿</a:t>
            </a:r>
            <a:r>
              <a:rPr kumimoji="1" lang="zh-CN" altLang="en-US" sz="2400">
                <a:solidFill>
                  <a:schemeClr val="tx1"/>
                </a:solidFill>
                <a:latin typeface="楷体_GB2312" panose="02010609030101010101" pitchFamily="49" charset="-122"/>
                <a:ea typeface="楷体_GB2312" panose="02010609030101010101" pitchFamily="49" charset="-122"/>
              </a:rPr>
              <a:t>元，投资</a:t>
            </a:r>
            <a:r>
              <a:rPr kumimoji="1" lang="en-US" altLang="zh-CN" sz="2400">
                <a:solidFill>
                  <a:schemeClr val="tx1"/>
                </a:solidFill>
                <a:latin typeface="Times New Roman" panose="02020603050405020304" pitchFamily="18" charset="0"/>
                <a:ea typeface="楷体_GB2312" panose="02010609030101010101" pitchFamily="49" charset="-122"/>
              </a:rPr>
              <a:t>I</a:t>
            </a:r>
            <a:r>
              <a:rPr kumimoji="1" lang="zh-CN" altLang="en-US" sz="2400">
                <a:solidFill>
                  <a:schemeClr val="tx1"/>
                </a:solidFill>
                <a:latin typeface="楷体_GB2312" panose="02010609030101010101" pitchFamily="49" charset="-122"/>
                <a:ea typeface="楷体_GB2312" panose="02010609030101010101" pitchFamily="49" charset="-122"/>
              </a:rPr>
              <a:t>仍为</a:t>
            </a:r>
            <a:r>
              <a:rPr kumimoji="1" lang="en-US" altLang="zh-CN" sz="2400">
                <a:solidFill>
                  <a:schemeClr val="tx1"/>
                </a:solidFill>
                <a:latin typeface="Times New Roman" panose="02020603050405020304" pitchFamily="18" charset="0"/>
                <a:ea typeface="楷体_GB2312" panose="02010609030101010101" pitchFamily="49" charset="-122"/>
              </a:rPr>
              <a:t>600</a:t>
            </a:r>
            <a:r>
              <a:rPr kumimoji="1" lang="zh-CN" altLang="en-US" sz="2400">
                <a:solidFill>
                  <a:schemeClr val="tx1"/>
                </a:solidFill>
                <a:latin typeface="楷体_GB2312" panose="02010609030101010101" pitchFamily="49" charset="-122"/>
                <a:ea typeface="楷体_GB2312" panose="02010609030101010101" pitchFamily="49" charset="-122"/>
              </a:rPr>
              <a:t>亿元，求总产出水平</a:t>
            </a:r>
            <a:r>
              <a:rPr kumimoji="1" lang="en-US" altLang="zh-CN" sz="2400">
                <a:solidFill>
                  <a:schemeClr val="tx1"/>
                </a:solidFill>
                <a:latin typeface="Times New Roman" panose="02020603050405020304" pitchFamily="18" charset="0"/>
                <a:ea typeface="楷体_GB2312" panose="02010609030101010101" pitchFamily="49" charset="-122"/>
              </a:rPr>
              <a:t>Y</a:t>
            </a:r>
            <a:r>
              <a:rPr kumimoji="1" lang="zh-CN" altLang="en-US" sz="2400">
                <a:solidFill>
                  <a:schemeClr val="tx1"/>
                </a:solidFill>
                <a:latin typeface="楷体_GB2312" panose="02010609030101010101" pitchFamily="49" charset="-122"/>
                <a:ea typeface="楷体_GB2312" panose="02010609030101010101" pitchFamily="49" charset="-122"/>
              </a:rPr>
              <a:t>。</a:t>
            </a:r>
          </a:p>
        </p:txBody>
      </p:sp>
      <p:sp>
        <p:nvSpPr>
          <p:cNvPr id="559118" name="Rectangle 14"/>
          <p:cNvSpPr>
            <a:spLocks noChangeArrowheads="1"/>
          </p:cNvSpPr>
          <p:nvPr/>
        </p:nvSpPr>
        <p:spPr bwMode="auto">
          <a:xfrm>
            <a:off x="1547813" y="3719513"/>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_GB2312" panose="02010609030101010101" pitchFamily="49" charset="-122"/>
                <a:ea typeface="楷体_GB2312" panose="02010609030101010101" pitchFamily="49" charset="-122"/>
              </a:rPr>
              <a:t>解：</a:t>
            </a:r>
          </a:p>
        </p:txBody>
      </p:sp>
      <p:sp>
        <p:nvSpPr>
          <p:cNvPr id="559119" name="Rectangle 15"/>
          <p:cNvSpPr>
            <a:spLocks noChangeArrowheads="1"/>
          </p:cNvSpPr>
          <p:nvPr/>
        </p:nvSpPr>
        <p:spPr bwMode="auto">
          <a:xfrm>
            <a:off x="6011863" y="3783013"/>
            <a:ext cx="12239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_GB2312" panose="02010609030101010101" pitchFamily="49" charset="-122"/>
                <a:ea typeface="楷体_GB2312" panose="02010609030101010101" pitchFamily="49" charset="-122"/>
              </a:rPr>
              <a:t>（亿元）</a:t>
            </a:r>
          </a:p>
        </p:txBody>
      </p:sp>
      <p:sp>
        <p:nvSpPr>
          <p:cNvPr id="13" name="Rectangle 26"/>
          <p:cNvSpPr>
            <a:spLocks noChangeArrowheads="1"/>
          </p:cNvSpPr>
          <p:nvPr/>
        </p:nvSpPr>
        <p:spPr bwMode="auto">
          <a:xfrm>
            <a:off x="827088" y="1557338"/>
            <a:ext cx="7561262" cy="863600"/>
          </a:xfrm>
          <a:prstGeom prst="rect">
            <a:avLst/>
          </a:prstGeom>
          <a:noFill/>
          <a:ln w="9525">
            <a:noFill/>
            <a:miter lim="800000"/>
            <a:headEnd/>
            <a:tailEnd/>
          </a:ln>
          <a:effectLst/>
        </p:spPr>
        <p:txBody>
          <a:bodyPr/>
          <a:lstStyle/>
          <a:p>
            <a:pPr marL="273050" indent="-273050" algn="just" eaLnBrk="1" hangingPunct="1">
              <a:spcBef>
                <a:spcPct val="45000"/>
              </a:spcBef>
              <a:buClr>
                <a:srgbClr val="FF6600"/>
              </a:buClr>
              <a:buSzPct val="120000"/>
              <a:buFont typeface="Wingdings" pitchFamily="2" charset="2"/>
              <a:buChar char="§"/>
              <a:defRPr/>
            </a:pPr>
            <a:r>
              <a:rPr kumimoji="1" lang="zh-CN" altLang="zh-CN" sz="2400" dirty="0">
                <a:effectLst>
                  <a:outerShdw blurRad="38100" dist="38100" dir="2700000" algn="tl">
                    <a:srgbClr val="C0C0C0"/>
                  </a:outerShdw>
                </a:effectLst>
                <a:latin typeface="宋体" pitchFamily="2" charset="-122"/>
              </a:rPr>
              <a:t>消费函数和投资一定，总产出就一定。如果消费函数或投资发生变化，总产出就会发生相应变动。</a:t>
            </a:r>
            <a:endParaRPr kumimoji="1" lang="zh-CN" altLang="en-US" sz="2400" dirty="0">
              <a:effectLst>
                <a:outerShdw blurRad="38100" dist="38100" dir="2700000" algn="tl">
                  <a:srgbClr val="C0C0C0"/>
                </a:outerShdw>
              </a:effectLst>
              <a:latin typeface="宋体" pitchFamily="2" charset="-122"/>
            </a:endParaRPr>
          </a:p>
        </p:txBody>
      </p:sp>
      <p:sp>
        <p:nvSpPr>
          <p:cNvPr id="14" name="Rectangle 3"/>
          <p:cNvSpPr>
            <a:spLocks noChangeArrowheads="1"/>
          </p:cNvSpPr>
          <p:nvPr/>
        </p:nvSpPr>
        <p:spPr bwMode="auto">
          <a:xfrm>
            <a:off x="755650" y="836613"/>
            <a:ext cx="3744913"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两部门经济产出变动</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1125442850"/>
              </p:ext>
            </p:extLst>
          </p:nvPr>
        </p:nvGraphicFramePr>
        <p:xfrm>
          <a:off x="2386013" y="3643313"/>
          <a:ext cx="3854450" cy="803275"/>
        </p:xfrm>
        <a:graphic>
          <a:graphicData uri="http://schemas.openxmlformats.org/presentationml/2006/ole">
            <mc:AlternateContent xmlns:mc="http://schemas.openxmlformats.org/markup-compatibility/2006">
              <mc:Choice xmlns:v="urn:schemas-microsoft-com:vml" Requires="v">
                <p:oleObj spid="_x0000_s23579" r:id="rId3" imgW="1930320" imgH="419040" progId="">
                  <p:embed/>
                </p:oleObj>
              </mc:Choice>
              <mc:Fallback>
                <p:oleObj r:id="rId3" imgW="1930320" imgH="419040" progId="">
                  <p:embed/>
                  <p:pic>
                    <p:nvPicPr>
                      <p:cNvPr id="0" name=""/>
                      <p:cNvPicPr/>
                      <p:nvPr/>
                    </p:nvPicPr>
                    <p:blipFill>
                      <a:blip r:embed="rId4"/>
                      <a:stretch>
                        <a:fillRect/>
                      </a:stretch>
                    </p:blipFill>
                    <p:spPr>
                      <a:xfrm>
                        <a:off x="2386013" y="3643313"/>
                        <a:ext cx="3854450" cy="803275"/>
                      </a:xfrm>
                      <a:prstGeom prst="rect">
                        <a:avLst/>
                      </a:prstGeom>
                    </p:spPr>
                  </p:pic>
                </p:oleObj>
              </mc:Fallback>
            </mc:AlternateContent>
          </a:graphicData>
        </a:graphic>
      </p:graphicFrame>
    </p:spTree>
    <p:extLst>
      <p:ext uri="{BB962C8B-B14F-4D97-AF65-F5344CB8AC3E}">
        <p14:creationId xmlns:p14="http://schemas.microsoft.com/office/powerpoint/2010/main" val="2156162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up)">
                                      <p:cBhvr>
                                        <p:cTn id="12" dur="500"/>
                                        <p:tgtEl>
                                          <p:spTgt spid="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9117"/>
                                        </p:tgtEl>
                                        <p:attrNameLst>
                                          <p:attrName>style.visibility</p:attrName>
                                        </p:attrNameLst>
                                      </p:cBhvr>
                                      <p:to>
                                        <p:strVal val="visible"/>
                                      </p:to>
                                    </p:set>
                                    <p:animEffect transition="in" filter="blinds(horizontal)">
                                      <p:cBhvr>
                                        <p:cTn id="17" dur="500"/>
                                        <p:tgtEl>
                                          <p:spTgt spid="5591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9118"/>
                                        </p:tgtEl>
                                        <p:attrNameLst>
                                          <p:attrName>style.visibility</p:attrName>
                                        </p:attrNameLst>
                                      </p:cBhvr>
                                      <p:to>
                                        <p:strVal val="visible"/>
                                      </p:to>
                                    </p:set>
                                    <p:animEffect transition="in" filter="blinds(horizontal)">
                                      <p:cBhvr>
                                        <p:cTn id="22" dur="500"/>
                                        <p:tgtEl>
                                          <p:spTgt spid="5591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9119"/>
                                        </p:tgtEl>
                                        <p:attrNameLst>
                                          <p:attrName>style.visibility</p:attrName>
                                        </p:attrNameLst>
                                      </p:cBhvr>
                                      <p:to>
                                        <p:strVal val="visible"/>
                                      </p:to>
                                    </p:set>
                                    <p:animEffect transition="in" filter="blinds(horizontal)">
                                      <p:cBhvr>
                                        <p:cTn id="27" dur="500"/>
                                        <p:tgtEl>
                                          <p:spTgt spid="559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17" grpId="0"/>
      <p:bldP spid="559118" grpId="0"/>
      <p:bldP spid="559119" grpId="0"/>
      <p:bldP spid="13" grpId="0" build="p" bldLvl="2" autoUpdateAnimBg="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226AF76-6A8F-4478-9966-E7FCE5DF63E8}" type="slidenum">
              <a:rPr lang="en-GB" altLang="zh-CN" sz="1200" b="0">
                <a:solidFill>
                  <a:schemeClr val="bg1"/>
                </a:solidFill>
              </a:rPr>
              <a:pPr/>
              <a:t>47</a:t>
            </a:fld>
            <a:endParaRPr lang="en-GB" altLang="zh-CN" sz="1200" b="0">
              <a:solidFill>
                <a:schemeClr val="bg1"/>
              </a:solidFill>
            </a:endParaRPr>
          </a:p>
        </p:txBody>
      </p:sp>
      <p:sp>
        <p:nvSpPr>
          <p:cNvPr id="6349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57087" name="Rectangle 31"/>
          <p:cNvSpPr>
            <a:spLocks noChangeArrowheads="1"/>
          </p:cNvSpPr>
          <p:nvPr/>
        </p:nvSpPr>
        <p:spPr bwMode="auto">
          <a:xfrm>
            <a:off x="1198563" y="5229225"/>
            <a:ext cx="4967287"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均衡总产出的决定与变动（消费变动）</a:t>
            </a:r>
            <a:r>
              <a:rPr lang="zh-CN" altLang="en-US" dirty="0">
                <a:effectLst>
                  <a:outerShdw blurRad="38100" dist="38100" dir="2700000" algn="tl">
                    <a:srgbClr val="C0C0C0"/>
                  </a:outerShdw>
                </a:effectLst>
                <a:latin typeface="Arial" charset="0"/>
              </a:rPr>
              <a:t> </a:t>
            </a:r>
          </a:p>
        </p:txBody>
      </p:sp>
      <p:sp>
        <p:nvSpPr>
          <p:cNvPr id="557092" name="Rectangle 36"/>
          <p:cNvSpPr>
            <a:spLocks noChangeArrowheads="1"/>
          </p:cNvSpPr>
          <p:nvPr/>
        </p:nvSpPr>
        <p:spPr bwMode="auto">
          <a:xfrm>
            <a:off x="6011863" y="2603500"/>
            <a:ext cx="2700337" cy="1944688"/>
          </a:xfrm>
          <a:prstGeom prst="rect">
            <a:avLst/>
          </a:prstGeom>
          <a:noFill/>
          <a:ln w="9525">
            <a:noFill/>
            <a:miter lim="800000"/>
            <a:headEnd/>
            <a:tailEnd/>
          </a:ln>
          <a:effectLst/>
        </p:spPr>
        <p:txBody>
          <a:bodyPr/>
          <a:lstStyle/>
          <a:p>
            <a:pPr marL="342900" indent="-342900" algn="just" eaLnBrk="1" hangingPunct="1">
              <a:lnSpc>
                <a:spcPct val="95000"/>
              </a:lnSpc>
              <a:spcBef>
                <a:spcPts val="600"/>
              </a:spcBef>
              <a:buClr>
                <a:srgbClr val="FF6600"/>
              </a:buClr>
              <a:buFont typeface="Webdings" pitchFamily="18" charset="2"/>
              <a:buChar char="i"/>
              <a:defRPr/>
            </a:pPr>
            <a:r>
              <a:rPr kumimoji="1" lang="zh-CN" altLang="en-US" sz="2400" dirty="0">
                <a:effectLst>
                  <a:outerShdw blurRad="38100" dist="38100" dir="2700000" algn="tl">
                    <a:srgbClr val="C0C0C0"/>
                  </a:outerShdw>
                </a:effectLst>
                <a:latin typeface="楷体" pitchFamily="49" charset="-122"/>
                <a:ea typeface="楷体" pitchFamily="49" charset="-122"/>
              </a:rPr>
              <a:t>注意：自发消费支出增加</a:t>
            </a:r>
            <a:r>
              <a:rPr kumimoji="1" lang="en-US" altLang="zh-CN" sz="2400" dirty="0">
                <a:effectLst>
                  <a:outerShdw blurRad="38100" dist="38100" dir="2700000" algn="tl">
                    <a:srgbClr val="C0C0C0"/>
                  </a:outerShdw>
                </a:effectLst>
                <a:latin typeface="Times New Roman" pitchFamily="18" charset="0"/>
                <a:ea typeface="楷体" pitchFamily="49" charset="-122"/>
                <a:cs typeface="Times New Roman" pitchFamily="18" charset="0"/>
              </a:rPr>
              <a:t>100</a:t>
            </a:r>
            <a:r>
              <a:rPr kumimoji="1" lang="zh-CN" altLang="en-US" sz="2400" dirty="0">
                <a:effectLst>
                  <a:outerShdw blurRad="38100" dist="38100" dir="2700000" algn="tl">
                    <a:srgbClr val="C0C0C0"/>
                  </a:outerShdw>
                </a:effectLst>
                <a:latin typeface="楷体" pitchFamily="49" charset="-122"/>
                <a:ea typeface="楷体" pitchFamily="49" charset="-122"/>
              </a:rPr>
              <a:t>亿元，总产出增加了</a:t>
            </a:r>
            <a:r>
              <a:rPr kumimoji="1" lang="en-US" altLang="zh-CN" sz="2400" dirty="0">
                <a:effectLst>
                  <a:outerShdw blurRad="38100" dist="38100" dir="2700000" algn="tl">
                    <a:srgbClr val="C0C0C0"/>
                  </a:outerShdw>
                </a:effectLst>
                <a:latin typeface="Times New Roman" pitchFamily="18" charset="0"/>
                <a:ea typeface="楷体" pitchFamily="49" charset="-122"/>
                <a:cs typeface="Times New Roman" pitchFamily="18" charset="0"/>
              </a:rPr>
              <a:t>500</a:t>
            </a:r>
            <a:r>
              <a:rPr kumimoji="1" lang="zh-CN" altLang="en-US" sz="2400" dirty="0">
                <a:effectLst>
                  <a:outerShdw blurRad="38100" dist="38100" dir="2700000" algn="tl">
                    <a:srgbClr val="C0C0C0"/>
                  </a:outerShdw>
                </a:effectLst>
                <a:latin typeface="楷体" pitchFamily="49" charset="-122"/>
                <a:ea typeface="楷体" pitchFamily="49" charset="-122"/>
              </a:rPr>
              <a:t>亿元</a:t>
            </a:r>
            <a:r>
              <a:rPr kumimoji="1" lang="en-US" altLang="zh-CN" sz="2400" dirty="0">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消费乘数</a:t>
            </a:r>
            <a:r>
              <a:rPr kumimoji="1" lang="zh-CN" altLang="en-US" sz="2400" dirty="0">
                <a:effectLst>
                  <a:outerShdw blurRad="38100" dist="38100" dir="2700000" algn="tl">
                    <a:srgbClr val="C0C0C0"/>
                  </a:outerShdw>
                </a:effectLst>
                <a:latin typeface="楷体" pitchFamily="49" charset="-122"/>
                <a:ea typeface="楷体" pitchFamily="49" charset="-122"/>
              </a:rPr>
              <a:t>的作用！</a:t>
            </a:r>
          </a:p>
        </p:txBody>
      </p:sp>
      <p:grpSp>
        <p:nvGrpSpPr>
          <p:cNvPr id="4" name="Group 31"/>
          <p:cNvGrpSpPr>
            <a:grpSpLocks/>
          </p:cNvGrpSpPr>
          <p:nvPr/>
        </p:nvGrpSpPr>
        <p:grpSpPr bwMode="auto">
          <a:xfrm>
            <a:off x="1187450" y="981075"/>
            <a:ext cx="4691063" cy="4125913"/>
            <a:chOff x="923" y="754"/>
            <a:chExt cx="2955" cy="2599"/>
          </a:xfrm>
        </p:grpSpPr>
        <p:sp>
          <p:nvSpPr>
            <p:cNvPr id="557067" name="Text Box 11"/>
            <p:cNvSpPr txBox="1">
              <a:spLocks noChangeArrowheads="1"/>
            </p:cNvSpPr>
            <p:nvPr/>
          </p:nvSpPr>
          <p:spPr bwMode="auto">
            <a:xfrm>
              <a:off x="2089" y="2489"/>
              <a:ext cx="247" cy="217"/>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557068" name="Text Box 12"/>
            <p:cNvSpPr txBox="1">
              <a:spLocks noChangeArrowheads="1"/>
            </p:cNvSpPr>
            <p:nvPr/>
          </p:nvSpPr>
          <p:spPr bwMode="auto">
            <a:xfrm>
              <a:off x="2442" y="1882"/>
              <a:ext cx="302" cy="264"/>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C</a:t>
              </a:r>
            </a:p>
          </p:txBody>
        </p:sp>
        <p:sp>
          <p:nvSpPr>
            <p:cNvPr id="63497" name="Line 13"/>
            <p:cNvSpPr>
              <a:spLocks noChangeShapeType="1"/>
            </p:cNvSpPr>
            <p:nvPr/>
          </p:nvSpPr>
          <p:spPr bwMode="auto">
            <a:xfrm>
              <a:off x="1222" y="3134"/>
              <a:ext cx="2390" cy="0"/>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498" name="Line 14"/>
            <p:cNvSpPr>
              <a:spLocks noChangeShapeType="1"/>
            </p:cNvSpPr>
            <p:nvPr/>
          </p:nvSpPr>
          <p:spPr bwMode="auto">
            <a:xfrm flipV="1">
              <a:off x="1222" y="794"/>
              <a:ext cx="0" cy="2345"/>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7071" name="Text Box 15"/>
            <p:cNvSpPr txBox="1">
              <a:spLocks noChangeArrowheads="1"/>
            </p:cNvSpPr>
            <p:nvPr/>
          </p:nvSpPr>
          <p:spPr bwMode="auto">
            <a:xfrm>
              <a:off x="1033" y="3050"/>
              <a:ext cx="215" cy="267"/>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63500" name="Line 16"/>
            <p:cNvSpPr>
              <a:spLocks noChangeAspect="1" noChangeShapeType="1"/>
            </p:cNvSpPr>
            <p:nvPr/>
          </p:nvSpPr>
          <p:spPr bwMode="auto">
            <a:xfrm rot="21513054" flipV="1">
              <a:off x="1197" y="1152"/>
              <a:ext cx="1870" cy="19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1" name="Line 17"/>
            <p:cNvSpPr>
              <a:spLocks noChangeShapeType="1"/>
            </p:cNvSpPr>
            <p:nvPr/>
          </p:nvSpPr>
          <p:spPr bwMode="auto">
            <a:xfrm rot="1408644" flipV="1">
              <a:off x="1427" y="1548"/>
              <a:ext cx="1516" cy="140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074" name="Text Box 18"/>
            <p:cNvSpPr txBox="1">
              <a:spLocks noChangeArrowheads="1"/>
            </p:cNvSpPr>
            <p:nvPr/>
          </p:nvSpPr>
          <p:spPr bwMode="auto">
            <a:xfrm>
              <a:off x="930" y="754"/>
              <a:ext cx="258" cy="218"/>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57075" name="Text Box 19"/>
            <p:cNvSpPr txBox="1">
              <a:spLocks noChangeArrowheads="1"/>
            </p:cNvSpPr>
            <p:nvPr/>
          </p:nvSpPr>
          <p:spPr bwMode="auto">
            <a:xfrm>
              <a:off x="3620" y="2985"/>
              <a:ext cx="258" cy="218"/>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557076" name="Text Box 20"/>
            <p:cNvSpPr txBox="1">
              <a:spLocks noChangeArrowheads="1"/>
            </p:cNvSpPr>
            <p:nvPr/>
          </p:nvSpPr>
          <p:spPr bwMode="auto">
            <a:xfrm>
              <a:off x="3096" y="890"/>
              <a:ext cx="315"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63505" name="Line 21"/>
            <p:cNvSpPr>
              <a:spLocks noChangeShapeType="1"/>
            </p:cNvSpPr>
            <p:nvPr/>
          </p:nvSpPr>
          <p:spPr bwMode="auto">
            <a:xfrm>
              <a:off x="2391" y="1845"/>
              <a:ext cx="0" cy="129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078" name="Text Box 22"/>
            <p:cNvSpPr txBox="1">
              <a:spLocks noChangeArrowheads="1"/>
            </p:cNvSpPr>
            <p:nvPr/>
          </p:nvSpPr>
          <p:spPr bwMode="auto">
            <a:xfrm>
              <a:off x="1825" y="3139"/>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8000</a:t>
              </a:r>
            </a:p>
          </p:txBody>
        </p:sp>
        <p:sp>
          <p:nvSpPr>
            <p:cNvPr id="63507" name="Line 23"/>
            <p:cNvSpPr>
              <a:spLocks noChangeShapeType="1"/>
            </p:cNvSpPr>
            <p:nvPr/>
          </p:nvSpPr>
          <p:spPr bwMode="auto">
            <a:xfrm rot="1408644" flipV="1">
              <a:off x="1427" y="1218"/>
              <a:ext cx="1515" cy="1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080" name="Text Box 24"/>
            <p:cNvSpPr txBox="1">
              <a:spLocks noChangeArrowheads="1"/>
            </p:cNvSpPr>
            <p:nvPr/>
          </p:nvSpPr>
          <p:spPr bwMode="auto">
            <a:xfrm>
              <a:off x="3228" y="1818"/>
              <a:ext cx="358"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57081" name="Text Box 25"/>
            <p:cNvSpPr txBox="1">
              <a:spLocks noChangeArrowheads="1"/>
            </p:cNvSpPr>
            <p:nvPr/>
          </p:nvSpPr>
          <p:spPr bwMode="auto">
            <a:xfrm>
              <a:off x="3219" y="1456"/>
              <a:ext cx="401"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57083" name="Text Box 27"/>
            <p:cNvSpPr txBox="1">
              <a:spLocks noChangeArrowheads="1"/>
            </p:cNvSpPr>
            <p:nvPr/>
          </p:nvSpPr>
          <p:spPr bwMode="auto">
            <a:xfrm>
              <a:off x="1864" y="2160"/>
              <a:ext cx="172" cy="218"/>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63511" name="Line 28"/>
            <p:cNvSpPr>
              <a:spLocks noChangeShapeType="1"/>
            </p:cNvSpPr>
            <p:nvPr/>
          </p:nvSpPr>
          <p:spPr bwMode="auto">
            <a:xfrm>
              <a:off x="1963" y="2506"/>
              <a:ext cx="40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Line 29"/>
            <p:cNvSpPr>
              <a:spLocks noChangeShapeType="1"/>
            </p:cNvSpPr>
            <p:nvPr/>
          </p:nvSpPr>
          <p:spPr bwMode="auto">
            <a:xfrm>
              <a:off x="1953" y="2315"/>
              <a:ext cx="0" cy="81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086" name="Text Box 30"/>
            <p:cNvSpPr txBox="1">
              <a:spLocks noChangeArrowheads="1"/>
            </p:cNvSpPr>
            <p:nvPr/>
          </p:nvSpPr>
          <p:spPr bwMode="auto">
            <a:xfrm>
              <a:off x="2344" y="1667"/>
              <a:ext cx="173" cy="217"/>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F</a:t>
              </a:r>
            </a:p>
          </p:txBody>
        </p:sp>
        <p:sp>
          <p:nvSpPr>
            <p:cNvPr id="557088" name="Text Box 32"/>
            <p:cNvSpPr txBox="1">
              <a:spLocks noChangeArrowheads="1"/>
            </p:cNvSpPr>
            <p:nvPr/>
          </p:nvSpPr>
          <p:spPr bwMode="auto">
            <a:xfrm>
              <a:off x="2281" y="3158"/>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8500</a:t>
              </a:r>
            </a:p>
          </p:txBody>
        </p:sp>
        <p:sp>
          <p:nvSpPr>
            <p:cNvPr id="2" name="Text Box 22"/>
            <p:cNvSpPr txBox="1">
              <a:spLocks noChangeArrowheads="1"/>
            </p:cNvSpPr>
            <p:nvPr/>
          </p:nvSpPr>
          <p:spPr bwMode="auto">
            <a:xfrm>
              <a:off x="923" y="2187"/>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1700</a:t>
              </a:r>
            </a:p>
          </p:txBody>
        </p:sp>
        <p:sp>
          <p:nvSpPr>
            <p:cNvPr id="3" name="Text Box 22"/>
            <p:cNvSpPr txBox="1">
              <a:spLocks noChangeArrowheads="1"/>
            </p:cNvSpPr>
            <p:nvPr/>
          </p:nvSpPr>
          <p:spPr bwMode="auto">
            <a:xfrm>
              <a:off x="924" y="2503"/>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1600</a:t>
              </a:r>
            </a:p>
          </p:txBody>
        </p:sp>
      </p:grpSp>
      <p:sp>
        <p:nvSpPr>
          <p:cNvPr id="5" name="页脚占位符 4"/>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352298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7087"/>
                                        </p:tgtEl>
                                        <p:attrNameLst>
                                          <p:attrName>style.visibility</p:attrName>
                                        </p:attrNameLst>
                                      </p:cBhvr>
                                      <p:to>
                                        <p:strVal val="visible"/>
                                      </p:to>
                                    </p:set>
                                    <p:animEffect transition="in" filter="blinds(horizontal)">
                                      <p:cBhvr>
                                        <p:cTn id="7" dur="500"/>
                                        <p:tgtEl>
                                          <p:spTgt spid="557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7092">
                                            <p:txEl>
                                              <p:pRg st="0" end="0"/>
                                            </p:txEl>
                                          </p:spTgt>
                                        </p:tgtEl>
                                        <p:attrNameLst>
                                          <p:attrName>style.visibility</p:attrName>
                                        </p:attrNameLst>
                                      </p:cBhvr>
                                      <p:to>
                                        <p:strVal val="visible"/>
                                      </p:to>
                                    </p:set>
                                    <p:animEffect transition="in" filter="wipe(up)">
                                      <p:cBhvr>
                                        <p:cTn id="17" dur="500"/>
                                        <p:tgtEl>
                                          <p:spTgt spid="5570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87" grpId="0" autoUpdateAnimBg="0"/>
      <p:bldP spid="557092"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8AB926D-A51E-4ED1-BAF9-F8A74BE7E7F6}" type="slidenum">
              <a:rPr lang="en-GB" altLang="zh-CN" sz="1200" b="0">
                <a:solidFill>
                  <a:schemeClr val="bg1"/>
                </a:solidFill>
              </a:rPr>
              <a:pPr/>
              <a:t>48</a:t>
            </a:fld>
            <a:endParaRPr lang="en-GB" altLang="zh-CN" sz="1200" b="0">
              <a:solidFill>
                <a:schemeClr val="bg1"/>
              </a:solidFill>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80" name="Rectangle 9"/>
          <p:cNvSpPr>
            <a:spLocks noChangeArrowheads="1"/>
          </p:cNvSpPr>
          <p:nvPr/>
        </p:nvSpPr>
        <p:spPr bwMode="auto">
          <a:xfrm>
            <a:off x="6804025" y="4445000"/>
            <a:ext cx="1800225" cy="436563"/>
          </a:xfrm>
          <a:prstGeom prst="rect">
            <a:avLst/>
          </a:prstGeom>
          <a:noFill/>
          <a:ln w="9525">
            <a:noFill/>
            <a:miter lim="800000"/>
            <a:headEnd/>
            <a:tailEnd/>
          </a:ln>
        </p:spPr>
        <p:txBody>
          <a:bodyPr/>
          <a:lstStyle/>
          <a:p>
            <a:pPr marL="457200" indent="-457200" eaLnBrk="1" hangingPunct="1">
              <a:spcBef>
                <a:spcPct val="20000"/>
              </a:spcBef>
              <a:buClr>
                <a:srgbClr val="FF6600"/>
              </a:buClr>
              <a:buFont typeface="Wingdings" pitchFamily="2" charset="2"/>
              <a:buNone/>
              <a:defRPr/>
            </a:pPr>
            <a:r>
              <a:rPr kumimoji="1" lang="zh-CN" altLang="en-US" sz="28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消费乘数</a:t>
            </a:r>
          </a:p>
        </p:txBody>
      </p:sp>
      <p:sp>
        <p:nvSpPr>
          <p:cNvPr id="558090" name="Rectangle 10"/>
          <p:cNvSpPr>
            <a:spLocks noChangeArrowheads="1"/>
          </p:cNvSpPr>
          <p:nvPr/>
        </p:nvSpPr>
        <p:spPr bwMode="auto">
          <a:xfrm>
            <a:off x="751839" y="994570"/>
            <a:ext cx="6913562" cy="576262"/>
          </a:xfrm>
          <a:prstGeom prst="rect">
            <a:avLst/>
          </a:prstGeom>
          <a:noFill/>
          <a:ln w="9525">
            <a:noFill/>
            <a:miter lim="800000"/>
            <a:headEnd/>
            <a:tailEnd/>
          </a:ln>
          <a:effectLst/>
        </p:spPr>
        <p:txBody>
          <a:bodyPr/>
          <a:lstStyle/>
          <a:p>
            <a:pPr marL="342900" indent="-342900" algn="just" eaLnBrk="1" hangingPunct="1">
              <a:spcBef>
                <a:spcPct val="80000"/>
              </a:spcBef>
              <a:buClr>
                <a:srgbClr val="FF6600"/>
              </a:buClr>
              <a:buSzPct val="150000"/>
              <a:buFont typeface="Wingdings" pitchFamily="2" charset="2"/>
              <a:buChar char="F"/>
              <a:defRPr/>
            </a:pPr>
            <a:r>
              <a:rPr kumimoji="1" lang="zh-CN" altLang="en-US" sz="2400" dirty="0">
                <a:effectLst>
                  <a:outerShdw blurRad="38100" dist="38100" dir="2700000" algn="tl">
                    <a:srgbClr val="C0C0C0"/>
                  </a:outerShdw>
                </a:effectLst>
                <a:latin typeface="宋体" pitchFamily="2" charset="-122"/>
              </a:rPr>
              <a:t>产出变化</a:t>
            </a:r>
            <a:r>
              <a:rPr kumimoji="1" lang="en-US" altLang="zh-CN" sz="2400" dirty="0">
                <a:effectLst>
                  <a:outerShdw blurRad="38100" dist="38100" dir="2700000" algn="tl">
                    <a:srgbClr val="C0C0C0"/>
                  </a:outerShdw>
                </a:effectLst>
                <a:latin typeface="宋体" pitchFamily="2" charset="-122"/>
              </a:rPr>
              <a:t>(△</a:t>
            </a:r>
            <a:r>
              <a:rPr kumimoji="1" lang="en-US" altLang="zh-CN" sz="2400" dirty="0">
                <a:effectLst>
                  <a:outerShdw blurRad="38100" dist="38100" dir="2700000" algn="tl">
                    <a:srgbClr val="C0C0C0"/>
                  </a:outerShdw>
                </a:effectLst>
                <a:latin typeface="Times New Roman" pitchFamily="18" charset="0"/>
              </a:rPr>
              <a:t>Y</a:t>
            </a:r>
            <a:r>
              <a:rPr kumimoji="1" lang="en-US" altLang="zh-CN" sz="2400" dirty="0">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宋体" pitchFamily="2" charset="-122"/>
              </a:rPr>
              <a:t>与自发消费变化</a:t>
            </a:r>
            <a:r>
              <a:rPr kumimoji="1" lang="en-US" altLang="zh-CN" sz="2400" dirty="0">
                <a:effectLst>
                  <a:outerShdw blurRad="38100" dist="38100" dir="2700000" algn="tl">
                    <a:srgbClr val="C0C0C0"/>
                  </a:outerShdw>
                </a:effectLst>
                <a:latin typeface="宋体" pitchFamily="2" charset="-122"/>
              </a:rPr>
              <a:t>(△</a:t>
            </a:r>
            <a:r>
              <a:rPr kumimoji="1" lang="el-GR" altLang="zh-CN" sz="2400" dirty="0">
                <a:effectLst>
                  <a:outerShdw blurRad="38100" dist="38100" dir="2700000" algn="tl">
                    <a:srgbClr val="C0C0C0"/>
                  </a:outerShdw>
                </a:effectLst>
                <a:latin typeface="Times New Roman" pitchFamily="18" charset="0"/>
              </a:rPr>
              <a:t>α</a:t>
            </a:r>
            <a:r>
              <a:rPr kumimoji="1" lang="en-US" altLang="zh-CN" sz="2400" dirty="0">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宋体" pitchFamily="2" charset="-122"/>
              </a:rPr>
              <a:t>的关系： </a:t>
            </a:r>
          </a:p>
        </p:txBody>
      </p:sp>
      <p:graphicFrame>
        <p:nvGraphicFramePr>
          <p:cNvPr id="3074" name="Object 13"/>
          <p:cNvGraphicFramePr>
            <a:graphicFrameLocks noChangeAspect="1"/>
          </p:cNvGraphicFramePr>
          <p:nvPr/>
        </p:nvGraphicFramePr>
        <p:xfrm>
          <a:off x="4284663" y="4267200"/>
          <a:ext cx="2081212" cy="792163"/>
        </p:xfrm>
        <a:graphic>
          <a:graphicData uri="http://schemas.openxmlformats.org/presentationml/2006/ole">
            <mc:AlternateContent xmlns:mc="http://schemas.openxmlformats.org/markup-compatibility/2006">
              <mc:Choice xmlns:v="urn:schemas-microsoft-com:vml" Requires="v">
                <p:oleObj spid="_x0000_s24682" name="Equation" r:id="rId3" imgW="1047649" imgH="371501" progId="Equation.DSMT4">
                  <p:embed/>
                </p:oleObj>
              </mc:Choice>
              <mc:Fallback>
                <p:oleObj name="Equation" r:id="rId3" imgW="1047649" imgH="371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267200"/>
                        <a:ext cx="208121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Object 15"/>
          <p:cNvGraphicFramePr>
            <a:graphicFrameLocks noChangeAspect="1"/>
          </p:cNvGraphicFramePr>
          <p:nvPr/>
        </p:nvGraphicFramePr>
        <p:xfrm>
          <a:off x="4391025" y="1771650"/>
          <a:ext cx="1230313" cy="792163"/>
        </p:xfrm>
        <a:graphic>
          <a:graphicData uri="http://schemas.openxmlformats.org/presentationml/2006/ole">
            <mc:AlternateContent xmlns:mc="http://schemas.openxmlformats.org/markup-compatibility/2006">
              <mc:Choice xmlns:v="urn:schemas-microsoft-com:vml" Requires="v">
                <p:oleObj spid="_x0000_s24683" name="Equation" r:id="rId5" imgW="647700" imgH="419100" progId="Equation.DSMT4">
                  <p:embed/>
                </p:oleObj>
              </mc:Choice>
              <mc:Fallback>
                <p:oleObj name="Equation" r:id="rId5" imgW="6477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1771650"/>
                        <a:ext cx="12303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 name="Object 17"/>
          <p:cNvGraphicFramePr>
            <a:graphicFrameLocks noChangeAspect="1"/>
          </p:cNvGraphicFramePr>
          <p:nvPr/>
        </p:nvGraphicFramePr>
        <p:xfrm>
          <a:off x="4325938" y="2636838"/>
          <a:ext cx="1906587" cy="792162"/>
        </p:xfrm>
        <a:graphic>
          <a:graphicData uri="http://schemas.openxmlformats.org/presentationml/2006/ole">
            <mc:AlternateContent xmlns:mc="http://schemas.openxmlformats.org/markup-compatibility/2006">
              <mc:Choice xmlns:v="urn:schemas-microsoft-com:vml" Requires="v">
                <p:oleObj spid="_x0000_s24684" name="Equation" r:id="rId7" imgW="1002865" imgH="418918" progId="Equation.DSMT4">
                  <p:embed/>
                </p:oleObj>
              </mc:Choice>
              <mc:Fallback>
                <p:oleObj name="Equation" r:id="rId7" imgW="1002865" imgH="41891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5938" y="2636838"/>
                        <a:ext cx="19065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 name="Object 19"/>
          <p:cNvGraphicFramePr>
            <a:graphicFrameLocks noChangeAspect="1"/>
          </p:cNvGraphicFramePr>
          <p:nvPr/>
        </p:nvGraphicFramePr>
        <p:xfrm>
          <a:off x="4394200" y="3429000"/>
          <a:ext cx="2336800" cy="792163"/>
        </p:xfrm>
        <a:graphic>
          <a:graphicData uri="http://schemas.openxmlformats.org/presentationml/2006/ole">
            <mc:AlternateContent xmlns:mc="http://schemas.openxmlformats.org/markup-compatibility/2006">
              <mc:Choice xmlns:v="urn:schemas-microsoft-com:vml" Requires="v">
                <p:oleObj spid="_x0000_s24685" name="Equation" r:id="rId9" imgW="1231366" imgH="418918" progId="Equation.DSMT4">
                  <p:embed/>
                </p:oleObj>
              </mc:Choice>
              <mc:Fallback>
                <p:oleObj name="Equation" r:id="rId9" imgW="1231366" imgH="41891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4200" y="3429000"/>
                        <a:ext cx="23368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 name="Rectangle 22"/>
          <p:cNvSpPr>
            <a:spLocks noChangeArrowheads="1"/>
          </p:cNvSpPr>
          <p:nvPr/>
        </p:nvSpPr>
        <p:spPr bwMode="auto">
          <a:xfrm>
            <a:off x="1857375" y="1949450"/>
            <a:ext cx="2232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 panose="02010609060101010101" pitchFamily="49" charset="-122"/>
                <a:ea typeface="楷体" panose="02010609060101010101" pitchFamily="49" charset="-122"/>
              </a:rPr>
              <a:t>自发消费变化前</a:t>
            </a:r>
          </a:p>
        </p:txBody>
      </p:sp>
      <p:sp>
        <p:nvSpPr>
          <p:cNvPr id="3083" name="Rectangle 23"/>
          <p:cNvSpPr>
            <a:spLocks noChangeArrowheads="1"/>
          </p:cNvSpPr>
          <p:nvPr/>
        </p:nvSpPr>
        <p:spPr bwMode="auto">
          <a:xfrm>
            <a:off x="1857375" y="2814638"/>
            <a:ext cx="22320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 panose="02010609060101010101" pitchFamily="49" charset="-122"/>
                <a:ea typeface="楷体" panose="02010609060101010101" pitchFamily="49" charset="-122"/>
              </a:rPr>
              <a:t>自发消费变化后</a:t>
            </a:r>
          </a:p>
        </p:txBody>
      </p:sp>
      <p:sp>
        <p:nvSpPr>
          <p:cNvPr id="3084" name="Rectangle 24"/>
          <p:cNvSpPr>
            <a:spLocks noChangeArrowheads="1"/>
          </p:cNvSpPr>
          <p:nvPr/>
        </p:nvSpPr>
        <p:spPr bwMode="auto">
          <a:xfrm>
            <a:off x="1835150" y="3606800"/>
            <a:ext cx="2232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 panose="02010609060101010101" pitchFamily="49" charset="-122"/>
                <a:ea typeface="楷体" panose="02010609060101010101" pitchFamily="49" charset="-122"/>
              </a:rPr>
              <a:t>产出的变化量</a:t>
            </a:r>
          </a:p>
        </p:txBody>
      </p:sp>
      <p:sp>
        <p:nvSpPr>
          <p:cNvPr id="3085" name="Rectangle 25"/>
          <p:cNvSpPr>
            <a:spLocks noChangeArrowheads="1"/>
          </p:cNvSpPr>
          <p:nvPr/>
        </p:nvSpPr>
        <p:spPr bwMode="auto">
          <a:xfrm>
            <a:off x="1836738" y="4445000"/>
            <a:ext cx="2232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 panose="02010609060101010101" pitchFamily="49" charset="-122"/>
                <a:ea typeface="楷体" panose="02010609060101010101" pitchFamily="49" charset="-122"/>
              </a:rPr>
              <a:t>产出的变化倍数</a:t>
            </a:r>
          </a:p>
        </p:txBody>
      </p:sp>
      <p:sp>
        <p:nvSpPr>
          <p:cNvPr id="571418" name="Rectangle 26"/>
          <p:cNvSpPr>
            <a:spLocks noChangeArrowheads="1"/>
          </p:cNvSpPr>
          <p:nvPr/>
        </p:nvSpPr>
        <p:spPr bwMode="auto">
          <a:xfrm>
            <a:off x="1187450" y="5157788"/>
            <a:ext cx="6840538" cy="1079500"/>
          </a:xfrm>
          <a:prstGeom prst="rect">
            <a:avLst/>
          </a:prstGeom>
          <a:noFill/>
          <a:ln w="9525">
            <a:noFill/>
            <a:miter lim="800000"/>
            <a:headEnd/>
            <a:tailEnd/>
          </a:ln>
          <a:effectLst/>
        </p:spPr>
        <p:txBody>
          <a:bodyPr/>
          <a:lstStyle/>
          <a:p>
            <a:pPr marL="342900" indent="-342900" algn="just" eaLnBrk="1" hangingPunct="1">
              <a:lnSpc>
                <a:spcPct val="90000"/>
              </a:lnSpc>
              <a:spcBef>
                <a:spcPct val="5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消费乘数的作用是双向的</a:t>
            </a:r>
          </a:p>
          <a:p>
            <a:pPr marL="342900" indent="-342900" algn="just" eaLnBrk="1" hangingPunct="1">
              <a:spcBef>
                <a:spcPct val="5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消费乘数大于</a:t>
            </a:r>
            <a:r>
              <a:rPr kumimoji="1" lang="en-US" altLang="zh-CN" sz="2400" dirty="0">
                <a:effectLst>
                  <a:outerShdw blurRad="38100" dist="38100" dir="2700000" algn="tl">
                    <a:srgbClr val="C0C0C0"/>
                  </a:outerShdw>
                </a:effectLst>
                <a:latin typeface="Times New Roman" pitchFamily="18" charset="0"/>
              </a:rPr>
              <a:t>1</a:t>
            </a:r>
            <a:r>
              <a:rPr kumimoji="1" lang="zh-CN" altLang="en-US" sz="2400" dirty="0">
                <a:effectLst>
                  <a:outerShdw blurRad="38100" dist="38100" dir="2700000" algn="tl">
                    <a:srgbClr val="C0C0C0"/>
                  </a:outerShdw>
                </a:effectLst>
                <a:latin typeface="宋体" pitchFamily="2" charset="-122"/>
              </a:rPr>
              <a:t>，是因为引致支出的存在</a:t>
            </a:r>
          </a:p>
        </p:txBody>
      </p:sp>
      <p:sp>
        <p:nvSpPr>
          <p:cNvPr id="15" name="Rectangle 3"/>
          <p:cNvSpPr>
            <a:spLocks noChangeArrowheads="1"/>
          </p:cNvSpPr>
          <p:nvPr/>
        </p:nvSpPr>
        <p:spPr bwMode="auto">
          <a:xfrm>
            <a:off x="719137" y="257175"/>
            <a:ext cx="3852863"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3.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消费乘数与投资乘数</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821539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090"/>
                                        </p:tgtEl>
                                        <p:attrNameLst>
                                          <p:attrName>style.visibility</p:attrName>
                                        </p:attrNameLst>
                                      </p:cBhvr>
                                      <p:to>
                                        <p:strVal val="visible"/>
                                      </p:to>
                                    </p:set>
                                    <p:animEffect transition="in" filter="blinds(horizontal)">
                                      <p:cBhvr>
                                        <p:cTn id="12" dur="500"/>
                                        <p:tgtEl>
                                          <p:spTgt spid="558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blinds(horizontal)">
                                      <p:cBhvr>
                                        <p:cTn id="17" dur="500"/>
                                        <p:tgtEl>
                                          <p:spTgt spid="3075"/>
                                        </p:tgtEl>
                                      </p:cBhvr>
                                    </p:animEffect>
                                  </p:childTnLst>
                                </p:cTn>
                              </p:par>
                              <p:par>
                                <p:cTn id="18" presetID="3" presetClass="entr" presetSubtype="10" fill="hold" nodeType="with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blinds(horizontal)">
                                      <p:cBhvr>
                                        <p:cTn id="20" dur="500"/>
                                        <p:tgtEl>
                                          <p:spTgt spid="3076"/>
                                        </p:tgtEl>
                                      </p:cBhvr>
                                    </p:animEffect>
                                  </p:childTnLst>
                                </p:cTn>
                              </p:par>
                              <p:par>
                                <p:cTn id="21" presetID="3" presetClass="entr" presetSubtype="10" fill="hold" nodeType="withEffect">
                                  <p:stCondLst>
                                    <p:cond delay="0"/>
                                  </p:stCondLst>
                                  <p:childTnLst>
                                    <p:set>
                                      <p:cBhvr>
                                        <p:cTn id="22" dur="1" fill="hold">
                                          <p:stCondLst>
                                            <p:cond delay="0"/>
                                          </p:stCondLst>
                                        </p:cTn>
                                        <p:tgtEl>
                                          <p:spTgt spid="3077"/>
                                        </p:tgtEl>
                                        <p:attrNameLst>
                                          <p:attrName>style.visibility</p:attrName>
                                        </p:attrNameLst>
                                      </p:cBhvr>
                                      <p:to>
                                        <p:strVal val="visible"/>
                                      </p:to>
                                    </p:set>
                                    <p:animEffect transition="in" filter="blinds(horizontal)">
                                      <p:cBhvr>
                                        <p:cTn id="23" dur="500"/>
                                        <p:tgtEl>
                                          <p:spTgt spid="307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082"/>
                                        </p:tgtEl>
                                        <p:attrNameLst>
                                          <p:attrName>style.visibility</p:attrName>
                                        </p:attrNameLst>
                                      </p:cBhvr>
                                      <p:to>
                                        <p:strVal val="visible"/>
                                      </p:to>
                                    </p:set>
                                    <p:animEffect transition="in" filter="blinds(horizontal)">
                                      <p:cBhvr>
                                        <p:cTn id="26" dur="500"/>
                                        <p:tgtEl>
                                          <p:spTgt spid="308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083"/>
                                        </p:tgtEl>
                                        <p:attrNameLst>
                                          <p:attrName>style.visibility</p:attrName>
                                        </p:attrNameLst>
                                      </p:cBhvr>
                                      <p:to>
                                        <p:strVal val="visible"/>
                                      </p:to>
                                    </p:set>
                                    <p:animEffect transition="in" filter="blinds(horizontal)">
                                      <p:cBhvr>
                                        <p:cTn id="29" dur="500"/>
                                        <p:tgtEl>
                                          <p:spTgt spid="308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084"/>
                                        </p:tgtEl>
                                        <p:attrNameLst>
                                          <p:attrName>style.visibility</p:attrName>
                                        </p:attrNameLst>
                                      </p:cBhvr>
                                      <p:to>
                                        <p:strVal val="visible"/>
                                      </p:to>
                                    </p:set>
                                    <p:animEffect transition="in" filter="blinds(horizontal)">
                                      <p:cBhvr>
                                        <p:cTn id="32" dur="500"/>
                                        <p:tgtEl>
                                          <p:spTgt spid="30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80"/>
                                        </p:tgtEl>
                                        <p:attrNameLst>
                                          <p:attrName>style.visibility</p:attrName>
                                        </p:attrNameLst>
                                      </p:cBhvr>
                                      <p:to>
                                        <p:strVal val="visible"/>
                                      </p:to>
                                    </p:set>
                                    <p:animEffect transition="in" filter="blinds(horizontal)">
                                      <p:cBhvr>
                                        <p:cTn id="37" dur="500"/>
                                        <p:tgtEl>
                                          <p:spTgt spid="3080"/>
                                        </p:tgtEl>
                                      </p:cBhvr>
                                    </p:animEffect>
                                  </p:childTnLst>
                                </p:cTn>
                              </p:par>
                              <p:par>
                                <p:cTn id="38" presetID="3" presetClass="entr" presetSubtype="10" fill="hold" nodeType="withEffect">
                                  <p:stCondLst>
                                    <p:cond delay="0"/>
                                  </p:stCondLst>
                                  <p:childTnLst>
                                    <p:set>
                                      <p:cBhvr>
                                        <p:cTn id="39" dur="1" fill="hold">
                                          <p:stCondLst>
                                            <p:cond delay="0"/>
                                          </p:stCondLst>
                                        </p:cTn>
                                        <p:tgtEl>
                                          <p:spTgt spid="3074"/>
                                        </p:tgtEl>
                                        <p:attrNameLst>
                                          <p:attrName>style.visibility</p:attrName>
                                        </p:attrNameLst>
                                      </p:cBhvr>
                                      <p:to>
                                        <p:strVal val="visible"/>
                                      </p:to>
                                    </p:set>
                                    <p:animEffect transition="in" filter="blinds(horizontal)">
                                      <p:cBhvr>
                                        <p:cTn id="40" dur="500"/>
                                        <p:tgtEl>
                                          <p:spTgt spid="307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085"/>
                                        </p:tgtEl>
                                        <p:attrNameLst>
                                          <p:attrName>style.visibility</p:attrName>
                                        </p:attrNameLst>
                                      </p:cBhvr>
                                      <p:to>
                                        <p:strVal val="visible"/>
                                      </p:to>
                                    </p:set>
                                    <p:animEffect transition="in" filter="blinds(horizontal)">
                                      <p:cBhvr>
                                        <p:cTn id="43" dur="500"/>
                                        <p:tgtEl>
                                          <p:spTgt spid="30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71418"/>
                                        </p:tgtEl>
                                        <p:attrNameLst>
                                          <p:attrName>style.visibility</p:attrName>
                                        </p:attrNameLst>
                                      </p:cBhvr>
                                      <p:to>
                                        <p:strVal val="visible"/>
                                      </p:to>
                                    </p:set>
                                    <p:animEffect transition="in" filter="blinds(horizontal)">
                                      <p:cBhvr>
                                        <p:cTn id="48" dur="500"/>
                                        <p:tgtEl>
                                          <p:spTgt spid="571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p:bldP spid="558090" grpId="0"/>
      <p:bldP spid="3082" grpId="0"/>
      <p:bldP spid="3083" grpId="0"/>
      <p:bldP spid="3084" grpId="0"/>
      <p:bldP spid="3085" grpId="0"/>
      <p:bldP spid="571418"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4D372B4-753D-46C6-8B80-17C6E071E8BB}" type="slidenum">
              <a:rPr lang="en-GB" altLang="zh-CN" sz="1200" b="0">
                <a:solidFill>
                  <a:schemeClr val="bg1"/>
                </a:solidFill>
              </a:rPr>
              <a:pPr/>
              <a:t>49</a:t>
            </a:fld>
            <a:endParaRPr lang="en-GB" altLang="zh-CN" sz="1200" b="0">
              <a:solidFill>
                <a:schemeClr val="bg1"/>
              </a:solidFill>
            </a:endParaRPr>
          </a:p>
        </p:txBody>
      </p:sp>
      <p:sp>
        <p:nvSpPr>
          <p:cNvPr id="540674" name="Rectangle 2"/>
          <p:cNvSpPr>
            <a:spLocks noChangeArrowheads="1"/>
          </p:cNvSpPr>
          <p:nvPr/>
        </p:nvSpPr>
        <p:spPr bwMode="auto">
          <a:xfrm>
            <a:off x="2124075" y="1398588"/>
            <a:ext cx="5334000"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en-US" altLang="zh-CN" sz="2000" dirty="0">
                <a:solidFill>
                  <a:srgbClr val="336699"/>
                </a:solidFill>
                <a:effectLst>
                  <a:outerShdw blurRad="38100" dist="38100" dir="2700000" algn="tl">
                    <a:srgbClr val="C0C0C0"/>
                  </a:outerShdw>
                </a:effectLst>
                <a:latin typeface="Times New Roman" pitchFamily="18" charset="0"/>
                <a:ea typeface="黑体" pitchFamily="2" charset="-122"/>
              </a:rPr>
              <a:t>1000</a:t>
            </a:r>
            <a:r>
              <a:rPr lang="zh-CN" altLang="en-US" sz="2000" dirty="0">
                <a:solidFill>
                  <a:srgbClr val="336699"/>
                </a:solidFill>
                <a:effectLst>
                  <a:outerShdw blurRad="38100" dist="38100" dir="2700000" algn="tl">
                    <a:srgbClr val="C0C0C0"/>
                  </a:outerShdw>
                </a:effectLst>
                <a:latin typeface="黑体" pitchFamily="2" charset="-122"/>
                <a:ea typeface="黑体" pitchFamily="2" charset="-122"/>
              </a:rPr>
              <a:t>元消费增量导致的产出增加 </a:t>
            </a:r>
          </a:p>
        </p:txBody>
      </p:sp>
      <p:graphicFrame>
        <p:nvGraphicFramePr>
          <p:cNvPr id="540708" name="Group 36"/>
          <p:cNvGraphicFramePr>
            <a:graphicFrameLocks noGrp="1"/>
          </p:cNvGraphicFramePr>
          <p:nvPr>
            <p:ph type="tbl" idx="1"/>
          </p:nvPr>
        </p:nvGraphicFramePr>
        <p:xfrm>
          <a:off x="900113" y="1974850"/>
          <a:ext cx="7772400" cy="3390900"/>
        </p:xfrm>
        <a:graphic>
          <a:graphicData uri="http://schemas.openxmlformats.org/drawingml/2006/table">
            <a:tbl>
              <a:tblPr/>
              <a:tblGrid>
                <a:gridCol w="22860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宋体" pitchFamily="2" charset="-122"/>
                          <a:ea typeface="宋体" pitchFamily="2" charset="-122"/>
                        </a:rPr>
                        <a:t>产出增加的次序</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a:ln>
                            <a:noFill/>
                          </a:ln>
                          <a:solidFill>
                            <a:schemeClr val="tx1"/>
                          </a:solidFill>
                          <a:effectLst>
                            <a:outerShdw blurRad="38100" dist="38100" dir="2700000" algn="tl">
                              <a:srgbClr val="FFFFFF"/>
                            </a:outerShdw>
                          </a:effectLst>
                          <a:latin typeface="宋体" pitchFamily="2" charset="-122"/>
                          <a:ea typeface="宋体" pitchFamily="2" charset="-122"/>
                        </a:rPr>
                        <a:t>增加的产出</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a:ln>
                            <a:noFill/>
                          </a:ln>
                          <a:solidFill>
                            <a:schemeClr val="tx1"/>
                          </a:solidFill>
                          <a:effectLst>
                            <a:outerShdw blurRad="38100" dist="38100" dir="2700000" algn="tl">
                              <a:srgbClr val="FFFFFF"/>
                            </a:outerShdw>
                          </a:effectLst>
                          <a:latin typeface="宋体" pitchFamily="2" charset="-122"/>
                          <a:ea typeface="宋体" pitchFamily="2" charset="-122"/>
                        </a:rPr>
                        <a:t>以公式表示的产出增量</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extLst>
                  <a:ext uri="{0D108BD9-81ED-4DB2-BD59-A6C34878D82A}">
                    <a16:rowId xmlns:a16="http://schemas.microsoft.com/office/drawing/2014/main" val="10000"/>
                  </a:ext>
                </a:extLst>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0" i="0" u="none" strike="noStrike" cap="none" normalizeH="0" baseline="0">
                          <a:ln>
                            <a:noFill/>
                          </a:ln>
                          <a:solidFill>
                            <a:schemeClr val="tx1"/>
                          </a:solidFill>
                          <a:effectLst/>
                          <a:latin typeface="宋体" pitchFamily="2" charset="-122"/>
                          <a:ea typeface="宋体" pitchFamily="2" charset="-122"/>
                        </a:rPr>
                        <a:t>第一次（自行车）</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1000</a:t>
                      </a:r>
                      <a:r>
                        <a:rPr kumimoji="0" lang="zh-CN" altLang="en-US" sz="1800" b="0" i="0" u="none" strike="noStrike" cap="none" normalizeH="0" baseline="0">
                          <a:ln>
                            <a:noFill/>
                          </a:ln>
                          <a:solidFill>
                            <a:schemeClr val="tx1"/>
                          </a:solidFill>
                          <a:effectLst/>
                          <a:latin typeface="宋体" pitchFamily="2" charset="-122"/>
                          <a:ea typeface="宋体" pitchFamily="2" charset="-122"/>
                        </a:rPr>
                        <a:t>元</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宋体" pitchFamily="2" charset="-122"/>
                          <a:ea typeface="宋体" pitchFamily="2" charset="-122"/>
                        </a:rPr>
                        <a:t>      </a:t>
                      </a:r>
                      <a:r>
                        <a:rPr kumimoji="0" lang="en-US" altLang="zh-CN" sz="1400" b="0" i="0" u="none" strike="noStrike" cap="none" normalizeH="0" baseline="0" dirty="0">
                          <a:ln>
                            <a:noFill/>
                          </a:ln>
                          <a:solidFill>
                            <a:schemeClr val="tx1"/>
                          </a:solidFill>
                          <a:effectLst/>
                          <a:latin typeface="宋体" pitchFamily="2" charset="-122"/>
                          <a:ea typeface="宋体" pitchFamily="2" charset="-122"/>
                        </a:rPr>
                        <a:t>△</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Y</a:t>
                      </a:r>
                      <a:r>
                        <a:rPr kumimoji="0" lang="en-US" altLang="zh-CN" sz="1800" b="0" i="0" u="none" strike="noStrike" cap="none" normalizeH="0" baseline="-25000" dirty="0">
                          <a:ln>
                            <a:noFill/>
                          </a:ln>
                          <a:solidFill>
                            <a:schemeClr val="tx1"/>
                          </a:solidFill>
                          <a:effectLst/>
                          <a:latin typeface="Times New Roman" pitchFamily="18" charset="0"/>
                          <a:ea typeface="宋体" pitchFamily="2" charset="-122"/>
                        </a:rPr>
                        <a:t>1</a:t>
                      </a:r>
                      <a:r>
                        <a:rPr kumimoji="0" lang="en-US" altLang="zh-CN" sz="1800" b="0" i="0" u="none" strike="noStrike" cap="none" normalizeH="0" baseline="0" dirty="0">
                          <a:ln>
                            <a:noFill/>
                          </a:ln>
                          <a:solidFill>
                            <a:schemeClr val="tx1"/>
                          </a:solidFill>
                          <a:effectLst/>
                          <a:latin typeface="Arial" charset="0"/>
                          <a:ea typeface="宋体" pitchFamily="2" charset="-122"/>
                        </a:rPr>
                        <a:t>﹦</a:t>
                      </a:r>
                      <a:r>
                        <a:rPr kumimoji="0" lang="en-US" altLang="zh-CN" sz="1400" b="0" i="0" u="none" strike="noStrike" cap="none" normalizeH="0" baseline="0" dirty="0">
                          <a:ln>
                            <a:noFill/>
                          </a:ln>
                          <a:solidFill>
                            <a:schemeClr val="tx1"/>
                          </a:solidFill>
                          <a:effectLst/>
                          <a:latin typeface="宋体" pitchFamily="2" charset="-122"/>
                          <a:ea typeface="宋体" pitchFamily="2" charset="-122"/>
                        </a:rPr>
                        <a:t>△</a:t>
                      </a:r>
                      <a:r>
                        <a:rPr kumimoji="0" lang="en-US" altLang="zh-CN" sz="1800" b="0" i="0" u="none" strike="noStrike" kern="1200" cap="none" normalizeH="0" baseline="0" dirty="0">
                          <a:ln>
                            <a:noFill/>
                          </a:ln>
                          <a:solidFill>
                            <a:schemeClr val="tx1"/>
                          </a:solidFill>
                          <a:effectLst/>
                          <a:latin typeface="Times New Roman" pitchFamily="18" charset="0"/>
                          <a:ea typeface="宋体" pitchFamily="2" charset="-122"/>
                          <a:cs typeface="+mn-cs"/>
                        </a:rPr>
                        <a:t>α</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0" i="0" u="none" strike="noStrike" cap="none" normalizeH="0" baseline="0">
                          <a:ln>
                            <a:noFill/>
                          </a:ln>
                          <a:solidFill>
                            <a:schemeClr val="tx1"/>
                          </a:solidFill>
                          <a:effectLst/>
                          <a:latin typeface="宋体" pitchFamily="2" charset="-122"/>
                          <a:ea typeface="宋体" pitchFamily="2" charset="-122"/>
                        </a:rPr>
                        <a:t>第二次（皮鞋）</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1000×0.8=800</a:t>
                      </a:r>
                      <a:r>
                        <a:rPr kumimoji="0" lang="zh-CN" altLang="en-US" sz="1800" b="0" i="0" u="none" strike="noStrike" cap="none" normalizeH="0" baseline="0">
                          <a:ln>
                            <a:noFill/>
                          </a:ln>
                          <a:solidFill>
                            <a:schemeClr val="tx1"/>
                          </a:solidFill>
                          <a:effectLst/>
                          <a:latin typeface="宋体" pitchFamily="2" charset="-122"/>
                          <a:ea typeface="宋体" pitchFamily="2" charset="-122"/>
                        </a:rPr>
                        <a:t>元</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800" b="0" i="0" u="none" strike="noStrike" cap="none" normalizeH="0" baseline="0" dirty="0">
                          <a:ln>
                            <a:noFill/>
                          </a:ln>
                          <a:solidFill>
                            <a:schemeClr val="tx1"/>
                          </a:solidFill>
                          <a:effectLst/>
                          <a:latin typeface="宋体" pitchFamily="2" charset="-122"/>
                          <a:ea typeface="宋体" pitchFamily="2" charset="-122"/>
                        </a:rPr>
                        <a:t>      </a:t>
                      </a:r>
                      <a:r>
                        <a:rPr kumimoji="0" lang="en-US" altLang="zh-CN" sz="1400" b="0" i="0" u="none" strike="noStrike" cap="none" normalizeH="0" baseline="0" dirty="0">
                          <a:ln>
                            <a:noFill/>
                          </a:ln>
                          <a:solidFill>
                            <a:schemeClr val="tx1"/>
                          </a:solidFill>
                          <a:effectLst/>
                          <a:latin typeface="宋体" pitchFamily="2" charset="-122"/>
                          <a:ea typeface="宋体" pitchFamily="2" charset="-122"/>
                        </a:rPr>
                        <a:t>△</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Y</a:t>
                      </a:r>
                      <a:r>
                        <a:rPr kumimoji="0" lang="en-US" altLang="zh-CN" sz="1800" b="0" i="0" u="none" strike="noStrike" cap="none" normalizeH="0" baseline="-25000" dirty="0">
                          <a:ln>
                            <a:noFill/>
                          </a:ln>
                          <a:solidFill>
                            <a:schemeClr val="tx1"/>
                          </a:solidFill>
                          <a:effectLst/>
                          <a:latin typeface="Times New Roman" pitchFamily="18" charset="0"/>
                          <a:ea typeface="宋体" pitchFamily="2" charset="-122"/>
                        </a:rPr>
                        <a:t>2</a:t>
                      </a:r>
                      <a:r>
                        <a:rPr kumimoji="0" lang="en-US" altLang="zh-CN" sz="1800" b="0" i="0" u="none" strike="noStrike" cap="none" normalizeH="0" baseline="0" dirty="0">
                          <a:ln>
                            <a:noFill/>
                          </a:ln>
                          <a:solidFill>
                            <a:schemeClr val="tx1"/>
                          </a:solidFill>
                          <a:effectLst/>
                          <a:latin typeface="宋体" pitchFamily="2" charset="-122"/>
                          <a:ea typeface="宋体" pitchFamily="2" charset="-122"/>
                        </a:rPr>
                        <a:t>﹦</a:t>
                      </a:r>
                      <a:r>
                        <a:rPr kumimoji="0" lang="en-US" altLang="zh-CN" sz="1400" b="0" i="0" u="none" strike="noStrike" cap="none" normalizeH="0" baseline="0" dirty="0">
                          <a:ln>
                            <a:noFill/>
                          </a:ln>
                          <a:solidFill>
                            <a:schemeClr val="tx1"/>
                          </a:solidFill>
                          <a:effectLst/>
                          <a:latin typeface="宋体" pitchFamily="2" charset="-122"/>
                          <a:ea typeface="宋体" pitchFamily="2" charset="-122"/>
                        </a:rPr>
                        <a:t>△</a:t>
                      </a:r>
                      <a:r>
                        <a:rPr kumimoji="0" lang="en-US" altLang="zh-CN" sz="1800" b="0" i="0" u="none" strike="noStrike" kern="1200" cap="none" normalizeH="0" baseline="0" dirty="0">
                          <a:ln>
                            <a:noFill/>
                          </a:ln>
                          <a:solidFill>
                            <a:schemeClr val="tx1"/>
                          </a:solidFill>
                          <a:effectLst/>
                          <a:latin typeface="Times New Roman" pitchFamily="18" charset="0"/>
                          <a:ea typeface="宋体" pitchFamily="2" charset="-122"/>
                          <a:cs typeface="+mn-cs"/>
                        </a:rPr>
                        <a:t>α</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1800" b="0" i="0" u="none" strike="noStrike" kern="1200" cap="none" normalizeH="0" baseline="0" dirty="0">
                          <a:ln>
                            <a:noFill/>
                          </a:ln>
                          <a:solidFill>
                            <a:schemeClr val="tx1"/>
                          </a:solidFill>
                          <a:effectLst/>
                          <a:latin typeface="Times New Roman" pitchFamily="18" charset="0"/>
                          <a:ea typeface="宋体" pitchFamily="2" charset="-122"/>
                          <a:cs typeface="+mn-cs"/>
                        </a:rPr>
                        <a:t>β</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0" i="0" u="none" strike="noStrike" cap="none" normalizeH="0" baseline="0">
                          <a:ln>
                            <a:noFill/>
                          </a:ln>
                          <a:solidFill>
                            <a:schemeClr val="tx1"/>
                          </a:solidFill>
                          <a:effectLst/>
                          <a:latin typeface="宋体" pitchFamily="2" charset="-122"/>
                          <a:ea typeface="宋体" pitchFamily="2" charset="-122"/>
                        </a:rPr>
                        <a:t>第三次（衬衫）</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1000×(0.8)</a:t>
                      </a:r>
                      <a:r>
                        <a:rPr kumimoji="0" lang="en-US" altLang="zh-CN" sz="1800" b="0" i="0" u="none" strike="noStrike" cap="none" normalizeH="0" baseline="30000">
                          <a:ln>
                            <a:noFill/>
                          </a:ln>
                          <a:solidFill>
                            <a:schemeClr val="tx1"/>
                          </a:solidFill>
                          <a:effectLst/>
                          <a:latin typeface="宋体" pitchFamily="2" charset="-122"/>
                          <a:ea typeface="宋体" pitchFamily="2" charset="-122"/>
                        </a:rPr>
                        <a:t>2</a:t>
                      </a:r>
                      <a:r>
                        <a:rPr kumimoji="0" lang="en-US" altLang="zh-CN" sz="1800" b="0" i="0" u="none" strike="noStrike" cap="none" normalizeH="0" baseline="0">
                          <a:ln>
                            <a:noFill/>
                          </a:ln>
                          <a:solidFill>
                            <a:schemeClr val="tx1"/>
                          </a:solidFill>
                          <a:effectLst/>
                          <a:latin typeface="宋体" pitchFamily="2" charset="-122"/>
                          <a:ea typeface="宋体" pitchFamily="2" charset="-122"/>
                        </a:rPr>
                        <a:t>=640</a:t>
                      </a:r>
                      <a:r>
                        <a:rPr kumimoji="0" lang="zh-CN" altLang="en-US" sz="1800" b="0" i="0" u="none" strike="noStrike" cap="none" normalizeH="0" baseline="0">
                          <a:ln>
                            <a:noFill/>
                          </a:ln>
                          <a:solidFill>
                            <a:schemeClr val="tx1"/>
                          </a:solidFill>
                          <a:effectLst/>
                          <a:latin typeface="宋体" pitchFamily="2" charset="-122"/>
                          <a:ea typeface="宋体" pitchFamily="2" charset="-122"/>
                        </a:rPr>
                        <a:t>元</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800" b="0" i="0" u="none" strike="noStrike" cap="none" normalizeH="0" baseline="0" dirty="0">
                          <a:ln>
                            <a:noFill/>
                          </a:ln>
                          <a:solidFill>
                            <a:schemeClr val="tx1"/>
                          </a:solidFill>
                          <a:effectLst/>
                          <a:latin typeface="宋体" pitchFamily="2" charset="-122"/>
                          <a:ea typeface="宋体" pitchFamily="2" charset="-122"/>
                        </a:rPr>
                        <a:t>      </a:t>
                      </a:r>
                      <a:r>
                        <a:rPr kumimoji="0" lang="en-US" altLang="zh-CN" sz="1400" b="0" i="0" u="none" strike="noStrike" cap="none" normalizeH="0" baseline="0" dirty="0">
                          <a:ln>
                            <a:noFill/>
                          </a:ln>
                          <a:solidFill>
                            <a:schemeClr val="tx1"/>
                          </a:solidFill>
                          <a:effectLst/>
                          <a:latin typeface="宋体" pitchFamily="2" charset="-122"/>
                          <a:ea typeface="宋体" pitchFamily="2" charset="-122"/>
                        </a:rPr>
                        <a:t>△</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Y</a:t>
                      </a:r>
                      <a:r>
                        <a:rPr kumimoji="0" lang="en-US" altLang="zh-CN" sz="1800" b="0" i="0" u="none" strike="noStrike" cap="none" normalizeH="0" baseline="-25000" dirty="0">
                          <a:ln>
                            <a:noFill/>
                          </a:ln>
                          <a:solidFill>
                            <a:schemeClr val="tx1"/>
                          </a:solidFill>
                          <a:effectLst/>
                          <a:latin typeface="Times New Roman" pitchFamily="18" charset="0"/>
                          <a:ea typeface="宋体" pitchFamily="2" charset="-122"/>
                        </a:rPr>
                        <a:t>3</a:t>
                      </a:r>
                      <a:r>
                        <a:rPr kumimoji="0" lang="en-US" altLang="zh-CN" sz="1800" b="0" i="0" u="none" strike="noStrike" cap="none" normalizeH="0" baseline="0" dirty="0">
                          <a:ln>
                            <a:noFill/>
                          </a:ln>
                          <a:solidFill>
                            <a:schemeClr val="tx1"/>
                          </a:solidFill>
                          <a:effectLst/>
                          <a:latin typeface="宋体" pitchFamily="2" charset="-122"/>
                          <a:ea typeface="宋体" pitchFamily="2" charset="-122"/>
                        </a:rPr>
                        <a:t>﹦</a:t>
                      </a:r>
                      <a:r>
                        <a:rPr kumimoji="0" lang="en-US" altLang="zh-CN" sz="1400" b="0" i="0" u="none" strike="noStrike" cap="none" normalizeH="0" baseline="0" dirty="0">
                          <a:ln>
                            <a:noFill/>
                          </a:ln>
                          <a:solidFill>
                            <a:schemeClr val="tx1"/>
                          </a:solidFill>
                          <a:effectLst/>
                          <a:latin typeface="宋体" pitchFamily="2" charset="-122"/>
                          <a:ea typeface="宋体" pitchFamily="2" charset="-122"/>
                        </a:rPr>
                        <a:t>△</a:t>
                      </a:r>
                      <a:r>
                        <a:rPr kumimoji="0" lang="en-US" altLang="zh-CN" sz="1800" b="0" i="0" u="none" strike="noStrike" kern="1200" cap="none" normalizeH="0" baseline="0" dirty="0">
                          <a:ln>
                            <a:noFill/>
                          </a:ln>
                          <a:solidFill>
                            <a:schemeClr val="tx1"/>
                          </a:solidFill>
                          <a:effectLst/>
                          <a:latin typeface="Times New Roman" pitchFamily="18" charset="0"/>
                          <a:ea typeface="宋体" pitchFamily="2" charset="-122"/>
                          <a:cs typeface="+mn-cs"/>
                        </a:rPr>
                        <a:t>α</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1800" b="0" i="0" u="none" strike="noStrike" kern="1200" cap="none" normalizeH="0" baseline="0" dirty="0">
                          <a:ln>
                            <a:noFill/>
                          </a:ln>
                          <a:solidFill>
                            <a:schemeClr val="tx1"/>
                          </a:solidFill>
                          <a:effectLst/>
                          <a:latin typeface="Times New Roman" pitchFamily="18" charset="0"/>
                          <a:ea typeface="宋体" pitchFamily="2" charset="-122"/>
                          <a:cs typeface="+mn-cs"/>
                        </a:rPr>
                        <a:t>β</a:t>
                      </a:r>
                      <a:r>
                        <a:rPr kumimoji="0" lang="en-US" altLang="zh-CN" sz="18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a:ln>
                            <a:noFill/>
                          </a:ln>
                          <a:solidFill>
                            <a:schemeClr val="tx1"/>
                          </a:solidFill>
                          <a:effectLst/>
                          <a:latin typeface="Arial"/>
                          <a:ea typeface="宋体" pitchFamily="2" charset="-122"/>
                        </a:rPr>
                        <a:t>……</a:t>
                      </a:r>
                      <a:endParaRPr kumimoji="0" lang="en-US" altLang="zh-CN" sz="1800" b="0" i="0" u="none" strike="noStrike" cap="none" normalizeH="0" baseline="0">
                        <a:ln>
                          <a:noFill/>
                        </a:ln>
                        <a:solidFill>
                          <a:schemeClr val="tx1"/>
                        </a:solidFill>
                        <a:effectLst/>
                        <a:latin typeface="宋体" pitchFamily="2" charset="-122"/>
                        <a:ea typeface="宋体"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a:ln>
                            <a:noFill/>
                          </a:ln>
                          <a:solidFill>
                            <a:schemeClr val="tx1"/>
                          </a:solidFill>
                          <a:effectLst/>
                          <a:latin typeface="Arial"/>
                          <a:ea typeface="宋体" pitchFamily="2" charset="-122"/>
                        </a:rPr>
                        <a:t>……</a:t>
                      </a:r>
                      <a:endParaRPr kumimoji="0" lang="en-US" altLang="zh-CN" sz="1800" b="0" i="0" u="none" strike="noStrike" cap="none" normalizeH="0" baseline="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      </a:t>
                      </a:r>
                      <a:r>
                        <a:rPr kumimoji="0" lang="en-US" altLang="zh-CN" sz="1800" b="0" i="0" u="none" strike="noStrike" cap="none" normalizeH="0" baseline="0">
                          <a:ln>
                            <a:noFill/>
                          </a:ln>
                          <a:solidFill>
                            <a:schemeClr val="tx1"/>
                          </a:solidFill>
                          <a:effectLst/>
                          <a:latin typeface="Arial"/>
                          <a:ea typeface="宋体" pitchFamily="2" charset="-122"/>
                        </a:rPr>
                        <a:t>……</a:t>
                      </a:r>
                      <a:endParaRPr kumimoji="0" lang="en-US" altLang="zh-CN" sz="1800" b="0" i="0" u="none" strike="noStrike" cap="none" normalizeH="0" baseline="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a:ln>
                            <a:noFill/>
                          </a:ln>
                          <a:solidFill>
                            <a:schemeClr val="tx1"/>
                          </a:solidFill>
                          <a:effectLst>
                            <a:outerShdw blurRad="38100" dist="38100" dir="2700000" algn="tl">
                              <a:srgbClr val="FFFFFF"/>
                            </a:outerShdw>
                          </a:effectLst>
                          <a:latin typeface="宋体" pitchFamily="2" charset="-122"/>
                          <a:ea typeface="宋体" pitchFamily="2" charset="-122"/>
                        </a:rPr>
                        <a:t>合计</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endParaRPr kumimoji="0" lang="zh-CN" altLang="zh-CN" sz="1800" b="0" i="0" u="none" strike="noStrike" cap="none" normalizeH="0" baseline="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宋体" pitchFamily="2" charset="-122"/>
                          <a:ea typeface="宋体" pitchFamily="2" charset="-122"/>
                        </a:rPr>
                        <a:t>    </a:t>
                      </a:r>
                      <a:r>
                        <a:rPr kumimoji="0" lang="en-US" altLang="zh-CN" sz="1400" b="0" i="0" u="none" strike="noStrike" cap="none" normalizeH="0" baseline="0" dirty="0">
                          <a:ln>
                            <a:noFill/>
                          </a:ln>
                          <a:solidFill>
                            <a:schemeClr val="tx1"/>
                          </a:solidFill>
                          <a:effectLst/>
                          <a:latin typeface="宋体" pitchFamily="2" charset="-122"/>
                          <a:ea typeface="宋体" pitchFamily="2" charset="-122"/>
                        </a:rPr>
                        <a:t>△</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Y</a:t>
                      </a:r>
                      <a:r>
                        <a:rPr kumimoji="0" lang="en-US" altLang="zh-CN" sz="1800" b="0" i="0" u="none" strike="noStrike" cap="none" normalizeH="0" baseline="0" dirty="0">
                          <a:ln>
                            <a:noFill/>
                          </a:ln>
                          <a:solidFill>
                            <a:schemeClr val="tx1"/>
                          </a:solidFill>
                          <a:effectLst/>
                          <a:latin typeface="宋体" pitchFamily="2" charset="-122"/>
                          <a:ea typeface="宋体" pitchFamily="2" charset="-122"/>
                        </a:rPr>
                        <a:t>﹦</a:t>
                      </a:r>
                      <a:r>
                        <a:rPr kumimoji="0" lang="en-US" altLang="zh-CN" sz="1400" b="0" i="0" u="none" strike="noStrike" cap="none" normalizeH="0" baseline="0" dirty="0">
                          <a:ln>
                            <a:noFill/>
                          </a:ln>
                          <a:solidFill>
                            <a:schemeClr val="tx1"/>
                          </a:solidFill>
                          <a:effectLst/>
                          <a:latin typeface="宋体" pitchFamily="2" charset="-122"/>
                          <a:ea typeface="宋体" pitchFamily="2" charset="-122"/>
                        </a:rPr>
                        <a:t>△</a:t>
                      </a:r>
                      <a:r>
                        <a:rPr kumimoji="0" lang="en-US" altLang="zh-CN" sz="1800" b="0" i="0" u="none" strike="noStrike" kern="1200" cap="none" normalizeH="0" baseline="0" dirty="0">
                          <a:ln>
                            <a:noFill/>
                          </a:ln>
                          <a:solidFill>
                            <a:schemeClr val="tx1"/>
                          </a:solidFill>
                          <a:effectLst/>
                          <a:latin typeface="Times New Roman" pitchFamily="18" charset="0"/>
                          <a:ea typeface="宋体" pitchFamily="2" charset="-122"/>
                          <a:cs typeface="+mn-cs"/>
                        </a:rPr>
                        <a:t>α</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/(1-</a:t>
                      </a:r>
                      <a:r>
                        <a:rPr kumimoji="0" lang="en-US" altLang="zh-CN" sz="1800" b="0" i="0" u="none" strike="noStrike" kern="1200" cap="none" normalizeH="0" baseline="0" dirty="0">
                          <a:ln>
                            <a:noFill/>
                          </a:ln>
                          <a:solidFill>
                            <a:schemeClr val="tx1"/>
                          </a:solidFill>
                          <a:effectLst/>
                          <a:latin typeface="Times New Roman" pitchFamily="18" charset="0"/>
                          <a:ea typeface="宋体" pitchFamily="2" charset="-122"/>
                          <a:cs typeface="+mn-cs"/>
                        </a:rPr>
                        <a:t>β</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extLst>
                  <a:ext uri="{0D108BD9-81ED-4DB2-BD59-A6C34878D82A}">
                    <a16:rowId xmlns:a16="http://schemas.microsoft.com/office/drawing/2014/main" val="10005"/>
                  </a:ext>
                </a:extLst>
              </a:tr>
            </a:tbl>
          </a:graphicData>
        </a:graphic>
      </p:graphicFrame>
      <p:graphicFrame>
        <p:nvGraphicFramePr>
          <p:cNvPr id="19458" name="Object 33"/>
          <p:cNvGraphicFramePr>
            <a:graphicFrameLocks noChangeAspect="1"/>
          </p:cNvGraphicFramePr>
          <p:nvPr/>
        </p:nvGraphicFramePr>
        <p:xfrm>
          <a:off x="3314700" y="4826000"/>
          <a:ext cx="2514600" cy="533400"/>
        </p:xfrm>
        <a:graphic>
          <a:graphicData uri="http://schemas.openxmlformats.org/presentationml/2006/ole">
            <mc:AlternateContent xmlns:mc="http://schemas.openxmlformats.org/markup-compatibility/2006">
              <mc:Choice xmlns:v="urn:schemas-microsoft-com:vml" Requires="v">
                <p:oleObj spid="_x0000_s25627" name="公式" r:id="rId3" imgW="1552592" imgH="371501" progId="Equation.3">
                  <p:embed/>
                </p:oleObj>
              </mc:Choice>
              <mc:Fallback>
                <p:oleObj name="公式" r:id="rId3" imgW="1552592" imgH="371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4826000"/>
                        <a:ext cx="2514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91" name="Rectangle 34"/>
          <p:cNvSpPr>
            <a:spLocks noChangeArrowheads="1"/>
          </p:cNvSpPr>
          <p:nvPr/>
        </p:nvSpPr>
        <p:spPr bwMode="auto">
          <a:xfrm>
            <a:off x="539750" y="836613"/>
            <a:ext cx="2952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buClr>
                <a:srgbClr val="FF6600"/>
              </a:buClr>
              <a:buFont typeface="Wingdings" panose="05000000000000000000" pitchFamily="2" charset="2"/>
              <a:buChar char="Ü"/>
            </a:pPr>
            <a:r>
              <a:rPr lang="en-US" altLang="zh-CN" sz="2400">
                <a:solidFill>
                  <a:srgbClr val="336699"/>
                </a:solidFill>
                <a:latin typeface="微软雅黑" panose="020B0503020204020204" pitchFamily="34" charset="-122"/>
                <a:ea typeface="微软雅黑" panose="020B0503020204020204" pitchFamily="34" charset="-122"/>
              </a:rPr>
              <a:t> </a:t>
            </a:r>
            <a:r>
              <a:rPr lang="zh-CN" altLang="en-US" sz="2400">
                <a:solidFill>
                  <a:srgbClr val="336699"/>
                </a:solidFill>
                <a:latin typeface="微软雅黑" panose="020B0503020204020204" pitchFamily="34" charset="-122"/>
                <a:ea typeface="微软雅黑" panose="020B0503020204020204" pitchFamily="34" charset="-122"/>
              </a:rPr>
              <a:t>乘数的作用机理</a:t>
            </a:r>
          </a:p>
        </p:txBody>
      </p:sp>
    </p:spTree>
    <p:extLst>
      <p:ext uri="{BB962C8B-B14F-4D97-AF65-F5344CB8AC3E}">
        <p14:creationId xmlns:p14="http://schemas.microsoft.com/office/powerpoint/2010/main" val="2474304198"/>
      </p:ext>
    </p:extLst>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1"/>
          <p:cNvSpPr>
            <a:spLocks noGrp="1"/>
          </p:cNvSpPr>
          <p:nvPr>
            <p:ph type="ftr" sz="quarter" idx="11"/>
          </p:nvPr>
        </p:nvSpPr>
        <p:spPr>
          <a:xfrm>
            <a:off x="6096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l">
              <a:spcBef>
                <a:spcPct val="0"/>
              </a:spcBef>
              <a:buClrTx/>
              <a:buFontTx/>
              <a:buNone/>
            </a:pPr>
            <a:r>
              <a:rPr lang="zh-CN" altLang="en-US" sz="1200">
                <a:latin typeface="Arial" panose="020B0604020202020204" pitchFamily="34" charset="0"/>
              </a:rPr>
              <a:t>第三讲    产品市场的均衡</a:t>
            </a:r>
            <a:endParaRPr lang="zh-CN" altLang="zh-CN" sz="1200">
              <a:latin typeface="Arial" panose="020B0604020202020204" pitchFamily="34" charset="0"/>
            </a:endParaRPr>
          </a:p>
        </p:txBody>
      </p:sp>
      <p:sp>
        <p:nvSpPr>
          <p:cNvPr id="18435" name="灯片编号占位符 2"/>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fld id="{4A899724-C5E2-44BA-A80B-DE90336D5F38}" type="slidenum">
              <a:rPr lang="en-US" altLang="zh-CN" sz="1200" smtClean="0"/>
              <a:pPr algn="ctr">
                <a:spcBef>
                  <a:spcPct val="0"/>
                </a:spcBef>
                <a:buClrTx/>
                <a:buFontTx/>
                <a:buNone/>
              </a:pPr>
              <a:t>5</a:t>
            </a:fld>
            <a:endParaRPr lang="en-US" altLang="zh-CN" sz="1200"/>
          </a:p>
        </p:txBody>
      </p:sp>
      <p:sp>
        <p:nvSpPr>
          <p:cNvPr id="110596" name="Rectangle 2"/>
          <p:cNvSpPr>
            <a:spLocks noGrp="1" noChangeArrowheads="1"/>
          </p:cNvSpPr>
          <p:nvPr>
            <p:ph type="title" idx="4294967295"/>
          </p:nvPr>
        </p:nvSpPr>
        <p:spPr>
          <a:xfrm>
            <a:off x="228600" y="152400"/>
            <a:ext cx="8229600" cy="552450"/>
          </a:xfrm>
        </p:spPr>
        <p:txBody>
          <a:bodyPr>
            <a:normAutofit fontScale="90000"/>
          </a:bodyPr>
          <a:lstStyle/>
          <a:p>
            <a:pPr eaLnBrk="1" hangingPunct="1">
              <a:defRPr/>
            </a:pPr>
            <a:r>
              <a:rPr lang="zh-CN" altLang="en-US" sz="3600" dirty="0">
                <a:latin typeface="华文新魏" pitchFamily="2" charset="-122"/>
                <a:ea typeface="华文新魏" pitchFamily="2" charset="-122"/>
              </a:rPr>
              <a:t>国民经济循环流量图</a:t>
            </a:r>
          </a:p>
        </p:txBody>
      </p:sp>
      <p:grpSp>
        <p:nvGrpSpPr>
          <p:cNvPr id="2" name="Group 3"/>
          <p:cNvGrpSpPr>
            <a:grpSpLocks/>
          </p:cNvGrpSpPr>
          <p:nvPr/>
        </p:nvGrpSpPr>
        <p:grpSpPr bwMode="auto">
          <a:xfrm>
            <a:off x="3357563" y="4435475"/>
            <a:ext cx="2422525" cy="1689100"/>
            <a:chOff x="0" y="0"/>
            <a:chExt cx="1526" cy="1064"/>
          </a:xfrm>
        </p:grpSpPr>
        <p:sp>
          <p:nvSpPr>
            <p:cNvPr id="18487" name="Oval 4"/>
            <p:cNvSpPr>
              <a:spLocks noChangeArrowheads="1"/>
            </p:cNvSpPr>
            <p:nvPr/>
          </p:nvSpPr>
          <p:spPr bwMode="auto">
            <a:xfrm>
              <a:off x="23" y="0"/>
              <a:ext cx="1462" cy="1064"/>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8488" name="Text Box 5"/>
            <p:cNvSpPr txBox="1">
              <a:spLocks noChangeArrowheads="1"/>
            </p:cNvSpPr>
            <p:nvPr/>
          </p:nvSpPr>
          <p:spPr bwMode="auto">
            <a:xfrm>
              <a:off x="0" y="136"/>
              <a:ext cx="152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endParaRPr lang="zh-CN" altLang="zh-CN" sz="2600" dirty="0"/>
            </a:p>
            <a:p>
              <a:pPr algn="ctr" eaLnBrk="1" hangingPunct="1">
                <a:spcBef>
                  <a:spcPct val="50000"/>
                </a:spcBef>
                <a:buClrTx/>
                <a:buFontTx/>
                <a:buNone/>
              </a:pPr>
              <a:r>
                <a:rPr lang="zh-CN" altLang="zh-CN" sz="2800" dirty="0"/>
                <a:t>生产要素市场</a:t>
              </a:r>
            </a:p>
          </p:txBody>
        </p:sp>
      </p:grpSp>
      <p:grpSp>
        <p:nvGrpSpPr>
          <p:cNvPr id="18438" name="Group 6"/>
          <p:cNvGrpSpPr>
            <a:grpSpLocks/>
          </p:cNvGrpSpPr>
          <p:nvPr/>
        </p:nvGrpSpPr>
        <p:grpSpPr bwMode="auto">
          <a:xfrm>
            <a:off x="6624638" y="2968625"/>
            <a:ext cx="2162175" cy="893763"/>
            <a:chOff x="0" y="0"/>
            <a:chExt cx="1362" cy="563"/>
          </a:xfrm>
        </p:grpSpPr>
        <p:sp>
          <p:nvSpPr>
            <p:cNvPr id="18485" name="Rectangle 7"/>
            <p:cNvSpPr>
              <a:spLocks noChangeArrowheads="1"/>
            </p:cNvSpPr>
            <p:nvPr/>
          </p:nvSpPr>
          <p:spPr bwMode="auto">
            <a:xfrm>
              <a:off x="0" y="0"/>
              <a:ext cx="1362"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8486" name="Text Box 8"/>
            <p:cNvSpPr txBox="1">
              <a:spLocks noChangeArrowheads="1"/>
            </p:cNvSpPr>
            <p:nvPr/>
          </p:nvSpPr>
          <p:spPr bwMode="auto">
            <a:xfrm>
              <a:off x="29" y="128"/>
              <a:ext cx="1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800" dirty="0"/>
                <a:t>家庭</a:t>
              </a:r>
              <a:r>
                <a:rPr lang="zh-CN" altLang="en-US" sz="2800" dirty="0"/>
                <a:t>（居民）</a:t>
              </a:r>
              <a:endParaRPr lang="zh-CN" altLang="zh-CN" sz="2800" dirty="0"/>
            </a:p>
          </p:txBody>
        </p:sp>
      </p:grpSp>
      <p:grpSp>
        <p:nvGrpSpPr>
          <p:cNvPr id="18439" name="Group 9"/>
          <p:cNvGrpSpPr>
            <a:grpSpLocks/>
          </p:cNvGrpSpPr>
          <p:nvPr/>
        </p:nvGrpSpPr>
        <p:grpSpPr bwMode="auto">
          <a:xfrm>
            <a:off x="35496" y="2978150"/>
            <a:ext cx="2555304" cy="893763"/>
            <a:chOff x="0" y="0"/>
            <a:chExt cx="1225" cy="563"/>
          </a:xfrm>
        </p:grpSpPr>
        <p:sp>
          <p:nvSpPr>
            <p:cNvPr id="18483" name="Rectangle 10"/>
            <p:cNvSpPr>
              <a:spLocks noChangeArrowheads="1"/>
            </p:cNvSpPr>
            <p:nvPr/>
          </p:nvSpPr>
          <p:spPr bwMode="auto">
            <a:xfrm>
              <a:off x="0" y="0"/>
              <a:ext cx="1225"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8484" name="Text Box 11"/>
            <p:cNvSpPr txBox="1">
              <a:spLocks noChangeArrowheads="1"/>
            </p:cNvSpPr>
            <p:nvPr/>
          </p:nvSpPr>
          <p:spPr bwMode="auto">
            <a:xfrm>
              <a:off x="115" y="113"/>
              <a:ext cx="10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800" dirty="0"/>
                <a:t>企业</a:t>
              </a:r>
              <a:r>
                <a:rPr lang="zh-CN" altLang="en-US" sz="2800" dirty="0"/>
                <a:t>（厂商）</a:t>
              </a:r>
              <a:endParaRPr lang="zh-CN" altLang="zh-CN" sz="2800" dirty="0"/>
            </a:p>
          </p:txBody>
        </p:sp>
      </p:grpSp>
      <p:grpSp>
        <p:nvGrpSpPr>
          <p:cNvPr id="5" name="Group 12"/>
          <p:cNvGrpSpPr>
            <a:grpSpLocks/>
          </p:cNvGrpSpPr>
          <p:nvPr/>
        </p:nvGrpSpPr>
        <p:grpSpPr bwMode="auto">
          <a:xfrm>
            <a:off x="5719763" y="3860800"/>
            <a:ext cx="2900362" cy="2144713"/>
            <a:chOff x="0" y="0"/>
            <a:chExt cx="1827" cy="1351"/>
          </a:xfrm>
        </p:grpSpPr>
        <p:grpSp>
          <p:nvGrpSpPr>
            <p:cNvPr id="18479" name="Group 13"/>
            <p:cNvGrpSpPr>
              <a:grpSpLocks/>
            </p:cNvGrpSpPr>
            <p:nvPr/>
          </p:nvGrpSpPr>
          <p:grpSpPr bwMode="auto">
            <a:xfrm rot="5400000">
              <a:off x="263" y="-263"/>
              <a:ext cx="1048" cy="1573"/>
              <a:chOff x="0" y="0"/>
              <a:chExt cx="1008" cy="752"/>
            </a:xfrm>
          </p:grpSpPr>
          <p:sp>
            <p:nvSpPr>
              <p:cNvPr id="18481" name="Line 14"/>
              <p:cNvSpPr>
                <a:spLocks noChangeShapeType="1"/>
              </p:cNvSpPr>
              <p:nvPr/>
            </p:nvSpPr>
            <p:spPr bwMode="auto">
              <a:xfrm flipH="1">
                <a:off x="0" y="0"/>
                <a:ext cx="1008"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82" name="Line 15"/>
              <p:cNvSpPr>
                <a:spLocks noChangeShapeType="1"/>
              </p:cNvSpPr>
              <p:nvPr/>
            </p:nvSpPr>
            <p:spPr bwMode="auto">
              <a:xfrm>
                <a:off x="990" y="1"/>
                <a:ext cx="0" cy="751"/>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80" name="Text Box 16"/>
            <p:cNvSpPr txBox="1">
              <a:spLocks noChangeArrowheads="1"/>
            </p:cNvSpPr>
            <p:nvPr/>
          </p:nvSpPr>
          <p:spPr bwMode="auto">
            <a:xfrm>
              <a:off x="218" y="1024"/>
              <a:ext cx="16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800"/>
                <a:t>收入</a:t>
              </a:r>
            </a:p>
          </p:txBody>
        </p:sp>
      </p:grpSp>
      <p:grpSp>
        <p:nvGrpSpPr>
          <p:cNvPr id="7" name="Group 17"/>
          <p:cNvGrpSpPr>
            <a:grpSpLocks/>
          </p:cNvGrpSpPr>
          <p:nvPr/>
        </p:nvGrpSpPr>
        <p:grpSpPr bwMode="auto">
          <a:xfrm>
            <a:off x="484188" y="3890963"/>
            <a:ext cx="2947987" cy="2522537"/>
            <a:chOff x="0" y="0"/>
            <a:chExt cx="1857" cy="1589"/>
          </a:xfrm>
        </p:grpSpPr>
        <p:grpSp>
          <p:nvGrpSpPr>
            <p:cNvPr id="18475" name="Group 18"/>
            <p:cNvGrpSpPr>
              <a:grpSpLocks/>
            </p:cNvGrpSpPr>
            <p:nvPr/>
          </p:nvGrpSpPr>
          <p:grpSpPr bwMode="auto">
            <a:xfrm>
              <a:off x="149" y="0"/>
              <a:ext cx="1708" cy="1029"/>
              <a:chOff x="0" y="0"/>
              <a:chExt cx="1684" cy="1029"/>
            </a:xfrm>
          </p:grpSpPr>
          <p:sp>
            <p:nvSpPr>
              <p:cNvPr id="18477" name="Line 19"/>
              <p:cNvSpPr>
                <a:spLocks noChangeShapeType="1"/>
              </p:cNvSpPr>
              <p:nvPr/>
            </p:nvSpPr>
            <p:spPr bwMode="auto">
              <a:xfrm rot="10800000" flipH="1">
                <a:off x="0" y="1029"/>
                <a:ext cx="1684"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78" name="Line 20"/>
              <p:cNvSpPr>
                <a:spLocks noChangeShapeType="1"/>
              </p:cNvSpPr>
              <p:nvPr/>
            </p:nvSpPr>
            <p:spPr bwMode="auto">
              <a:xfrm rot="10800000">
                <a:off x="18" y="0"/>
                <a:ext cx="0" cy="1029"/>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6" name="Text Box 21"/>
            <p:cNvSpPr txBox="1">
              <a:spLocks noChangeArrowheads="1"/>
            </p:cNvSpPr>
            <p:nvPr/>
          </p:nvSpPr>
          <p:spPr bwMode="auto">
            <a:xfrm>
              <a:off x="0" y="1019"/>
              <a:ext cx="140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5000"/>
                </a:lnSpc>
                <a:spcBef>
                  <a:spcPct val="50000"/>
                </a:spcBef>
                <a:buClrTx/>
                <a:buFontTx/>
                <a:buNone/>
              </a:pPr>
              <a:r>
                <a:rPr lang="zh-CN" altLang="zh-CN" sz="2800" dirty="0"/>
                <a:t>工资，租金与利润</a:t>
              </a:r>
            </a:p>
          </p:txBody>
        </p:sp>
      </p:grpSp>
      <p:grpSp>
        <p:nvGrpSpPr>
          <p:cNvPr id="9" name="Group 22"/>
          <p:cNvGrpSpPr>
            <a:grpSpLocks/>
          </p:cNvGrpSpPr>
          <p:nvPr/>
        </p:nvGrpSpPr>
        <p:grpSpPr bwMode="auto">
          <a:xfrm>
            <a:off x="1158875" y="3876675"/>
            <a:ext cx="2222500" cy="1285875"/>
            <a:chOff x="0" y="0"/>
            <a:chExt cx="1400" cy="810"/>
          </a:xfrm>
        </p:grpSpPr>
        <p:grpSp>
          <p:nvGrpSpPr>
            <p:cNvPr id="18471" name="Group 23"/>
            <p:cNvGrpSpPr>
              <a:grpSpLocks/>
            </p:cNvGrpSpPr>
            <p:nvPr/>
          </p:nvGrpSpPr>
          <p:grpSpPr bwMode="auto">
            <a:xfrm>
              <a:off x="0" y="0"/>
              <a:ext cx="1400" cy="810"/>
              <a:chOff x="0" y="0"/>
              <a:chExt cx="879" cy="774"/>
            </a:xfrm>
          </p:grpSpPr>
          <p:sp>
            <p:nvSpPr>
              <p:cNvPr id="18473" name="Line 24"/>
              <p:cNvSpPr>
                <a:spLocks noChangeShapeType="1"/>
              </p:cNvSpPr>
              <p:nvPr/>
            </p:nvSpPr>
            <p:spPr bwMode="auto">
              <a:xfrm rot="5400000" flipH="1" flipV="1">
                <a:off x="-386" y="387"/>
                <a:ext cx="774"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74" name="Line 25"/>
              <p:cNvSpPr>
                <a:spLocks noChangeShapeType="1"/>
              </p:cNvSpPr>
              <p:nvPr/>
            </p:nvSpPr>
            <p:spPr bwMode="auto">
              <a:xfrm rot="5400000" flipV="1">
                <a:off x="440" y="310"/>
                <a:ext cx="0" cy="879"/>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2" name="Text Box 26"/>
            <p:cNvSpPr txBox="1">
              <a:spLocks noChangeArrowheads="1"/>
            </p:cNvSpPr>
            <p:nvPr/>
          </p:nvSpPr>
          <p:spPr bwMode="auto">
            <a:xfrm>
              <a:off x="28" y="294"/>
              <a:ext cx="126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50000"/>
                </a:spcBef>
                <a:buClrTx/>
                <a:buFontTx/>
                <a:buNone/>
              </a:pPr>
              <a:r>
                <a:rPr lang="zh-CN" altLang="zh-CN" sz="2800" dirty="0"/>
                <a:t>生产要素</a:t>
              </a:r>
            </a:p>
          </p:txBody>
        </p:sp>
      </p:grpSp>
      <p:grpSp>
        <p:nvGrpSpPr>
          <p:cNvPr id="11" name="Group 27"/>
          <p:cNvGrpSpPr>
            <a:grpSpLocks/>
          </p:cNvGrpSpPr>
          <p:nvPr/>
        </p:nvGrpSpPr>
        <p:grpSpPr bwMode="auto">
          <a:xfrm>
            <a:off x="5732463" y="3860800"/>
            <a:ext cx="2125662" cy="1363663"/>
            <a:chOff x="0" y="0"/>
            <a:chExt cx="1339" cy="859"/>
          </a:xfrm>
        </p:grpSpPr>
        <p:grpSp>
          <p:nvGrpSpPr>
            <p:cNvPr id="18467" name="Group 28"/>
            <p:cNvGrpSpPr>
              <a:grpSpLocks/>
            </p:cNvGrpSpPr>
            <p:nvPr/>
          </p:nvGrpSpPr>
          <p:grpSpPr bwMode="auto">
            <a:xfrm>
              <a:off x="0" y="0"/>
              <a:ext cx="1339" cy="820"/>
              <a:chOff x="0" y="0"/>
              <a:chExt cx="1339" cy="796"/>
            </a:xfrm>
          </p:grpSpPr>
          <p:sp>
            <p:nvSpPr>
              <p:cNvPr id="18469" name="Line 29"/>
              <p:cNvSpPr>
                <a:spLocks noChangeShapeType="1"/>
              </p:cNvSpPr>
              <p:nvPr/>
            </p:nvSpPr>
            <p:spPr bwMode="auto">
              <a:xfrm flipH="1" flipV="1">
                <a:off x="0" y="792"/>
                <a:ext cx="1339"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70" name="Line 30"/>
              <p:cNvSpPr>
                <a:spLocks noChangeShapeType="1"/>
              </p:cNvSpPr>
              <p:nvPr/>
            </p:nvSpPr>
            <p:spPr bwMode="auto">
              <a:xfrm flipV="1">
                <a:off x="1320" y="0"/>
                <a:ext cx="0" cy="796"/>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68" name="Text Box 31"/>
            <p:cNvSpPr txBox="1">
              <a:spLocks noChangeArrowheads="1"/>
            </p:cNvSpPr>
            <p:nvPr/>
          </p:nvSpPr>
          <p:spPr bwMode="auto">
            <a:xfrm>
              <a:off x="71" y="317"/>
              <a:ext cx="1262"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50000"/>
                </a:spcBef>
                <a:buClrTx/>
                <a:buFontTx/>
                <a:buNone/>
              </a:pPr>
              <a:r>
                <a:rPr lang="zh-CN" altLang="zh-CN" sz="2800"/>
                <a:t>劳动，土地和资本</a:t>
              </a:r>
            </a:p>
          </p:txBody>
        </p:sp>
      </p:grpSp>
      <p:grpSp>
        <p:nvGrpSpPr>
          <p:cNvPr id="13" name="Group 32"/>
          <p:cNvGrpSpPr>
            <a:grpSpLocks/>
          </p:cNvGrpSpPr>
          <p:nvPr/>
        </p:nvGrpSpPr>
        <p:grpSpPr bwMode="auto">
          <a:xfrm>
            <a:off x="5662613" y="893763"/>
            <a:ext cx="3167062" cy="2068512"/>
            <a:chOff x="0" y="0"/>
            <a:chExt cx="1995" cy="1303"/>
          </a:xfrm>
        </p:grpSpPr>
        <p:grpSp>
          <p:nvGrpSpPr>
            <p:cNvPr id="18463" name="Group 33"/>
            <p:cNvGrpSpPr>
              <a:grpSpLocks/>
            </p:cNvGrpSpPr>
            <p:nvPr/>
          </p:nvGrpSpPr>
          <p:grpSpPr bwMode="auto">
            <a:xfrm>
              <a:off x="0" y="289"/>
              <a:ext cx="1621" cy="1014"/>
              <a:chOff x="0" y="0"/>
              <a:chExt cx="1661" cy="998"/>
            </a:xfrm>
          </p:grpSpPr>
          <p:sp>
            <p:nvSpPr>
              <p:cNvPr id="18465" name="Line 34"/>
              <p:cNvSpPr>
                <a:spLocks noChangeShapeType="1"/>
              </p:cNvSpPr>
              <p:nvPr/>
            </p:nvSpPr>
            <p:spPr bwMode="auto">
              <a:xfrm flipH="1">
                <a:off x="0" y="9"/>
                <a:ext cx="1661"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66" name="Line 35"/>
              <p:cNvSpPr>
                <a:spLocks noChangeShapeType="1"/>
              </p:cNvSpPr>
              <p:nvPr/>
            </p:nvSpPr>
            <p:spPr bwMode="auto">
              <a:xfrm>
                <a:off x="1641" y="0"/>
                <a:ext cx="0" cy="998"/>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64" name="Text Box 36"/>
            <p:cNvSpPr txBox="1">
              <a:spLocks noChangeArrowheads="1"/>
            </p:cNvSpPr>
            <p:nvPr/>
          </p:nvSpPr>
          <p:spPr bwMode="auto">
            <a:xfrm>
              <a:off x="176" y="0"/>
              <a:ext cx="18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zh-CN" sz="2800"/>
                <a:t>         支出</a:t>
              </a:r>
            </a:p>
          </p:txBody>
        </p:sp>
      </p:grpSp>
      <p:grpSp>
        <p:nvGrpSpPr>
          <p:cNvPr id="15" name="Group 37"/>
          <p:cNvGrpSpPr>
            <a:grpSpLocks/>
          </p:cNvGrpSpPr>
          <p:nvPr/>
        </p:nvGrpSpPr>
        <p:grpSpPr bwMode="auto">
          <a:xfrm>
            <a:off x="5708650" y="1662113"/>
            <a:ext cx="2128838" cy="1295400"/>
            <a:chOff x="0" y="0"/>
            <a:chExt cx="1341" cy="816"/>
          </a:xfrm>
        </p:grpSpPr>
        <p:grpSp>
          <p:nvGrpSpPr>
            <p:cNvPr id="18459" name="Group 38"/>
            <p:cNvGrpSpPr>
              <a:grpSpLocks/>
            </p:cNvGrpSpPr>
            <p:nvPr/>
          </p:nvGrpSpPr>
          <p:grpSpPr bwMode="auto">
            <a:xfrm>
              <a:off x="0" y="0"/>
              <a:ext cx="1341" cy="816"/>
              <a:chOff x="0" y="0"/>
              <a:chExt cx="1341" cy="816"/>
            </a:xfrm>
          </p:grpSpPr>
          <p:sp>
            <p:nvSpPr>
              <p:cNvPr id="18461" name="Line 39"/>
              <p:cNvSpPr>
                <a:spLocks noChangeShapeType="1"/>
              </p:cNvSpPr>
              <p:nvPr/>
            </p:nvSpPr>
            <p:spPr bwMode="auto">
              <a:xfrm rot="-5400000" flipH="1" flipV="1">
                <a:off x="914" y="408"/>
                <a:ext cx="816"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62" name="Line 40"/>
              <p:cNvSpPr>
                <a:spLocks noChangeShapeType="1"/>
              </p:cNvSpPr>
              <p:nvPr/>
            </p:nvSpPr>
            <p:spPr bwMode="auto">
              <a:xfrm rot="16200000" flipV="1">
                <a:off x="671" y="-659"/>
                <a:ext cx="0" cy="1341"/>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60" name="Text Box 41"/>
            <p:cNvSpPr txBox="1">
              <a:spLocks noChangeArrowheads="1"/>
            </p:cNvSpPr>
            <p:nvPr/>
          </p:nvSpPr>
          <p:spPr bwMode="auto">
            <a:xfrm>
              <a:off x="499" y="17"/>
              <a:ext cx="825"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50000"/>
                </a:spcBef>
                <a:buClrTx/>
                <a:buFontTx/>
                <a:buNone/>
              </a:pPr>
              <a:r>
                <a:rPr lang="zh-CN" altLang="en-US" sz="2800" dirty="0"/>
                <a:t>商</a:t>
              </a:r>
              <a:r>
                <a:rPr lang="zh-CN" altLang="zh-CN" sz="2800" dirty="0"/>
                <a:t>品与劳务购买</a:t>
              </a:r>
            </a:p>
          </p:txBody>
        </p:sp>
      </p:grpSp>
      <p:grpSp>
        <p:nvGrpSpPr>
          <p:cNvPr id="17" name="Group 42"/>
          <p:cNvGrpSpPr>
            <a:grpSpLocks/>
          </p:cNvGrpSpPr>
          <p:nvPr/>
        </p:nvGrpSpPr>
        <p:grpSpPr bwMode="auto">
          <a:xfrm>
            <a:off x="1117600" y="1606550"/>
            <a:ext cx="2259013" cy="1366838"/>
            <a:chOff x="0" y="0"/>
            <a:chExt cx="1423" cy="861"/>
          </a:xfrm>
        </p:grpSpPr>
        <p:grpSp>
          <p:nvGrpSpPr>
            <p:cNvPr id="18455" name="Group 43"/>
            <p:cNvGrpSpPr>
              <a:grpSpLocks/>
            </p:cNvGrpSpPr>
            <p:nvPr/>
          </p:nvGrpSpPr>
          <p:grpSpPr bwMode="auto">
            <a:xfrm>
              <a:off x="0" y="0"/>
              <a:ext cx="1423" cy="861"/>
              <a:chOff x="0" y="0"/>
              <a:chExt cx="1423" cy="885"/>
            </a:xfrm>
          </p:grpSpPr>
          <p:sp>
            <p:nvSpPr>
              <p:cNvPr id="18457" name="Line 44"/>
              <p:cNvSpPr>
                <a:spLocks noChangeShapeType="1"/>
              </p:cNvSpPr>
              <p:nvPr/>
            </p:nvSpPr>
            <p:spPr bwMode="auto">
              <a:xfrm rot="10800000" flipH="1" flipV="1">
                <a:off x="0" y="12"/>
                <a:ext cx="1423"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58" name="Line 45"/>
              <p:cNvSpPr>
                <a:spLocks noChangeShapeType="1"/>
              </p:cNvSpPr>
              <p:nvPr/>
            </p:nvSpPr>
            <p:spPr bwMode="auto">
              <a:xfrm rot="10800000" flipV="1">
                <a:off x="17" y="0"/>
                <a:ext cx="0" cy="885"/>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6" name="Text Box 46"/>
            <p:cNvSpPr txBox="1">
              <a:spLocks noChangeArrowheads="1"/>
            </p:cNvSpPr>
            <p:nvPr/>
          </p:nvSpPr>
          <p:spPr bwMode="auto">
            <a:xfrm>
              <a:off x="41" y="11"/>
              <a:ext cx="825"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50000"/>
                </a:spcBef>
                <a:buClrTx/>
                <a:buFontTx/>
                <a:buNone/>
              </a:pPr>
              <a:r>
                <a:rPr lang="zh-CN" altLang="en-US" sz="2800" dirty="0"/>
                <a:t>商</a:t>
              </a:r>
              <a:r>
                <a:rPr lang="zh-CN" altLang="zh-CN" sz="2800" dirty="0"/>
                <a:t>品与劳务出售</a:t>
              </a:r>
            </a:p>
          </p:txBody>
        </p:sp>
      </p:grpSp>
      <p:grpSp>
        <p:nvGrpSpPr>
          <p:cNvPr id="19" name="Group 47"/>
          <p:cNvGrpSpPr>
            <a:grpSpLocks/>
          </p:cNvGrpSpPr>
          <p:nvPr/>
        </p:nvGrpSpPr>
        <p:grpSpPr bwMode="auto">
          <a:xfrm>
            <a:off x="593725" y="869950"/>
            <a:ext cx="2887663" cy="2093913"/>
            <a:chOff x="0" y="0"/>
            <a:chExt cx="1819" cy="1319"/>
          </a:xfrm>
        </p:grpSpPr>
        <p:grpSp>
          <p:nvGrpSpPr>
            <p:cNvPr id="18451" name="Group 48"/>
            <p:cNvGrpSpPr>
              <a:grpSpLocks/>
            </p:cNvGrpSpPr>
            <p:nvPr/>
          </p:nvGrpSpPr>
          <p:grpSpPr bwMode="auto">
            <a:xfrm rot="-5400000">
              <a:off x="416" y="-54"/>
              <a:ext cx="1055" cy="1683"/>
              <a:chOff x="0" y="0"/>
              <a:chExt cx="1008" cy="752"/>
            </a:xfrm>
          </p:grpSpPr>
          <p:sp>
            <p:nvSpPr>
              <p:cNvPr id="18453" name="Line 49"/>
              <p:cNvSpPr>
                <a:spLocks noChangeShapeType="1"/>
              </p:cNvSpPr>
              <p:nvPr/>
            </p:nvSpPr>
            <p:spPr bwMode="auto">
              <a:xfrm flipH="1">
                <a:off x="0" y="0"/>
                <a:ext cx="1008"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54" name="Line 50"/>
              <p:cNvSpPr>
                <a:spLocks noChangeShapeType="1"/>
              </p:cNvSpPr>
              <p:nvPr/>
            </p:nvSpPr>
            <p:spPr bwMode="auto">
              <a:xfrm>
                <a:off x="990" y="1"/>
                <a:ext cx="0" cy="751"/>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2" name="Text Box 51"/>
            <p:cNvSpPr txBox="1">
              <a:spLocks noChangeArrowheads="1"/>
            </p:cNvSpPr>
            <p:nvPr/>
          </p:nvSpPr>
          <p:spPr bwMode="auto">
            <a:xfrm>
              <a:off x="0" y="0"/>
              <a:ext cx="18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zh-CN" sz="2800"/>
                <a:t>收益</a:t>
              </a:r>
            </a:p>
          </p:txBody>
        </p:sp>
      </p:grpSp>
      <p:grpSp>
        <p:nvGrpSpPr>
          <p:cNvPr id="21" name="Group 52"/>
          <p:cNvGrpSpPr>
            <a:grpSpLocks/>
          </p:cNvGrpSpPr>
          <p:nvPr/>
        </p:nvGrpSpPr>
        <p:grpSpPr bwMode="auto">
          <a:xfrm>
            <a:off x="3386138" y="815975"/>
            <a:ext cx="2320925" cy="1689100"/>
            <a:chOff x="0" y="0"/>
            <a:chExt cx="1462" cy="1064"/>
          </a:xfrm>
        </p:grpSpPr>
        <p:sp>
          <p:nvSpPr>
            <p:cNvPr id="18449" name="Oval 53"/>
            <p:cNvSpPr>
              <a:spLocks noChangeArrowheads="1"/>
            </p:cNvSpPr>
            <p:nvPr/>
          </p:nvSpPr>
          <p:spPr bwMode="auto">
            <a:xfrm>
              <a:off x="0" y="0"/>
              <a:ext cx="1462" cy="1064"/>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8450" name="Text Box 54"/>
            <p:cNvSpPr txBox="1">
              <a:spLocks noChangeArrowheads="1"/>
            </p:cNvSpPr>
            <p:nvPr/>
          </p:nvSpPr>
          <p:spPr bwMode="auto">
            <a:xfrm>
              <a:off x="57" y="157"/>
              <a:ext cx="137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2800" dirty="0"/>
                <a:t>商</a:t>
              </a:r>
              <a:r>
                <a:rPr lang="zh-CN" altLang="zh-CN" sz="2800" dirty="0"/>
                <a:t>品与劳务市场</a:t>
              </a:r>
            </a:p>
          </p:txBody>
        </p:sp>
      </p:grpSp>
      <p:graphicFrame>
        <p:nvGraphicFramePr>
          <p:cNvPr id="58" name="Object 2"/>
          <p:cNvGraphicFramePr>
            <a:graphicFrameLocks noChangeAspect="1"/>
          </p:cNvGraphicFramePr>
          <p:nvPr/>
        </p:nvGraphicFramePr>
        <p:xfrm>
          <a:off x="7016750" y="60325"/>
          <a:ext cx="1871663" cy="539750"/>
        </p:xfrm>
        <a:graphic>
          <a:graphicData uri="http://schemas.openxmlformats.org/presentationml/2006/ole">
            <mc:AlternateContent xmlns:mc="http://schemas.openxmlformats.org/markup-compatibility/2006">
              <mc:Choice xmlns:v="urn:schemas-microsoft-com:vml" Requires="v">
                <p:oleObj spid="_x0000_s36880" name="CorelDRAW" r:id="rId4" imgW="4465320" imgH="1286510" progId="">
                  <p:embed/>
                </p:oleObj>
              </mc:Choice>
              <mc:Fallback>
                <p:oleObj name="CorelDRAW" r:id="rId4" imgW="4465320" imgH="12865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0" y="60325"/>
                        <a:ext cx="18716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2063581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par>
                          <p:cTn id="13" fill="hold" nodeType="afterGroup">
                            <p:stCondLst>
                              <p:cond delay="500"/>
                            </p:stCondLst>
                            <p:childTnLst>
                              <p:par>
                                <p:cTn id="14" presetID="18" presetClass="entr" presetSubtype="9"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upLef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childTnLst>
                          </p:cTn>
                        </p:par>
                        <p:par>
                          <p:cTn id="22" fill="hold" nodeType="afterGroup">
                            <p:stCondLst>
                              <p:cond delay="500"/>
                            </p:stCondLst>
                            <p:childTnLst>
                              <p:par>
                                <p:cTn id="23" presetID="18" presetClass="entr" presetSubtype="3"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upRigh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9"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strips(upLeft)">
                                      <p:cBhvr>
                                        <p:cTn id="35" dur="500"/>
                                        <p:tgtEl>
                                          <p:spTgt spid="13"/>
                                        </p:tgtEl>
                                      </p:cBhvr>
                                    </p:animEffect>
                                  </p:childTnLst>
                                </p:cTn>
                              </p:par>
                            </p:childTnLst>
                          </p:cTn>
                        </p:par>
                        <p:par>
                          <p:cTn id="36" fill="hold" nodeType="afterGroup">
                            <p:stCondLst>
                              <p:cond delay="500"/>
                            </p:stCondLst>
                            <p:childTnLst>
                              <p:par>
                                <p:cTn id="37" presetID="18" presetClass="entr" presetSubtype="12"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trips(downLeft)">
                                      <p:cBhvr>
                                        <p:cTn id="39" dur="500"/>
                                        <p:tgtEl>
                                          <p:spTgt spid="1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trips(upRight)">
                                      <p:cBhvr>
                                        <p:cTn id="44" dur="500"/>
                                        <p:tgtEl>
                                          <p:spTgt spid="17"/>
                                        </p:tgtEl>
                                      </p:cBhvr>
                                    </p:animEffect>
                                  </p:childTnLst>
                                </p:cTn>
                              </p:par>
                            </p:childTnLst>
                          </p:cTn>
                        </p:par>
                        <p:par>
                          <p:cTn id="45" fill="hold" nodeType="afterGroup">
                            <p:stCondLst>
                              <p:cond delay="500"/>
                            </p:stCondLst>
                            <p:childTnLst>
                              <p:par>
                                <p:cTn id="46" presetID="18" presetClass="entr" presetSubtype="6"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strips(downRight)">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FD812DB-7BCE-4D7D-9E9F-CEE9CD23B1BC}" type="slidenum">
              <a:rPr lang="en-GB" altLang="zh-CN" sz="1200" b="0">
                <a:solidFill>
                  <a:schemeClr val="bg1"/>
                </a:solidFill>
              </a:rPr>
              <a:pPr/>
              <a:t>50</a:t>
            </a:fld>
            <a:endParaRPr lang="en-GB" altLang="zh-CN" sz="1200" b="0">
              <a:solidFill>
                <a:schemeClr val="bg1"/>
              </a:solidFill>
            </a:endParaRPr>
          </a:p>
        </p:txBody>
      </p:sp>
      <p:sp>
        <p:nvSpPr>
          <p:cNvPr id="2048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6275" name="Rectangle 3"/>
          <p:cNvSpPr>
            <a:spLocks noChangeArrowheads="1"/>
          </p:cNvSpPr>
          <p:nvPr/>
        </p:nvSpPr>
        <p:spPr bwMode="auto">
          <a:xfrm>
            <a:off x="1546225" y="5516563"/>
            <a:ext cx="3743325"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均衡总产出的变动</a:t>
            </a:r>
            <a:r>
              <a:rPr lang="en-US" altLang="zh-CN" sz="2000">
                <a:solidFill>
                  <a:schemeClr val="tx1"/>
                </a:solidFill>
                <a:effectLst>
                  <a:outerShdw blurRad="38100" dist="38100" dir="2700000" algn="tl">
                    <a:srgbClr val="C0C0C0"/>
                  </a:outerShdw>
                </a:effectLst>
                <a:latin typeface="黑体" pitchFamily="2" charset="-122"/>
                <a:ea typeface="黑体" pitchFamily="2" charset="-122"/>
              </a:rPr>
              <a:t>(</a:t>
            </a:r>
            <a:r>
              <a:rPr lang="zh-CN" altLang="en-US" sz="2000">
                <a:solidFill>
                  <a:schemeClr val="tx1"/>
                </a:solidFill>
                <a:effectLst>
                  <a:outerShdw blurRad="38100" dist="38100" dir="2700000" algn="tl">
                    <a:srgbClr val="C0C0C0"/>
                  </a:outerShdw>
                </a:effectLst>
                <a:latin typeface="黑体" pitchFamily="2" charset="-122"/>
                <a:ea typeface="黑体" pitchFamily="2" charset="-122"/>
              </a:rPr>
              <a:t>投资变动</a:t>
            </a:r>
            <a:r>
              <a:rPr lang="en-US" altLang="zh-CN" sz="2000">
                <a:solidFill>
                  <a:schemeClr val="tx1"/>
                </a:solidFill>
                <a:effectLst>
                  <a:outerShdw blurRad="38100" dist="38100" dir="2700000" algn="tl">
                    <a:srgbClr val="C0C0C0"/>
                  </a:outerShdw>
                </a:effectLst>
                <a:latin typeface="黑体" pitchFamily="2" charset="-122"/>
                <a:ea typeface="黑体" pitchFamily="2" charset="-122"/>
              </a:rPr>
              <a:t>)</a:t>
            </a:r>
            <a:r>
              <a:rPr lang="en-US" altLang="zh-CN">
                <a:effectLst>
                  <a:outerShdw blurRad="38100" dist="38100" dir="2700000" algn="tl">
                    <a:srgbClr val="C0C0C0"/>
                  </a:outerShdw>
                </a:effectLst>
                <a:latin typeface="Arial" charset="0"/>
              </a:rPr>
              <a:t> </a:t>
            </a:r>
          </a:p>
        </p:txBody>
      </p:sp>
      <p:sp>
        <p:nvSpPr>
          <p:cNvPr id="566298" name="Rectangle 26"/>
          <p:cNvSpPr>
            <a:spLocks noChangeArrowheads="1"/>
          </p:cNvSpPr>
          <p:nvPr/>
        </p:nvSpPr>
        <p:spPr bwMode="auto">
          <a:xfrm>
            <a:off x="827088" y="620713"/>
            <a:ext cx="7488237" cy="433387"/>
          </a:xfrm>
          <a:prstGeom prst="rect">
            <a:avLst/>
          </a:prstGeom>
          <a:noFill/>
          <a:ln w="9525">
            <a:noFill/>
            <a:miter lim="800000"/>
            <a:headEnd/>
            <a:tailEnd/>
          </a:ln>
          <a:effectLst/>
        </p:spPr>
        <p:txBody>
          <a:bodyPr/>
          <a:lstStyle/>
          <a:p>
            <a:pPr marL="273050" indent="-273050" algn="just" eaLnBrk="1" hangingPunct="1">
              <a:spcBef>
                <a:spcPct val="45000"/>
              </a:spcBef>
              <a:buClr>
                <a:srgbClr val="FF6600"/>
              </a:buClr>
              <a:buSzPct val="120000"/>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投资规模发生变化，总产出也会发生相应变动 </a:t>
            </a:r>
          </a:p>
        </p:txBody>
      </p:sp>
      <p:graphicFrame>
        <p:nvGraphicFramePr>
          <p:cNvPr id="566302" name="Object 30"/>
          <p:cNvGraphicFramePr>
            <a:graphicFrameLocks noChangeAspect="1"/>
          </p:cNvGraphicFramePr>
          <p:nvPr/>
        </p:nvGraphicFramePr>
        <p:xfrm>
          <a:off x="6059488" y="2395538"/>
          <a:ext cx="1252537" cy="844550"/>
        </p:xfrm>
        <a:graphic>
          <a:graphicData uri="http://schemas.openxmlformats.org/presentationml/2006/ole">
            <mc:AlternateContent xmlns:mc="http://schemas.openxmlformats.org/markup-compatibility/2006">
              <mc:Choice xmlns:v="urn:schemas-microsoft-com:vml" Requires="v">
                <p:oleObj spid="_x0000_s26676" name="Equation" r:id="rId3" imgW="638192" imgH="371501" progId="Equation.DSMT4">
                  <p:embed/>
                </p:oleObj>
              </mc:Choice>
              <mc:Fallback>
                <p:oleObj name="Equation" r:id="rId3" imgW="638192" imgH="371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9488" y="2395538"/>
                        <a:ext cx="1252537"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6303" name="Rectangle 31"/>
          <p:cNvSpPr>
            <a:spLocks noChangeArrowheads="1"/>
          </p:cNvSpPr>
          <p:nvPr/>
        </p:nvSpPr>
        <p:spPr bwMode="auto">
          <a:xfrm>
            <a:off x="7559675" y="2997200"/>
            <a:ext cx="15843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800000"/>
                </a:solidFill>
                <a:latin typeface="楷体_GB2312" panose="02010609030101010101" pitchFamily="49" charset="-122"/>
                <a:ea typeface="楷体_GB2312" panose="02010609030101010101" pitchFamily="49" charset="-122"/>
              </a:rPr>
              <a:t>投资乘数</a:t>
            </a:r>
          </a:p>
        </p:txBody>
      </p:sp>
      <p:sp>
        <p:nvSpPr>
          <p:cNvPr id="20489" name="Rectangle 3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66305" name="Object 33"/>
          <p:cNvGraphicFramePr>
            <a:graphicFrameLocks noChangeAspect="1"/>
          </p:cNvGraphicFramePr>
          <p:nvPr/>
        </p:nvGraphicFramePr>
        <p:xfrm>
          <a:off x="6011863" y="1531938"/>
          <a:ext cx="1817687" cy="801687"/>
        </p:xfrm>
        <a:graphic>
          <a:graphicData uri="http://schemas.openxmlformats.org/presentationml/2006/ole">
            <mc:AlternateContent xmlns:mc="http://schemas.openxmlformats.org/markup-compatibility/2006">
              <mc:Choice xmlns:v="urn:schemas-microsoft-com:vml" Requires="v">
                <p:oleObj spid="_x0000_s26677" name="Equation" r:id="rId5" imgW="939800" imgH="419100" progId="Equation.DSMT4">
                  <p:embed/>
                </p:oleObj>
              </mc:Choice>
              <mc:Fallback>
                <p:oleObj name="Equation" r:id="rId5" imgW="9398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1531938"/>
                        <a:ext cx="1817687"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45"/>
          <p:cNvGrpSpPr>
            <a:grpSpLocks/>
          </p:cNvGrpSpPr>
          <p:nvPr/>
        </p:nvGrpSpPr>
        <p:grpSpPr bwMode="auto">
          <a:xfrm>
            <a:off x="6515100" y="3573463"/>
            <a:ext cx="1871663" cy="2159000"/>
            <a:chOff x="4286" y="2387"/>
            <a:chExt cx="1179" cy="1360"/>
          </a:xfrm>
        </p:grpSpPr>
        <p:grpSp>
          <p:nvGrpSpPr>
            <p:cNvPr id="20514" name="Group 39"/>
            <p:cNvGrpSpPr>
              <a:grpSpLocks/>
            </p:cNvGrpSpPr>
            <p:nvPr/>
          </p:nvGrpSpPr>
          <p:grpSpPr bwMode="auto">
            <a:xfrm>
              <a:off x="4604" y="3330"/>
              <a:ext cx="226" cy="181"/>
              <a:chOff x="3296" y="2456"/>
              <a:chExt cx="216" cy="252"/>
            </a:xfrm>
          </p:grpSpPr>
          <p:sp>
            <p:nvSpPr>
              <p:cNvPr id="20518" name="Oval 40"/>
              <p:cNvSpPr>
                <a:spLocks noChangeArrowheads="1"/>
              </p:cNvSpPr>
              <p:nvPr/>
            </p:nvSpPr>
            <p:spPr bwMode="auto">
              <a:xfrm>
                <a:off x="3414" y="2456"/>
                <a:ext cx="98" cy="84"/>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19" name="Oval 41"/>
              <p:cNvSpPr>
                <a:spLocks noChangeArrowheads="1"/>
              </p:cNvSpPr>
              <p:nvPr/>
            </p:nvSpPr>
            <p:spPr bwMode="auto">
              <a:xfrm>
                <a:off x="3355" y="2582"/>
                <a:ext cx="78" cy="42"/>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20" name="Oval 42"/>
              <p:cNvSpPr>
                <a:spLocks noChangeArrowheads="1"/>
              </p:cNvSpPr>
              <p:nvPr/>
            </p:nvSpPr>
            <p:spPr bwMode="auto">
              <a:xfrm>
                <a:off x="3296" y="2666"/>
                <a:ext cx="59" cy="42"/>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20515" name="WordArt 36"/>
            <p:cNvSpPr>
              <a:spLocks noChangeArrowheads="1" noChangeShapeType="1" noTextEdit="1"/>
            </p:cNvSpPr>
            <p:nvPr/>
          </p:nvSpPr>
          <p:spPr bwMode="auto">
            <a:xfrm>
              <a:off x="4332" y="3384"/>
              <a:ext cx="227" cy="3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43528"/>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sp>
          <p:nvSpPr>
            <p:cNvPr id="20516" name="Freeform 38"/>
            <p:cNvSpPr>
              <a:spLocks/>
            </p:cNvSpPr>
            <p:nvPr/>
          </p:nvSpPr>
          <p:spPr bwMode="auto">
            <a:xfrm>
              <a:off x="4286" y="2387"/>
              <a:ext cx="1179" cy="952"/>
            </a:xfrm>
            <a:custGeom>
              <a:avLst/>
              <a:gdLst>
                <a:gd name="T0" fmla="*/ 2577 w 1149"/>
                <a:gd name="T1" fmla="*/ 3092480 h 719"/>
                <a:gd name="T2" fmla="*/ 2395 w 1149"/>
                <a:gd name="T3" fmla="*/ 1428528 h 719"/>
                <a:gd name="T4" fmla="*/ 2215 w 1149"/>
                <a:gd name="T5" fmla="*/ 1257123 h 719"/>
                <a:gd name="T6" fmla="*/ 2108 w 1149"/>
                <a:gd name="T7" fmla="*/ 2056643 h 719"/>
                <a:gd name="T8" fmla="*/ 2108 w 1149"/>
                <a:gd name="T9" fmla="*/ 1945071 h 719"/>
                <a:gd name="T10" fmla="*/ 2004 w 1149"/>
                <a:gd name="T11" fmla="*/ 783429 h 719"/>
                <a:gd name="T12" fmla="*/ 1806 w 1149"/>
                <a:gd name="T13" fmla="*/ 96340 h 719"/>
                <a:gd name="T14" fmla="*/ 1584 w 1149"/>
                <a:gd name="T15" fmla="*/ 72761 h 719"/>
                <a:gd name="T16" fmla="*/ 1430 w 1149"/>
                <a:gd name="T17" fmla="*/ 477964 h 719"/>
                <a:gd name="T18" fmla="*/ 1359 w 1149"/>
                <a:gd name="T19" fmla="*/ 1164453 h 719"/>
                <a:gd name="T20" fmla="*/ 1485 w 1149"/>
                <a:gd name="T21" fmla="*/ 1471553 h 719"/>
                <a:gd name="T22" fmla="*/ 1573 w 1149"/>
                <a:gd name="T23" fmla="*/ 2093962 h 719"/>
                <a:gd name="T24" fmla="*/ 1565 w 1149"/>
                <a:gd name="T25" fmla="*/ 2041448 h 719"/>
                <a:gd name="T26" fmla="*/ 1476 w 1149"/>
                <a:gd name="T27" fmla="*/ 1428528 h 719"/>
                <a:gd name="T28" fmla="*/ 1306 w 1149"/>
                <a:gd name="T29" fmla="*/ 1257123 h 719"/>
                <a:gd name="T30" fmla="*/ 1160 w 1149"/>
                <a:gd name="T31" fmla="*/ 1428528 h 719"/>
                <a:gd name="T32" fmla="*/ 1146 w 1149"/>
                <a:gd name="T33" fmla="*/ 2065126 h 719"/>
                <a:gd name="T34" fmla="*/ 1089 w 1149"/>
                <a:gd name="T35" fmla="*/ 1629125 h 719"/>
                <a:gd name="T36" fmla="*/ 909 w 1149"/>
                <a:gd name="T37" fmla="*/ 1245898 h 719"/>
                <a:gd name="T38" fmla="*/ 753 w 1149"/>
                <a:gd name="T39" fmla="*/ 1726708 h 719"/>
                <a:gd name="T40" fmla="*/ 678 w 1149"/>
                <a:gd name="T41" fmla="*/ 2507514 h 719"/>
                <a:gd name="T42" fmla="*/ 628 w 1149"/>
                <a:gd name="T43" fmla="*/ 3267383 h 719"/>
                <a:gd name="T44" fmla="*/ 643 w 1149"/>
                <a:gd name="T45" fmla="*/ 2575393 h 719"/>
                <a:gd name="T46" fmla="*/ 523 w 1149"/>
                <a:gd name="T47" fmla="*/ 1893805 h 719"/>
                <a:gd name="T48" fmla="*/ 337 w 1149"/>
                <a:gd name="T49" fmla="*/ 1925324 h 719"/>
                <a:gd name="T50" fmla="*/ 176 w 1149"/>
                <a:gd name="T51" fmla="*/ 2444715 h 719"/>
                <a:gd name="T52" fmla="*/ 78 w 1149"/>
                <a:gd name="T53" fmla="*/ 3315998 h 719"/>
                <a:gd name="T54" fmla="*/ 0 w 1149"/>
                <a:gd name="T55" fmla="*/ 4787959 h 719"/>
                <a:gd name="T56" fmla="*/ 11 w 1149"/>
                <a:gd name="T57" fmla="*/ 5988470 h 719"/>
                <a:gd name="T58" fmla="*/ 90 w 1149"/>
                <a:gd name="T59" fmla="*/ 6443714 h 719"/>
                <a:gd name="T60" fmla="*/ 163 w 1149"/>
                <a:gd name="T61" fmla="*/ 5996049 h 719"/>
                <a:gd name="T62" fmla="*/ 64 w 1149"/>
                <a:gd name="T63" fmla="*/ 7370959 h 719"/>
                <a:gd name="T64" fmla="*/ 64 w 1149"/>
                <a:gd name="T65" fmla="*/ 9303944 h 719"/>
                <a:gd name="T66" fmla="*/ 164 w 1149"/>
                <a:gd name="T67" fmla="*/ 10608335 h 719"/>
                <a:gd name="T68" fmla="*/ 337 w 1149"/>
                <a:gd name="T69" fmla="*/ 11450822 h 719"/>
                <a:gd name="T70" fmla="*/ 513 w 1149"/>
                <a:gd name="T71" fmla="*/ 11769200 h 719"/>
                <a:gd name="T72" fmla="*/ 502 w 1149"/>
                <a:gd name="T73" fmla="*/ 11800501 h 719"/>
                <a:gd name="T74" fmla="*/ 538 w 1149"/>
                <a:gd name="T75" fmla="*/ 12433963 h 719"/>
                <a:gd name="T76" fmla="*/ 702 w 1149"/>
                <a:gd name="T77" fmla="*/ 13232986 h 719"/>
                <a:gd name="T78" fmla="*/ 851 w 1149"/>
                <a:gd name="T79" fmla="*/ 13102741 h 719"/>
                <a:gd name="T80" fmla="*/ 971 w 1149"/>
                <a:gd name="T81" fmla="*/ 12288327 h 719"/>
                <a:gd name="T82" fmla="*/ 938 w 1149"/>
                <a:gd name="T83" fmla="*/ 11588895 h 719"/>
                <a:gd name="T84" fmla="*/ 1025 w 1149"/>
                <a:gd name="T85" fmla="*/ 12140625 h 719"/>
                <a:gd name="T86" fmla="*/ 1222 w 1149"/>
                <a:gd name="T87" fmla="*/ 12841986 h 719"/>
                <a:gd name="T88" fmla="*/ 1429 w 1149"/>
                <a:gd name="T89" fmla="*/ 12938261 h 719"/>
                <a:gd name="T90" fmla="*/ 1561 w 1149"/>
                <a:gd name="T91" fmla="*/ 12160677 h 719"/>
                <a:gd name="T92" fmla="*/ 1523 w 1149"/>
                <a:gd name="T93" fmla="*/ 12881083 h 719"/>
                <a:gd name="T94" fmla="*/ 1754 w 1149"/>
                <a:gd name="T95" fmla="*/ 12938261 h 719"/>
                <a:gd name="T96" fmla="*/ 1972 w 1149"/>
                <a:gd name="T97" fmla="*/ 12335273 h 719"/>
                <a:gd name="T98" fmla="*/ 2093 w 1149"/>
                <a:gd name="T99" fmla="*/ 11227204 h 719"/>
                <a:gd name="T100" fmla="*/ 2108 w 1149"/>
                <a:gd name="T101" fmla="*/ 10681169 h 719"/>
                <a:gd name="T102" fmla="*/ 2148 w 1149"/>
                <a:gd name="T103" fmla="*/ 11450822 h 719"/>
                <a:gd name="T104" fmla="*/ 2310 w 1149"/>
                <a:gd name="T105" fmla="*/ 11985371 h 719"/>
                <a:gd name="T106" fmla="*/ 2475 w 1149"/>
                <a:gd name="T107" fmla="*/ 11769200 h 719"/>
                <a:gd name="T108" fmla="*/ 2573 w 1149"/>
                <a:gd name="T109" fmla="*/ 11062541 h 719"/>
                <a:gd name="T110" fmla="*/ 2578 w 1149"/>
                <a:gd name="T111" fmla="*/ 10815365 h 719"/>
                <a:gd name="T112" fmla="*/ 2447 w 1149"/>
                <a:gd name="T113" fmla="*/ 10976133 h 719"/>
                <a:gd name="T114" fmla="*/ 2512 w 1149"/>
                <a:gd name="T115" fmla="*/ 10976133 h 719"/>
                <a:gd name="T116" fmla="*/ 2644 w 1149"/>
                <a:gd name="T117" fmla="*/ 10542222 h 719"/>
                <a:gd name="T118" fmla="*/ 2764 w 1149"/>
                <a:gd name="T119" fmla="*/ 9463314 h 719"/>
                <a:gd name="T120" fmla="*/ 2831 w 1149"/>
                <a:gd name="T121" fmla="*/ 7345865 h 719"/>
                <a:gd name="T122" fmla="*/ 2763 w 1149"/>
                <a:gd name="T123" fmla="*/ 5470798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spAutoFit/>
            </a:bodyPr>
            <a:lstStyle/>
            <a:p>
              <a:endParaRPr lang="zh-CN" altLang="en-US"/>
            </a:p>
          </p:txBody>
        </p:sp>
        <p:sp>
          <p:nvSpPr>
            <p:cNvPr id="566315" name="Text Box 43"/>
            <p:cNvSpPr txBox="1">
              <a:spLocks noChangeArrowheads="1"/>
            </p:cNvSpPr>
            <p:nvPr/>
          </p:nvSpPr>
          <p:spPr bwMode="auto">
            <a:xfrm>
              <a:off x="4468" y="2614"/>
              <a:ext cx="907" cy="582"/>
            </a:xfrm>
            <a:prstGeom prst="rect">
              <a:avLst/>
            </a:prstGeom>
            <a:noFill/>
            <a:ln w="12700">
              <a:noFill/>
              <a:miter lim="800000"/>
              <a:headEnd type="none" w="sm" len="sm"/>
              <a:tailEnd type="none" w="sm" len="sm"/>
            </a:ln>
            <a:effectLst/>
          </p:spPr>
          <p:txBody>
            <a:bodyPr lIns="0" tIns="0" rIns="0" bIns="0">
              <a:spAutoFit/>
            </a:bodyPr>
            <a:lstStyle/>
            <a:p>
              <a:pPr>
                <a:spcBef>
                  <a:spcPct val="50000"/>
                </a:spcBef>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边际消费倾向变大，结果会如何？</a:t>
              </a:r>
            </a:p>
          </p:txBody>
        </p:sp>
      </p:grpSp>
      <p:grpSp>
        <p:nvGrpSpPr>
          <p:cNvPr id="6" name="Group 43"/>
          <p:cNvGrpSpPr>
            <a:grpSpLocks/>
          </p:cNvGrpSpPr>
          <p:nvPr/>
        </p:nvGrpSpPr>
        <p:grpSpPr bwMode="auto">
          <a:xfrm>
            <a:off x="1041400" y="1374775"/>
            <a:ext cx="4681538" cy="4125913"/>
            <a:chOff x="702" y="1093"/>
            <a:chExt cx="2949" cy="2599"/>
          </a:xfrm>
        </p:grpSpPr>
        <p:sp>
          <p:nvSpPr>
            <p:cNvPr id="566277" name="Text Box 5"/>
            <p:cNvSpPr txBox="1">
              <a:spLocks noChangeArrowheads="1"/>
            </p:cNvSpPr>
            <p:nvPr/>
          </p:nvSpPr>
          <p:spPr bwMode="auto">
            <a:xfrm>
              <a:off x="1862" y="2828"/>
              <a:ext cx="247" cy="217"/>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566278" name="Text Box 6"/>
            <p:cNvSpPr txBox="1">
              <a:spLocks noChangeArrowheads="1"/>
            </p:cNvSpPr>
            <p:nvPr/>
          </p:nvSpPr>
          <p:spPr bwMode="auto">
            <a:xfrm>
              <a:off x="2215" y="2221"/>
              <a:ext cx="302" cy="264"/>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I</a:t>
              </a:r>
            </a:p>
          </p:txBody>
        </p:sp>
        <p:sp>
          <p:nvSpPr>
            <p:cNvPr id="20494" name="Line 7"/>
            <p:cNvSpPr>
              <a:spLocks noChangeShapeType="1"/>
            </p:cNvSpPr>
            <p:nvPr/>
          </p:nvSpPr>
          <p:spPr bwMode="auto">
            <a:xfrm>
              <a:off x="995" y="3473"/>
              <a:ext cx="2390" cy="0"/>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495" name="Line 8"/>
            <p:cNvSpPr>
              <a:spLocks noChangeShapeType="1"/>
            </p:cNvSpPr>
            <p:nvPr/>
          </p:nvSpPr>
          <p:spPr bwMode="auto">
            <a:xfrm flipV="1">
              <a:off x="995" y="1133"/>
              <a:ext cx="0" cy="2345"/>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6281" name="Text Box 9"/>
            <p:cNvSpPr txBox="1">
              <a:spLocks noChangeArrowheads="1"/>
            </p:cNvSpPr>
            <p:nvPr/>
          </p:nvSpPr>
          <p:spPr bwMode="auto">
            <a:xfrm>
              <a:off x="806" y="3389"/>
              <a:ext cx="215" cy="267"/>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0497" name="Line 10"/>
            <p:cNvSpPr>
              <a:spLocks noChangeAspect="1" noChangeShapeType="1"/>
            </p:cNvSpPr>
            <p:nvPr/>
          </p:nvSpPr>
          <p:spPr bwMode="auto">
            <a:xfrm rot="21513054" flipV="1">
              <a:off x="970" y="1491"/>
              <a:ext cx="1870" cy="19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Line 11"/>
            <p:cNvSpPr>
              <a:spLocks noChangeShapeType="1"/>
            </p:cNvSpPr>
            <p:nvPr/>
          </p:nvSpPr>
          <p:spPr bwMode="auto">
            <a:xfrm rot="1408644" flipV="1">
              <a:off x="1200" y="1887"/>
              <a:ext cx="1516" cy="140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84" name="Text Box 12"/>
            <p:cNvSpPr txBox="1">
              <a:spLocks noChangeArrowheads="1"/>
            </p:cNvSpPr>
            <p:nvPr/>
          </p:nvSpPr>
          <p:spPr bwMode="auto">
            <a:xfrm>
              <a:off x="703" y="1093"/>
              <a:ext cx="258" cy="218"/>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66285" name="Text Box 13"/>
            <p:cNvSpPr txBox="1">
              <a:spLocks noChangeArrowheads="1"/>
            </p:cNvSpPr>
            <p:nvPr/>
          </p:nvSpPr>
          <p:spPr bwMode="auto">
            <a:xfrm>
              <a:off x="3393" y="3324"/>
              <a:ext cx="258" cy="218"/>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566286" name="Text Box 14"/>
            <p:cNvSpPr txBox="1">
              <a:spLocks noChangeArrowheads="1"/>
            </p:cNvSpPr>
            <p:nvPr/>
          </p:nvSpPr>
          <p:spPr bwMode="auto">
            <a:xfrm>
              <a:off x="2869" y="1229"/>
              <a:ext cx="315"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20502" name="Line 15"/>
            <p:cNvSpPr>
              <a:spLocks noChangeShapeType="1"/>
            </p:cNvSpPr>
            <p:nvPr/>
          </p:nvSpPr>
          <p:spPr bwMode="auto">
            <a:xfrm>
              <a:off x="2164" y="2184"/>
              <a:ext cx="0" cy="129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88" name="Text Box 16"/>
            <p:cNvSpPr txBox="1">
              <a:spLocks noChangeArrowheads="1"/>
            </p:cNvSpPr>
            <p:nvPr/>
          </p:nvSpPr>
          <p:spPr bwMode="auto">
            <a:xfrm>
              <a:off x="1598" y="3478"/>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8000</a:t>
              </a:r>
            </a:p>
          </p:txBody>
        </p:sp>
        <p:sp>
          <p:nvSpPr>
            <p:cNvPr id="20504" name="Line 17"/>
            <p:cNvSpPr>
              <a:spLocks noChangeShapeType="1"/>
            </p:cNvSpPr>
            <p:nvPr/>
          </p:nvSpPr>
          <p:spPr bwMode="auto">
            <a:xfrm rot="1408644" flipV="1">
              <a:off x="1200" y="1557"/>
              <a:ext cx="1515" cy="1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90" name="Text Box 18"/>
            <p:cNvSpPr txBox="1">
              <a:spLocks noChangeArrowheads="1"/>
            </p:cNvSpPr>
            <p:nvPr/>
          </p:nvSpPr>
          <p:spPr bwMode="auto">
            <a:xfrm>
              <a:off x="3001" y="2157"/>
              <a:ext cx="358"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66291" name="Text Box 19"/>
            <p:cNvSpPr txBox="1">
              <a:spLocks noChangeArrowheads="1"/>
            </p:cNvSpPr>
            <p:nvPr/>
          </p:nvSpPr>
          <p:spPr bwMode="auto">
            <a:xfrm>
              <a:off x="2992" y="1795"/>
              <a:ext cx="401"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66292" name="Text Box 20"/>
            <p:cNvSpPr txBox="1">
              <a:spLocks noChangeArrowheads="1"/>
            </p:cNvSpPr>
            <p:nvPr/>
          </p:nvSpPr>
          <p:spPr bwMode="auto">
            <a:xfrm>
              <a:off x="1646" y="2490"/>
              <a:ext cx="172" cy="218"/>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20508" name="Line 21"/>
            <p:cNvSpPr>
              <a:spLocks noChangeShapeType="1"/>
            </p:cNvSpPr>
            <p:nvPr/>
          </p:nvSpPr>
          <p:spPr bwMode="auto">
            <a:xfrm>
              <a:off x="1736" y="2845"/>
              <a:ext cx="40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22"/>
            <p:cNvSpPr>
              <a:spLocks noChangeShapeType="1"/>
            </p:cNvSpPr>
            <p:nvPr/>
          </p:nvSpPr>
          <p:spPr bwMode="auto">
            <a:xfrm>
              <a:off x="1726" y="2654"/>
              <a:ext cx="0" cy="81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95" name="Text Box 23"/>
            <p:cNvSpPr txBox="1">
              <a:spLocks noChangeArrowheads="1"/>
            </p:cNvSpPr>
            <p:nvPr/>
          </p:nvSpPr>
          <p:spPr bwMode="auto">
            <a:xfrm>
              <a:off x="2117" y="2006"/>
              <a:ext cx="173" cy="217"/>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F</a:t>
              </a:r>
            </a:p>
          </p:txBody>
        </p:sp>
        <p:sp>
          <p:nvSpPr>
            <p:cNvPr id="566296" name="Text Box 24"/>
            <p:cNvSpPr txBox="1">
              <a:spLocks noChangeArrowheads="1"/>
            </p:cNvSpPr>
            <p:nvPr/>
          </p:nvSpPr>
          <p:spPr bwMode="auto">
            <a:xfrm>
              <a:off x="2054" y="3497"/>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8500</a:t>
              </a:r>
            </a:p>
          </p:txBody>
        </p:sp>
        <p:sp>
          <p:nvSpPr>
            <p:cNvPr id="2" name="Text Box 16"/>
            <p:cNvSpPr txBox="1">
              <a:spLocks noChangeArrowheads="1"/>
            </p:cNvSpPr>
            <p:nvPr/>
          </p:nvSpPr>
          <p:spPr bwMode="auto">
            <a:xfrm>
              <a:off x="703" y="2840"/>
              <a:ext cx="278"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1600</a:t>
              </a:r>
            </a:p>
          </p:txBody>
        </p:sp>
        <p:sp>
          <p:nvSpPr>
            <p:cNvPr id="4" name="Text Box 16"/>
            <p:cNvSpPr txBox="1">
              <a:spLocks noChangeArrowheads="1"/>
            </p:cNvSpPr>
            <p:nvPr/>
          </p:nvSpPr>
          <p:spPr bwMode="auto">
            <a:xfrm>
              <a:off x="702" y="2526"/>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1700</a:t>
              </a:r>
            </a:p>
          </p:txBody>
        </p:sp>
      </p:grpSp>
      <p:sp>
        <p:nvSpPr>
          <p:cNvPr id="5" name="页脚占位符 4"/>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3089395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6298">
                                            <p:txEl>
                                              <p:pRg st="0" end="0"/>
                                            </p:txEl>
                                          </p:spTgt>
                                        </p:tgtEl>
                                        <p:attrNameLst>
                                          <p:attrName>style.visibility</p:attrName>
                                        </p:attrNameLst>
                                      </p:cBhvr>
                                      <p:to>
                                        <p:strVal val="visible"/>
                                      </p:to>
                                    </p:set>
                                    <p:animEffect transition="in" filter="wipe(up)">
                                      <p:cBhvr>
                                        <p:cTn id="7" dur="500"/>
                                        <p:tgtEl>
                                          <p:spTgt spid="566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6275"/>
                                        </p:tgtEl>
                                        <p:attrNameLst>
                                          <p:attrName>style.visibility</p:attrName>
                                        </p:attrNameLst>
                                      </p:cBhvr>
                                      <p:to>
                                        <p:strVal val="visible"/>
                                      </p:to>
                                    </p:set>
                                    <p:animEffect transition="in" filter="blinds(horizontal)">
                                      <p:cBhvr>
                                        <p:cTn id="12" dur="500"/>
                                        <p:tgtEl>
                                          <p:spTgt spid="566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6305"/>
                                        </p:tgtEl>
                                        <p:attrNameLst>
                                          <p:attrName>style.visibility</p:attrName>
                                        </p:attrNameLst>
                                      </p:cBhvr>
                                      <p:to>
                                        <p:strVal val="visible"/>
                                      </p:to>
                                    </p:set>
                                    <p:animEffect transition="in" filter="blinds(horizontal)">
                                      <p:cBhvr>
                                        <p:cTn id="22" dur="500"/>
                                        <p:tgtEl>
                                          <p:spTgt spid="5663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6302"/>
                                        </p:tgtEl>
                                        <p:attrNameLst>
                                          <p:attrName>style.visibility</p:attrName>
                                        </p:attrNameLst>
                                      </p:cBhvr>
                                      <p:to>
                                        <p:strVal val="visible"/>
                                      </p:to>
                                    </p:set>
                                    <p:animEffect transition="in" filter="blinds(horizontal)">
                                      <p:cBhvr>
                                        <p:cTn id="27" dur="500"/>
                                        <p:tgtEl>
                                          <p:spTgt spid="56630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66303"/>
                                        </p:tgtEl>
                                        <p:attrNameLst>
                                          <p:attrName>style.visibility</p:attrName>
                                        </p:attrNameLst>
                                      </p:cBhvr>
                                      <p:to>
                                        <p:strVal val="visible"/>
                                      </p:to>
                                    </p:set>
                                    <p:animEffect transition="in" filter="blinds(horizontal)">
                                      <p:cBhvr>
                                        <p:cTn id="30" dur="500"/>
                                        <p:tgtEl>
                                          <p:spTgt spid="5663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2000" fill="hold"/>
                                        <p:tgtEl>
                                          <p:spTgt spid="3"/>
                                        </p:tgtEl>
                                        <p:attrNameLst>
                                          <p:attrName>ppt_w</p:attrName>
                                        </p:attrNameLst>
                                      </p:cBhvr>
                                      <p:tavLst>
                                        <p:tav tm="0">
                                          <p:val>
                                            <p:fltVal val="0"/>
                                          </p:val>
                                        </p:tav>
                                        <p:tav tm="100000">
                                          <p:val>
                                            <p:strVal val="#ppt_w"/>
                                          </p:val>
                                        </p:tav>
                                      </p:tavLst>
                                    </p:anim>
                                    <p:anim calcmode="lin" valueType="num">
                                      <p:cBhvr>
                                        <p:cTn id="36" dur="2000" fill="hold"/>
                                        <p:tgtEl>
                                          <p:spTgt spid="3"/>
                                        </p:tgtEl>
                                        <p:attrNameLst>
                                          <p:attrName>ppt_h</p:attrName>
                                        </p:attrNameLst>
                                      </p:cBhvr>
                                      <p:tavLst>
                                        <p:tav tm="0">
                                          <p:val>
                                            <p:fltVal val="0"/>
                                          </p:val>
                                        </p:tav>
                                        <p:tav tm="100000">
                                          <p:val>
                                            <p:strVal val="#ppt_h"/>
                                          </p:val>
                                        </p:tav>
                                      </p:tavLst>
                                    </p:anim>
                                    <p:anim calcmode="lin" valueType="num">
                                      <p:cBhvr>
                                        <p:cTn id="37"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8" dur="2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autoUpdateAnimBg="0"/>
      <p:bldP spid="566298" grpId="0" build="p" bldLvl="2" autoUpdateAnimBg="0"/>
      <p:bldP spid="56630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E907547-C5E9-4CC3-8CAD-64022D762E99}" type="slidenum">
              <a:rPr lang="en-GB" altLang="zh-CN" sz="1200" b="0">
                <a:solidFill>
                  <a:schemeClr val="bg1"/>
                </a:solidFill>
              </a:rPr>
              <a:pPr/>
              <a:t>51</a:t>
            </a:fld>
            <a:endParaRPr lang="en-GB" altLang="zh-CN" sz="1200" b="0">
              <a:solidFill>
                <a:schemeClr val="bg1"/>
              </a:solidFill>
            </a:endParaRPr>
          </a:p>
        </p:txBody>
      </p:sp>
      <p:sp>
        <p:nvSpPr>
          <p:cNvPr id="527362" name="Rectangle 2"/>
          <p:cNvSpPr>
            <a:spLocks noChangeArrowheads="1"/>
          </p:cNvSpPr>
          <p:nvPr/>
        </p:nvSpPr>
        <p:spPr bwMode="auto">
          <a:xfrm>
            <a:off x="1476375" y="1714500"/>
            <a:ext cx="6624638" cy="2938463"/>
          </a:xfrm>
          <a:prstGeom prst="rect">
            <a:avLst/>
          </a:prstGeom>
          <a:noFill/>
          <a:ln w="9525">
            <a:noFill/>
            <a:miter lim="800000"/>
            <a:headEnd/>
            <a:tailEnd/>
          </a:ln>
          <a:effectLst/>
        </p:spPr>
        <p:txBody>
          <a:bodyPr/>
          <a:lstStyle/>
          <a:p>
            <a:pPr algn="just" eaLnBrk="1" hangingPunct="1">
              <a:spcBef>
                <a:spcPts val="1200"/>
              </a:spcBef>
              <a:buClr>
                <a:srgbClr val="FF6600"/>
              </a:buClr>
              <a:defRPr/>
            </a:pPr>
            <a:r>
              <a:rPr kumimoji="1" lang="zh-CN" altLang="en-US" sz="2800" dirty="0">
                <a:solidFill>
                  <a:schemeClr val="tx1"/>
                </a:solidFill>
                <a:effectLst>
                  <a:outerShdw blurRad="38100" dist="38100" dir="2700000" algn="tl">
                    <a:srgbClr val="C0C0C0"/>
                  </a:outerShdw>
                </a:effectLst>
                <a:latin typeface="楷体" pitchFamily="49" charset="-122"/>
                <a:ea typeface="楷体" pitchFamily="49" charset="-122"/>
              </a:rPr>
              <a:t>设</a:t>
            </a:r>
            <a:r>
              <a:rPr kumimoji="1" lang="zh-CN" altLang="en-US" sz="2800" dirty="0">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1" lang="en-US" altLang="zh-CN" sz="2800" dirty="0" err="1">
                <a:effectLst>
                  <a:outerShdw blurRad="38100" dist="38100" dir="2700000" algn="tl">
                    <a:srgbClr val="C0C0C0"/>
                  </a:outerShdw>
                </a:effectLst>
                <a:latin typeface="Times New Roman" pitchFamily="18" charset="0"/>
                <a:ea typeface="楷体_GB2312" pitchFamily="49" charset="-122"/>
              </a:rPr>
              <a:t>Y</a:t>
            </a:r>
            <a:r>
              <a:rPr kumimoji="1" lang="en-US" altLang="zh-CN" sz="2800" baseline="-25000" dirty="0" err="1">
                <a:effectLst>
                  <a:outerShdw blurRad="38100" dist="38100" dir="2700000" algn="tl">
                    <a:srgbClr val="C0C0C0"/>
                  </a:outerShdw>
                </a:effectLst>
                <a:latin typeface="Times New Roman" pitchFamily="18" charset="0"/>
                <a:ea typeface="楷体_GB2312" pitchFamily="49" charset="-122"/>
              </a:rPr>
              <a:t>t</a:t>
            </a:r>
            <a:r>
              <a:rPr kumimoji="1" lang="zh-CN" altLang="en-US" sz="2800" dirty="0">
                <a:effectLst>
                  <a:outerShdw blurRad="38100" dist="38100" dir="2700000" algn="tl">
                    <a:srgbClr val="C0C0C0"/>
                  </a:outerShdw>
                </a:effectLst>
                <a:latin typeface="Times New Roman" pitchFamily="18" charset="0"/>
                <a:ea typeface="楷体_GB2312" pitchFamily="49" charset="-122"/>
              </a:rPr>
              <a:t>＝</a:t>
            </a:r>
            <a:r>
              <a:rPr kumimoji="1" lang="en-US" altLang="zh-CN" sz="2800" dirty="0" err="1">
                <a:effectLst>
                  <a:outerShdw blurRad="38100" dist="38100" dir="2700000" algn="tl">
                    <a:srgbClr val="C0C0C0"/>
                  </a:outerShdw>
                </a:effectLst>
                <a:latin typeface="Times New Roman" pitchFamily="18" charset="0"/>
                <a:ea typeface="楷体_GB2312" pitchFamily="49" charset="-122"/>
              </a:rPr>
              <a:t>C</a:t>
            </a:r>
            <a:r>
              <a:rPr kumimoji="1" lang="en-US" altLang="zh-CN" sz="2800" baseline="-25000" dirty="0" err="1">
                <a:effectLst>
                  <a:outerShdw blurRad="38100" dist="38100" dir="2700000" algn="tl">
                    <a:srgbClr val="C0C0C0"/>
                  </a:outerShdw>
                </a:effectLst>
                <a:latin typeface="Times New Roman" pitchFamily="18" charset="0"/>
                <a:ea typeface="楷体_GB2312" pitchFamily="49" charset="-122"/>
              </a:rPr>
              <a:t>t</a:t>
            </a:r>
            <a:r>
              <a:rPr kumimoji="1" lang="en-US" altLang="zh-CN" sz="2800" dirty="0" err="1">
                <a:effectLst>
                  <a:outerShdw blurRad="38100" dist="38100" dir="2700000" algn="tl">
                    <a:srgbClr val="C0C0C0"/>
                  </a:outerShdw>
                </a:effectLst>
                <a:latin typeface="Times New Roman" pitchFamily="18" charset="0"/>
                <a:ea typeface="楷体_GB2312" pitchFamily="49" charset="-122"/>
              </a:rPr>
              <a:t>﹢I</a:t>
            </a:r>
            <a:r>
              <a:rPr kumimoji="1" lang="en-US" altLang="zh-CN" sz="2800" baseline="-25000" dirty="0" err="1">
                <a:effectLst>
                  <a:outerShdw blurRad="38100" dist="38100" dir="2700000" algn="tl">
                    <a:srgbClr val="C0C0C0"/>
                  </a:outerShdw>
                </a:effectLst>
                <a:latin typeface="Times New Roman" pitchFamily="18" charset="0"/>
                <a:ea typeface="楷体_GB2312" pitchFamily="49" charset="-122"/>
              </a:rPr>
              <a:t>t</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 </a:t>
            </a:r>
          </a:p>
          <a:p>
            <a:pPr marL="742950" lvl="1" indent="-285750" algn="just" eaLnBrk="1" hangingPunct="1">
              <a:spcBef>
                <a:spcPts val="1200"/>
              </a:spcBef>
              <a:buClr>
                <a:srgbClr val="FF6600"/>
              </a:buClr>
              <a:buFont typeface="黑体" pitchFamily="49" charset="-122"/>
              <a:buNone/>
              <a:defRPr/>
            </a:pPr>
            <a:r>
              <a:rPr kumimoji="1" lang="en-US" altLang="zh-CN" sz="2800" dirty="0">
                <a:effectLst>
                  <a:outerShdw blurRad="38100" dist="38100" dir="2700000" algn="tl">
                    <a:srgbClr val="C0C0C0"/>
                  </a:outerShdw>
                </a:effectLst>
                <a:latin typeface="Times New Roman" pitchFamily="18" charset="0"/>
                <a:ea typeface="楷体_GB2312" pitchFamily="49" charset="-122"/>
              </a:rPr>
              <a:t>                C</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t</a:t>
            </a:r>
            <a:r>
              <a:rPr kumimoji="1" lang="en-US" altLang="zh-CN" sz="2800" dirty="0">
                <a:effectLst>
                  <a:outerShdw blurRad="38100" dist="38100" dir="2700000" algn="tl">
                    <a:srgbClr val="C0C0C0"/>
                  </a:outerShdw>
                </a:effectLst>
                <a:latin typeface="Times New Roman" pitchFamily="18" charset="0"/>
                <a:ea typeface="楷体_GB2312" pitchFamily="49" charset="-122"/>
              </a:rPr>
              <a:t>﹦</a:t>
            </a:r>
            <a:r>
              <a:rPr kumimoji="1" lang="el-GR" altLang="zh-CN" sz="2800" dirty="0">
                <a:effectLst>
                  <a:outerShdw blurRad="38100" dist="38100" dir="2700000" algn="tl">
                    <a:srgbClr val="C0C0C0"/>
                  </a:outerShdw>
                </a:effectLst>
                <a:latin typeface="Times New Roman" pitchFamily="18" charset="0"/>
                <a:ea typeface="楷体_GB2312" pitchFamily="49" charset="-122"/>
              </a:rPr>
              <a:t>α</a:t>
            </a:r>
            <a:r>
              <a:rPr kumimoji="1" lang="en-US" altLang="zh-CN" sz="2800" dirty="0">
                <a:effectLst>
                  <a:outerShdw blurRad="38100" dist="38100" dir="2700000" algn="tl">
                    <a:srgbClr val="C0C0C0"/>
                  </a:outerShdw>
                </a:effectLst>
                <a:latin typeface="Times New Roman" pitchFamily="18" charset="0"/>
                <a:ea typeface="楷体_GB2312" pitchFamily="49" charset="-122"/>
              </a:rPr>
              <a:t>﹢</a:t>
            </a:r>
            <a:r>
              <a:rPr kumimoji="1" lang="el-GR" altLang="zh-CN" sz="2800" dirty="0">
                <a:effectLst>
                  <a:outerShdw blurRad="38100" dist="38100" dir="2700000" algn="tl">
                    <a:srgbClr val="C0C0C0"/>
                  </a:outerShdw>
                </a:effectLst>
                <a:latin typeface="Times New Roman" pitchFamily="18" charset="0"/>
                <a:ea typeface="楷体_GB2312" pitchFamily="49" charset="-122"/>
              </a:rPr>
              <a:t>β</a:t>
            </a:r>
            <a:r>
              <a:rPr kumimoji="1" lang="en-US" altLang="zh-CN" sz="2800" dirty="0">
                <a:effectLst>
                  <a:outerShdw blurRad="38100" dist="38100" dir="2700000" algn="tl">
                    <a:srgbClr val="C0C0C0"/>
                  </a:outerShdw>
                </a:effectLst>
                <a:latin typeface="Times New Roman" pitchFamily="18" charset="0"/>
                <a:ea typeface="楷体_GB2312" pitchFamily="49" charset="-122"/>
              </a:rPr>
              <a:t>Y</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t-1</a:t>
            </a:r>
            <a:r>
              <a:rPr kumimoji="1" lang="en-US" altLang="zh-CN" sz="2800" dirty="0">
                <a:effectLst>
                  <a:outerShdw blurRad="38100" dist="38100" dir="2700000" algn="tl">
                    <a:srgbClr val="C0C0C0"/>
                  </a:outerShdw>
                </a:effectLst>
                <a:latin typeface="Times New Roman" pitchFamily="18" charset="0"/>
                <a:ea typeface="楷体_GB2312" pitchFamily="49" charset="-122"/>
              </a:rPr>
              <a:t> </a:t>
            </a:r>
          </a:p>
          <a:p>
            <a:pPr algn="just" eaLnBrk="1" hangingPunct="1">
              <a:spcBef>
                <a:spcPts val="2400"/>
              </a:spcBef>
              <a:buClr>
                <a:srgbClr val="FF6600"/>
              </a:buClr>
              <a:defRPr/>
            </a:pPr>
            <a:r>
              <a:rPr kumimoji="1" lang="zh-CN" altLang="zh-CN" sz="2800" dirty="0">
                <a:solidFill>
                  <a:schemeClr val="tx1"/>
                </a:solidFill>
                <a:effectLst>
                  <a:outerShdw blurRad="38100" dist="38100" dir="2700000" algn="tl">
                    <a:srgbClr val="C0C0C0"/>
                  </a:outerShdw>
                </a:effectLst>
                <a:latin typeface="楷体" pitchFamily="49" charset="-122"/>
                <a:ea typeface="楷体" pitchFamily="49" charset="-122"/>
              </a:rPr>
              <a:t>动态变化</a:t>
            </a:r>
            <a:r>
              <a:rPr kumimoji="1" lang="zh-CN" altLang="en-US" sz="28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en-US" altLang="zh-CN" sz="2800" dirty="0">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1" lang="en-US" altLang="zh-CN" sz="2800" dirty="0" err="1">
                <a:effectLst>
                  <a:outerShdw blurRad="38100" dist="38100" dir="2700000" algn="tl">
                    <a:srgbClr val="C0C0C0"/>
                  </a:outerShdw>
                </a:effectLst>
                <a:latin typeface="Times New Roman" pitchFamily="18" charset="0"/>
                <a:ea typeface="楷体_GB2312" pitchFamily="49" charset="-122"/>
              </a:rPr>
              <a:t>Y</a:t>
            </a:r>
            <a:r>
              <a:rPr kumimoji="1" lang="en-US" altLang="zh-CN" sz="2800" baseline="-25000" dirty="0" err="1">
                <a:effectLst>
                  <a:outerShdw blurRad="38100" dist="38100" dir="2700000" algn="tl">
                    <a:srgbClr val="C0C0C0"/>
                  </a:outerShdw>
                </a:effectLst>
                <a:latin typeface="Times New Roman" pitchFamily="18" charset="0"/>
                <a:ea typeface="楷体_GB2312" pitchFamily="49" charset="-122"/>
              </a:rPr>
              <a:t>t</a:t>
            </a:r>
            <a:r>
              <a:rPr kumimoji="1" lang="zh-CN" altLang="en-US" sz="2800" dirty="0">
                <a:effectLst>
                  <a:outerShdw blurRad="38100" dist="38100" dir="2700000" algn="tl">
                    <a:srgbClr val="C0C0C0"/>
                  </a:outerShdw>
                </a:effectLst>
                <a:latin typeface="Times New Roman" pitchFamily="18" charset="0"/>
                <a:ea typeface="楷体_GB2312" pitchFamily="49" charset="-122"/>
              </a:rPr>
              <a:t>＝</a:t>
            </a:r>
            <a:r>
              <a:rPr kumimoji="1" lang="el-GR" altLang="zh-CN" sz="2800" dirty="0">
                <a:effectLst>
                  <a:outerShdw blurRad="38100" dist="38100" dir="2700000" algn="tl">
                    <a:srgbClr val="C0C0C0"/>
                  </a:outerShdw>
                </a:effectLst>
                <a:latin typeface="Times New Roman" pitchFamily="18" charset="0"/>
                <a:ea typeface="楷体_GB2312" pitchFamily="49" charset="-122"/>
              </a:rPr>
              <a:t>α</a:t>
            </a:r>
            <a:r>
              <a:rPr kumimoji="1" lang="en-US" altLang="zh-CN" sz="2800" dirty="0">
                <a:effectLst>
                  <a:outerShdw blurRad="38100" dist="38100" dir="2700000" algn="tl">
                    <a:srgbClr val="C0C0C0"/>
                  </a:outerShdw>
                </a:effectLst>
                <a:latin typeface="Times New Roman" pitchFamily="18" charset="0"/>
                <a:ea typeface="楷体_GB2312" pitchFamily="49" charset="-122"/>
              </a:rPr>
              <a:t>﹢</a:t>
            </a:r>
            <a:r>
              <a:rPr kumimoji="1" lang="el-GR" altLang="zh-CN" sz="2800" dirty="0">
                <a:effectLst>
                  <a:outerShdw blurRad="38100" dist="38100" dir="2700000" algn="tl">
                    <a:srgbClr val="C0C0C0"/>
                  </a:outerShdw>
                </a:effectLst>
                <a:latin typeface="Times New Roman" pitchFamily="18" charset="0"/>
                <a:ea typeface="楷体_GB2312" pitchFamily="49" charset="-122"/>
              </a:rPr>
              <a:t>β</a:t>
            </a:r>
            <a:r>
              <a:rPr kumimoji="1" lang="en-US" altLang="zh-CN" sz="2800" dirty="0">
                <a:effectLst>
                  <a:outerShdw blurRad="38100" dist="38100" dir="2700000" algn="tl">
                    <a:srgbClr val="C0C0C0"/>
                  </a:outerShdw>
                </a:effectLst>
                <a:latin typeface="Times New Roman" pitchFamily="18" charset="0"/>
                <a:ea typeface="楷体_GB2312" pitchFamily="49" charset="-122"/>
              </a:rPr>
              <a:t>Y</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t-1</a:t>
            </a:r>
            <a:r>
              <a:rPr kumimoji="1" lang="en-US" altLang="zh-CN" sz="2800" dirty="0">
                <a:effectLst>
                  <a:outerShdw blurRad="38100" dist="38100" dir="2700000" algn="tl">
                    <a:srgbClr val="C0C0C0"/>
                  </a:outerShdw>
                </a:effectLst>
                <a:latin typeface="Times New Roman" pitchFamily="18" charset="0"/>
                <a:ea typeface="楷体_GB2312" pitchFamily="49" charset="-122"/>
              </a:rPr>
              <a:t>﹢I</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t </a:t>
            </a:r>
          </a:p>
          <a:p>
            <a:pPr algn="just" eaLnBrk="1" hangingPunct="1">
              <a:spcBef>
                <a:spcPts val="3000"/>
              </a:spcBef>
              <a:buClr>
                <a:srgbClr val="FF6600"/>
              </a:buClr>
              <a:defRPr/>
            </a:pPr>
            <a:r>
              <a:rPr kumimoji="1" lang="zh-CN" altLang="en-US" sz="2800" dirty="0">
                <a:solidFill>
                  <a:schemeClr val="tx1"/>
                </a:solidFill>
                <a:effectLst>
                  <a:outerShdw blurRad="38100" dist="38100" dir="2700000" algn="tl">
                    <a:srgbClr val="C0C0C0"/>
                  </a:outerShdw>
                </a:effectLst>
                <a:latin typeface="楷体" pitchFamily="49" charset="-122"/>
                <a:ea typeface="楷体" pitchFamily="49" charset="-122"/>
              </a:rPr>
              <a:t>任一期产出：</a:t>
            </a:r>
          </a:p>
        </p:txBody>
      </p:sp>
      <p:sp>
        <p:nvSpPr>
          <p:cNvPr id="527363" name="Comment 3">
            <a:hlinkClick r:id="rId3" action="ppaction://hlinksldjump"/>
          </p:cNvPr>
          <p:cNvSpPr>
            <a:spLocks noChangeArrowheads="1"/>
          </p:cNvSpPr>
          <p:nvPr/>
        </p:nvSpPr>
        <p:spPr bwMode="auto">
          <a:xfrm>
            <a:off x="827088" y="1052513"/>
            <a:ext cx="47529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marL="360363" indent="-360363">
              <a:lnSpc>
                <a:spcPct val="90000"/>
              </a:lnSpc>
              <a:buClr>
                <a:srgbClr val="FF6600"/>
              </a:buClr>
              <a:buFont typeface="Wingdings" pitchFamily="2" charset="2"/>
              <a:buChar char="Ü"/>
              <a:defRPr/>
            </a:pPr>
            <a:r>
              <a:rPr lang="zh-CN" altLang="en-US" sz="2400">
                <a:solidFill>
                  <a:srgbClr val="336699"/>
                </a:solidFill>
                <a:latin typeface="微软雅黑" pitchFamily="34" charset="-122"/>
                <a:ea typeface="微软雅黑" pitchFamily="34" charset="-122"/>
              </a:rPr>
              <a:t>一个简单的动态模型 </a:t>
            </a:r>
          </a:p>
        </p:txBody>
      </p:sp>
      <p:graphicFrame>
        <p:nvGraphicFramePr>
          <p:cNvPr id="527364" name="Object 4"/>
          <p:cNvGraphicFramePr>
            <a:graphicFrameLocks noChangeAspect="1"/>
          </p:cNvGraphicFramePr>
          <p:nvPr/>
        </p:nvGraphicFramePr>
        <p:xfrm>
          <a:off x="3851275" y="3716338"/>
          <a:ext cx="4249738" cy="966787"/>
        </p:xfrm>
        <a:graphic>
          <a:graphicData uri="http://schemas.openxmlformats.org/presentationml/2006/ole">
            <mc:AlternateContent xmlns:mc="http://schemas.openxmlformats.org/markup-compatibility/2006">
              <mc:Choice xmlns:v="urn:schemas-microsoft-com:vml" Requires="v">
                <p:oleObj spid="_x0000_s27674" name="Equation" r:id="rId4" imgW="1714500" imgH="419100" progId="Equation.DSMT4">
                  <p:embed/>
                </p:oleObj>
              </mc:Choice>
              <mc:Fallback>
                <p:oleObj name="Equation" r:id="rId4" imgW="17145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3716338"/>
                        <a:ext cx="4249738"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3787069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7363"/>
                                        </p:tgtEl>
                                        <p:attrNameLst>
                                          <p:attrName>style.visibility</p:attrName>
                                        </p:attrNameLst>
                                      </p:cBhvr>
                                      <p:to>
                                        <p:strVal val="visible"/>
                                      </p:to>
                                    </p:set>
                                    <p:animEffect transition="in" filter="blinds(horizontal)">
                                      <p:cBhvr>
                                        <p:cTn id="7" dur="500"/>
                                        <p:tgtEl>
                                          <p:spTgt spid="527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7362">
                                            <p:txEl>
                                              <p:pRg st="0" end="0"/>
                                            </p:txEl>
                                          </p:spTgt>
                                        </p:tgtEl>
                                        <p:attrNameLst>
                                          <p:attrName>style.visibility</p:attrName>
                                        </p:attrNameLst>
                                      </p:cBhvr>
                                      <p:to>
                                        <p:strVal val="visible"/>
                                      </p:to>
                                    </p:set>
                                    <p:animEffect transition="in" filter="blinds(horizontal)">
                                      <p:cBhvr>
                                        <p:cTn id="12" dur="500"/>
                                        <p:tgtEl>
                                          <p:spTgt spid="527362">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27362">
                                            <p:txEl>
                                              <p:pRg st="1" end="1"/>
                                            </p:txEl>
                                          </p:spTgt>
                                        </p:tgtEl>
                                        <p:attrNameLst>
                                          <p:attrName>style.visibility</p:attrName>
                                        </p:attrNameLst>
                                      </p:cBhvr>
                                      <p:to>
                                        <p:strVal val="visible"/>
                                      </p:to>
                                    </p:set>
                                    <p:animEffect transition="in" filter="blinds(horizontal)">
                                      <p:cBhvr>
                                        <p:cTn id="15" dur="500"/>
                                        <p:tgtEl>
                                          <p:spTgt spid="52736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27362">
                                            <p:txEl>
                                              <p:pRg st="2" end="2"/>
                                            </p:txEl>
                                          </p:spTgt>
                                        </p:tgtEl>
                                        <p:attrNameLst>
                                          <p:attrName>style.visibility</p:attrName>
                                        </p:attrNameLst>
                                      </p:cBhvr>
                                      <p:to>
                                        <p:strVal val="visible"/>
                                      </p:to>
                                    </p:set>
                                    <p:animEffect transition="in" filter="blinds(horizontal)">
                                      <p:cBhvr>
                                        <p:cTn id="20" dur="500"/>
                                        <p:tgtEl>
                                          <p:spTgt spid="52736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27362">
                                            <p:txEl>
                                              <p:pRg st="3" end="3"/>
                                            </p:txEl>
                                          </p:spTgt>
                                        </p:tgtEl>
                                        <p:attrNameLst>
                                          <p:attrName>style.visibility</p:attrName>
                                        </p:attrNameLst>
                                      </p:cBhvr>
                                      <p:to>
                                        <p:strVal val="visible"/>
                                      </p:to>
                                    </p:set>
                                    <p:animEffect transition="in" filter="blinds(horizontal)">
                                      <p:cBhvr>
                                        <p:cTn id="25" dur="500"/>
                                        <p:tgtEl>
                                          <p:spTgt spid="527362">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27364"/>
                                        </p:tgtEl>
                                        <p:attrNameLst>
                                          <p:attrName>style.visibility</p:attrName>
                                        </p:attrNameLst>
                                      </p:cBhvr>
                                      <p:to>
                                        <p:strVal val="visible"/>
                                      </p:to>
                                    </p:set>
                                    <p:animEffect transition="in" filter="blinds(horizontal)">
                                      <p:cBhvr>
                                        <p:cTn id="30" dur="500"/>
                                        <p:tgtEl>
                                          <p:spTgt spid="527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uild="p" autoUpdateAnimBg="0"/>
      <p:bldP spid="52736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51D933B-F6CC-475B-8D9B-497A4F8B8F48}" type="slidenum">
              <a:rPr lang="en-GB" altLang="zh-CN" sz="1200" b="0">
                <a:solidFill>
                  <a:schemeClr val="bg1"/>
                </a:solidFill>
              </a:rPr>
              <a:pPr/>
              <a:t>52</a:t>
            </a:fld>
            <a:endParaRPr lang="en-GB" altLang="zh-CN" sz="1200" b="0">
              <a:solidFill>
                <a:schemeClr val="bg1"/>
              </a:solidFill>
            </a:endParaRPr>
          </a:p>
        </p:txBody>
      </p:sp>
      <p:sp>
        <p:nvSpPr>
          <p:cNvPr id="549890" name="Rectangle 2"/>
          <p:cNvSpPr>
            <a:spLocks noChangeArrowheads="1"/>
          </p:cNvSpPr>
          <p:nvPr/>
        </p:nvSpPr>
        <p:spPr bwMode="auto">
          <a:xfrm>
            <a:off x="1331913" y="2436813"/>
            <a:ext cx="4968875" cy="468312"/>
          </a:xfrm>
          <a:prstGeom prst="rect">
            <a:avLst/>
          </a:prstGeom>
          <a:noFill/>
          <a:ln w="9525">
            <a:noFill/>
            <a:miter lim="800000"/>
            <a:headEnd/>
            <a:tailEnd/>
          </a:ln>
          <a:effectLst/>
        </p:spPr>
        <p:txBody>
          <a:bodyPr/>
          <a:lstStyle/>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总产出</a:t>
            </a:r>
            <a:r>
              <a:rPr kumimoji="1" lang="en-US" altLang="zh-CN" sz="2400" dirty="0">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宋体" pitchFamily="2" charset="-122"/>
              </a:rPr>
              <a:t>总需求   </a:t>
            </a:r>
            <a:r>
              <a:rPr kumimoji="1" lang="en-US" altLang="zh-CN" sz="2400" dirty="0">
                <a:solidFill>
                  <a:srgbClr val="800000"/>
                </a:solidFill>
                <a:effectLst>
                  <a:outerShdw blurRad="38100" dist="38100" dir="2700000" algn="tl">
                    <a:srgbClr val="C0C0C0"/>
                  </a:outerShdw>
                </a:effectLst>
                <a:latin typeface="Times New Roman" pitchFamily="18" charset="0"/>
              </a:rPr>
              <a:t>Y</a:t>
            </a:r>
            <a:r>
              <a:rPr kumimoji="1" lang="zh-CN" altLang="en-US" sz="2400" dirty="0">
                <a:solidFill>
                  <a:srgbClr val="800000"/>
                </a:solidFill>
                <a:effectLst>
                  <a:outerShdw blurRad="38100" dist="38100" dir="2700000" algn="tl">
                    <a:srgbClr val="C0C0C0"/>
                  </a:outerShdw>
                </a:effectLst>
                <a:latin typeface="Times New Roman" pitchFamily="18" charset="0"/>
              </a:rPr>
              <a:t>＝</a:t>
            </a:r>
            <a:r>
              <a:rPr kumimoji="1" lang="en-US" altLang="zh-CN" sz="2400" dirty="0">
                <a:solidFill>
                  <a:srgbClr val="800000"/>
                </a:solidFill>
                <a:effectLst>
                  <a:outerShdw blurRad="38100" dist="38100" dir="2700000" algn="tl">
                    <a:srgbClr val="C0C0C0"/>
                  </a:outerShdw>
                </a:effectLst>
                <a:latin typeface="Times New Roman" pitchFamily="18" charset="0"/>
              </a:rPr>
              <a:t>C﹢I﹢G</a:t>
            </a:r>
            <a:r>
              <a:rPr kumimoji="1" lang="en-US" altLang="zh-CN" sz="2400" dirty="0">
                <a:latin typeface="Times New Roman" pitchFamily="18" charset="0"/>
              </a:rPr>
              <a:t> </a:t>
            </a:r>
          </a:p>
        </p:txBody>
      </p:sp>
      <p:sp>
        <p:nvSpPr>
          <p:cNvPr id="549891" name="Comment 3">
            <a:hlinkClick r:id="rId3" action="ppaction://hlinksldjump"/>
          </p:cNvPr>
          <p:cNvSpPr>
            <a:spLocks noChangeArrowheads="1"/>
          </p:cNvSpPr>
          <p:nvPr/>
        </p:nvSpPr>
        <p:spPr bwMode="auto">
          <a:xfrm>
            <a:off x="518225" y="225845"/>
            <a:ext cx="66960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3.6.2 </a:t>
            </a:r>
            <a:r>
              <a:rPr lang="zh-CN" altLang="en-US" sz="2800" dirty="0">
                <a:solidFill>
                  <a:srgbClr val="336699"/>
                </a:solidFill>
                <a:latin typeface="微软雅黑" pitchFamily="34" charset="-122"/>
                <a:ea typeface="微软雅黑" pitchFamily="34" charset="-122"/>
              </a:rPr>
              <a:t>三部门经济产出决定与变动 </a:t>
            </a:r>
          </a:p>
        </p:txBody>
      </p:sp>
      <p:graphicFrame>
        <p:nvGraphicFramePr>
          <p:cNvPr id="549893" name="Object 5"/>
          <p:cNvGraphicFramePr>
            <a:graphicFrameLocks noChangeAspect="1"/>
          </p:cNvGraphicFramePr>
          <p:nvPr>
            <p:extLst>
              <p:ext uri="{D42A27DB-BD31-4B8C-83A1-F6EECF244321}">
                <p14:modId xmlns:p14="http://schemas.microsoft.com/office/powerpoint/2010/main" val="396496200"/>
              </p:ext>
            </p:extLst>
          </p:nvPr>
        </p:nvGraphicFramePr>
        <p:xfrm>
          <a:off x="4107953" y="4861719"/>
          <a:ext cx="3141663" cy="842962"/>
        </p:xfrm>
        <a:graphic>
          <a:graphicData uri="http://schemas.openxmlformats.org/presentationml/2006/ole">
            <mc:AlternateContent xmlns:mc="http://schemas.openxmlformats.org/markup-compatibility/2006">
              <mc:Choice xmlns:v="urn:schemas-microsoft-com:vml" Requires="v">
                <p:oleObj spid="_x0000_s28698" name="Equation" r:id="rId4" imgW="1504849" imgH="371501" progId="Equation.DSMT4">
                  <p:embed/>
                </p:oleObj>
              </mc:Choice>
              <mc:Fallback>
                <p:oleObj name="Equation" r:id="rId4" imgW="1504849" imgH="371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7953" y="4861719"/>
                        <a:ext cx="314166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9908" name="AutoShape 20"/>
          <p:cNvSpPr>
            <a:spLocks noChangeArrowheads="1"/>
          </p:cNvSpPr>
          <p:nvPr/>
        </p:nvSpPr>
        <p:spPr bwMode="auto">
          <a:xfrm>
            <a:off x="6877050" y="2349500"/>
            <a:ext cx="1511300" cy="574675"/>
          </a:xfrm>
          <a:prstGeom prst="wedgeRoundRectCallout">
            <a:avLst>
              <a:gd name="adj1" fmla="val -89315"/>
              <a:gd name="adj2" fmla="val 126088"/>
              <a:gd name="adj3" fmla="val 16667"/>
            </a:avLst>
          </a:prstGeom>
          <a:noFill/>
          <a:ln w="1905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Times New Roman" panose="02020603050405020304" pitchFamily="18" charset="0"/>
                <a:ea typeface="楷体_GB2312" panose="02010609030101010101" pitchFamily="49" charset="-122"/>
              </a:rPr>
              <a:t>不考虑折旧和未分配利润等</a:t>
            </a:r>
            <a:r>
              <a:rPr lang="zh-CN" altLang="en-US"/>
              <a:t> </a:t>
            </a:r>
          </a:p>
        </p:txBody>
      </p:sp>
      <p:sp>
        <p:nvSpPr>
          <p:cNvPr id="549909" name="Rectangle 21"/>
          <p:cNvSpPr>
            <a:spLocks noChangeArrowheads="1"/>
          </p:cNvSpPr>
          <p:nvPr/>
        </p:nvSpPr>
        <p:spPr bwMode="auto">
          <a:xfrm>
            <a:off x="1331913" y="4111625"/>
            <a:ext cx="5740400" cy="468313"/>
          </a:xfrm>
          <a:prstGeom prst="rect">
            <a:avLst/>
          </a:prstGeom>
          <a:noFill/>
          <a:ln w="9525">
            <a:noFill/>
            <a:miter lim="800000"/>
            <a:headEnd/>
            <a:tailEnd/>
          </a:ln>
          <a:effectLst/>
        </p:spPr>
        <p:txBody>
          <a:bodyPr/>
          <a:lstStyle/>
          <a:p>
            <a:pPr marL="342900" indent="-342900" algn="just" eaLnBrk="1" hangingPunct="1">
              <a:spcBef>
                <a:spcPct val="6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Times New Roman" pitchFamily="18" charset="0"/>
              </a:rPr>
              <a:t>消费函数                </a:t>
            </a:r>
            <a:r>
              <a:rPr kumimoji="1" lang="en-US" altLang="zh-CN" sz="2400" dirty="0">
                <a:effectLst>
                  <a:outerShdw blurRad="38100" dist="38100" dir="2700000" algn="tl">
                    <a:srgbClr val="C0C0C0"/>
                  </a:outerShdw>
                </a:effectLst>
                <a:latin typeface="Times New Roman" pitchFamily="18" charset="0"/>
              </a:rPr>
              <a:t>C</a:t>
            </a:r>
            <a:r>
              <a:rPr kumimoji="1" lang="es-E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α</a:t>
            </a:r>
            <a:r>
              <a:rPr kumimoji="1" lang="es-E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β</a:t>
            </a:r>
            <a:r>
              <a:rPr kumimoji="1" lang="en-US" altLang="zh-CN" sz="2400" dirty="0">
                <a:effectLst>
                  <a:outerShdw blurRad="38100" dist="38100" dir="2700000" algn="tl">
                    <a:srgbClr val="C0C0C0"/>
                  </a:outerShdw>
                </a:effectLst>
                <a:latin typeface="楷体_GB2312" pitchFamily="49" charset="-122"/>
                <a:ea typeface="楷体_GB2312" pitchFamily="49" charset="-122"/>
              </a:rPr>
              <a:t>(</a:t>
            </a:r>
            <a:r>
              <a:rPr kumimoji="1" lang="en-US" altLang="zh-CN" sz="2400" dirty="0">
                <a:effectLst>
                  <a:outerShdw blurRad="38100" dist="38100" dir="2700000" algn="tl">
                    <a:srgbClr val="C0C0C0"/>
                  </a:outerShdw>
                </a:effectLst>
                <a:latin typeface="Times New Roman" pitchFamily="18" charset="0"/>
              </a:rPr>
              <a:t>Y</a:t>
            </a:r>
            <a:r>
              <a:rPr kumimoji="1" lang="es-E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g﹣T</a:t>
            </a:r>
            <a:r>
              <a:rPr kumimoji="1" lang="en-US" altLang="zh-CN" sz="2400" dirty="0">
                <a:effectLst>
                  <a:outerShdw blurRad="38100" dist="38100" dir="2700000" algn="tl">
                    <a:srgbClr val="C0C0C0"/>
                  </a:outerShdw>
                </a:effectLst>
                <a:latin typeface="楷体_GB2312" pitchFamily="49" charset="-122"/>
                <a:ea typeface="楷体_GB2312" pitchFamily="49" charset="-122"/>
              </a:rPr>
              <a:t>)</a:t>
            </a:r>
            <a:endParaRPr kumimoji="1" lang="en-US" altLang="zh-CN" sz="2400" dirty="0">
              <a:effectLst>
                <a:outerShdw blurRad="38100" dist="38100" dir="2700000" algn="tl">
                  <a:srgbClr val="C0C0C0"/>
                </a:outerShdw>
              </a:effectLst>
              <a:latin typeface="Times New Roman" pitchFamily="18" charset="0"/>
            </a:endParaRPr>
          </a:p>
        </p:txBody>
      </p:sp>
      <p:sp>
        <p:nvSpPr>
          <p:cNvPr id="549910" name="Rectangle 22"/>
          <p:cNvSpPr>
            <a:spLocks noChangeArrowheads="1"/>
          </p:cNvSpPr>
          <p:nvPr/>
        </p:nvSpPr>
        <p:spPr bwMode="auto">
          <a:xfrm>
            <a:off x="1331913" y="5038725"/>
            <a:ext cx="2735262" cy="503238"/>
          </a:xfrm>
          <a:prstGeom prst="rect">
            <a:avLst/>
          </a:prstGeom>
          <a:noFill/>
          <a:ln w="9525">
            <a:noFill/>
            <a:miter lim="800000"/>
            <a:headEnd/>
            <a:tailEnd/>
          </a:ln>
          <a:effectLst/>
        </p:spPr>
        <p:txBody>
          <a:bodyPr/>
          <a:lstStyle/>
          <a:p>
            <a:pPr marL="342900" indent="-342900" algn="just" eaLnBrk="1" hangingPunct="1">
              <a:spcBef>
                <a:spcPct val="100000"/>
              </a:spcBef>
              <a:buClr>
                <a:srgbClr val="FF6600"/>
              </a:buClr>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宋体" pitchFamily="2" charset="-122"/>
              </a:rPr>
              <a:t>总产出决定模型</a:t>
            </a:r>
          </a:p>
        </p:txBody>
      </p:sp>
      <p:sp>
        <p:nvSpPr>
          <p:cNvPr id="549911" name="AutoShape 23"/>
          <p:cNvSpPr>
            <a:spLocks noChangeArrowheads="1"/>
          </p:cNvSpPr>
          <p:nvPr/>
        </p:nvSpPr>
        <p:spPr bwMode="auto">
          <a:xfrm>
            <a:off x="7164388" y="3222625"/>
            <a:ext cx="1727200" cy="792163"/>
          </a:xfrm>
          <a:prstGeom prst="wedgeRoundRectCallout">
            <a:avLst>
              <a:gd name="adj1" fmla="val -94551"/>
              <a:gd name="adj2" fmla="val 74995"/>
              <a:gd name="adj3" fmla="val 16667"/>
            </a:avLst>
          </a:prstGeom>
          <a:noFill/>
          <a:ln w="1905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Times New Roman" panose="02020603050405020304" pitchFamily="18" charset="0"/>
                <a:ea typeface="楷体_GB2312" panose="02010609030101010101" pitchFamily="49" charset="-122"/>
              </a:rPr>
              <a:t>为单独考察转移支付的影响，这里不用净税收</a:t>
            </a:r>
            <a:r>
              <a:rPr lang="zh-CN" altLang="en-US"/>
              <a:t> </a:t>
            </a:r>
          </a:p>
        </p:txBody>
      </p:sp>
      <p:sp>
        <p:nvSpPr>
          <p:cNvPr id="549912" name="Rectangle 24"/>
          <p:cNvSpPr>
            <a:spLocks noChangeArrowheads="1"/>
          </p:cNvSpPr>
          <p:nvPr/>
        </p:nvSpPr>
        <p:spPr bwMode="auto">
          <a:xfrm>
            <a:off x="1331913" y="3227388"/>
            <a:ext cx="4968875" cy="503237"/>
          </a:xfrm>
          <a:prstGeom prst="rect">
            <a:avLst/>
          </a:prstGeom>
          <a:noFill/>
          <a:ln w="9525">
            <a:noFill/>
            <a:miter lim="800000"/>
            <a:headEnd/>
            <a:tailEnd/>
          </a:ln>
          <a:effectLst/>
        </p:spPr>
        <p:txBody>
          <a:bodyPr/>
          <a:lstStyle/>
          <a:p>
            <a:pPr marL="342900" indent="-342900" algn="just" eaLnBrk="1" hangingPunct="1">
              <a:spcBef>
                <a:spcPct val="6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个人可支配收入  </a:t>
            </a:r>
            <a:r>
              <a:rPr kumimoji="1" lang="en-US" altLang="zh-CN" sz="2400" dirty="0">
                <a:effectLst>
                  <a:outerShdw blurRad="38100" dist="38100" dir="2700000" algn="tl">
                    <a:srgbClr val="C0C0C0"/>
                  </a:outerShdw>
                </a:effectLst>
                <a:latin typeface="Times New Roman" pitchFamily="18" charset="0"/>
              </a:rPr>
              <a:t>Yd</a:t>
            </a:r>
            <a:r>
              <a:rPr kumimoji="1" lang="zh-CN" altLang="en-US"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Y﹢g﹣T</a:t>
            </a:r>
            <a:r>
              <a:rPr kumimoji="1" lang="en-US" altLang="zh-CN" sz="2400" dirty="0">
                <a:effectLst>
                  <a:outerShdw blurRad="38100" dist="38100" dir="2700000" algn="tl">
                    <a:srgbClr val="C0C0C0"/>
                  </a:outerShdw>
                </a:effectLst>
                <a:latin typeface="Times New Roman" pitchFamily="18" charset="0"/>
              </a:rPr>
              <a:t> </a:t>
            </a:r>
          </a:p>
        </p:txBody>
      </p:sp>
      <p:sp>
        <p:nvSpPr>
          <p:cNvPr id="12" name="Rectangle 3"/>
          <p:cNvSpPr>
            <a:spLocks noChangeArrowheads="1"/>
          </p:cNvSpPr>
          <p:nvPr/>
        </p:nvSpPr>
        <p:spPr bwMode="auto">
          <a:xfrm>
            <a:off x="691391" y="999944"/>
            <a:ext cx="3455988"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三部门经济产出决定</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945273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891"/>
                                        </p:tgtEl>
                                        <p:attrNameLst>
                                          <p:attrName>style.visibility</p:attrName>
                                        </p:attrNameLst>
                                      </p:cBhvr>
                                      <p:to>
                                        <p:strVal val="visible"/>
                                      </p:to>
                                    </p:set>
                                    <p:animEffect transition="in" filter="blinds(horizontal)">
                                      <p:cBhvr>
                                        <p:cTn id="7" dur="500"/>
                                        <p:tgtEl>
                                          <p:spTgt spid="549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9890"/>
                                        </p:tgtEl>
                                        <p:attrNameLst>
                                          <p:attrName>style.visibility</p:attrName>
                                        </p:attrNameLst>
                                      </p:cBhvr>
                                      <p:to>
                                        <p:strVal val="visible"/>
                                      </p:to>
                                    </p:set>
                                    <p:animEffect transition="in" filter="blinds(horizontal)">
                                      <p:cBhvr>
                                        <p:cTn id="17" dur="500"/>
                                        <p:tgtEl>
                                          <p:spTgt spid="5498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9912"/>
                                        </p:tgtEl>
                                        <p:attrNameLst>
                                          <p:attrName>style.visibility</p:attrName>
                                        </p:attrNameLst>
                                      </p:cBhvr>
                                      <p:to>
                                        <p:strVal val="visible"/>
                                      </p:to>
                                    </p:set>
                                    <p:animEffect transition="in" filter="blinds(horizontal)">
                                      <p:cBhvr>
                                        <p:cTn id="22" dur="500"/>
                                        <p:tgtEl>
                                          <p:spTgt spid="5499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9908"/>
                                        </p:tgtEl>
                                        <p:attrNameLst>
                                          <p:attrName>style.visibility</p:attrName>
                                        </p:attrNameLst>
                                      </p:cBhvr>
                                      <p:to>
                                        <p:strVal val="visible"/>
                                      </p:to>
                                    </p:set>
                                    <p:animEffect transition="in" filter="blinds(horizontal)">
                                      <p:cBhvr>
                                        <p:cTn id="25" dur="500"/>
                                        <p:tgtEl>
                                          <p:spTgt spid="5499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49909"/>
                                        </p:tgtEl>
                                        <p:attrNameLst>
                                          <p:attrName>style.visibility</p:attrName>
                                        </p:attrNameLst>
                                      </p:cBhvr>
                                      <p:to>
                                        <p:strVal val="visible"/>
                                      </p:to>
                                    </p:set>
                                    <p:animEffect transition="in" filter="blinds(horizontal)">
                                      <p:cBhvr>
                                        <p:cTn id="30" dur="500"/>
                                        <p:tgtEl>
                                          <p:spTgt spid="54990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49911"/>
                                        </p:tgtEl>
                                        <p:attrNameLst>
                                          <p:attrName>style.visibility</p:attrName>
                                        </p:attrNameLst>
                                      </p:cBhvr>
                                      <p:to>
                                        <p:strVal val="visible"/>
                                      </p:to>
                                    </p:set>
                                    <p:animEffect transition="in" filter="blinds(horizontal)">
                                      <p:cBhvr>
                                        <p:cTn id="33" dur="500"/>
                                        <p:tgtEl>
                                          <p:spTgt spid="5499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49893"/>
                                        </p:tgtEl>
                                        <p:attrNameLst>
                                          <p:attrName>style.visibility</p:attrName>
                                        </p:attrNameLst>
                                      </p:cBhvr>
                                      <p:to>
                                        <p:strVal val="visible"/>
                                      </p:to>
                                    </p:set>
                                    <p:animEffect transition="in" filter="blinds(horizontal)">
                                      <p:cBhvr>
                                        <p:cTn id="38" dur="500"/>
                                        <p:tgtEl>
                                          <p:spTgt spid="54989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49910"/>
                                        </p:tgtEl>
                                        <p:attrNameLst>
                                          <p:attrName>style.visibility</p:attrName>
                                        </p:attrNameLst>
                                      </p:cBhvr>
                                      <p:to>
                                        <p:strVal val="visible"/>
                                      </p:to>
                                    </p:set>
                                    <p:animEffect transition="in" filter="blinds(horizontal)">
                                      <p:cBhvr>
                                        <p:cTn id="41" dur="500"/>
                                        <p:tgtEl>
                                          <p:spTgt spid="549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0" grpId="0"/>
      <p:bldP spid="549891" grpId="0"/>
      <p:bldP spid="549908" grpId="0" animBg="1"/>
      <p:bldP spid="549909" grpId="0"/>
      <p:bldP spid="549910" grpId="0"/>
      <p:bldP spid="549911" grpId="0" animBg="1"/>
      <p:bldP spid="549912"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2FA094D-68C8-4A33-A7A4-77D954A68329}" type="slidenum">
              <a:rPr lang="en-GB" altLang="zh-CN" sz="1200" b="0">
                <a:solidFill>
                  <a:schemeClr val="bg1"/>
                </a:solidFill>
              </a:rPr>
              <a:pPr/>
              <a:t>53</a:t>
            </a:fld>
            <a:endParaRPr lang="en-GB" altLang="zh-CN" sz="1200" b="0">
              <a:solidFill>
                <a:schemeClr val="bg1"/>
              </a:solidFill>
            </a:endParaRPr>
          </a:p>
        </p:txBody>
      </p:sp>
      <p:sp>
        <p:nvSpPr>
          <p:cNvPr id="550915" name="Comment 3">
            <a:hlinkClick r:id="rId3" action="ppaction://hlinksldjump"/>
          </p:cNvPr>
          <p:cNvSpPr>
            <a:spLocks noChangeArrowheads="1"/>
          </p:cNvSpPr>
          <p:nvPr/>
        </p:nvSpPr>
        <p:spPr bwMode="auto">
          <a:xfrm>
            <a:off x="755650" y="593725"/>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a:solidFill>
                  <a:srgbClr val="336699"/>
                </a:solidFill>
                <a:latin typeface="微软雅黑" pitchFamily="34" charset="-122"/>
                <a:ea typeface="微软雅黑" pitchFamily="34" charset="-122"/>
              </a:rPr>
              <a:t>2. </a:t>
            </a:r>
            <a:r>
              <a:rPr lang="zh-CN" altLang="en-US" sz="2800">
                <a:solidFill>
                  <a:srgbClr val="336699"/>
                </a:solidFill>
                <a:latin typeface="微软雅黑" pitchFamily="34" charset="-122"/>
                <a:ea typeface="微软雅黑" pitchFamily="34" charset="-122"/>
              </a:rPr>
              <a:t>政府购买乘数</a:t>
            </a:r>
            <a:endParaRPr lang="zh-CN" altLang="en-US" sz="2800">
              <a:latin typeface="微软雅黑" pitchFamily="34" charset="-122"/>
              <a:ea typeface="微软雅黑" pitchFamily="34" charset="-122"/>
            </a:endParaRPr>
          </a:p>
        </p:txBody>
      </p:sp>
      <p:graphicFrame>
        <p:nvGraphicFramePr>
          <p:cNvPr id="550917" name="Object 5"/>
          <p:cNvGraphicFramePr>
            <a:graphicFrameLocks noChangeAspect="1"/>
          </p:cNvGraphicFramePr>
          <p:nvPr>
            <p:extLst>
              <p:ext uri="{D42A27DB-BD31-4B8C-83A1-F6EECF244321}">
                <p14:modId xmlns:p14="http://schemas.microsoft.com/office/powerpoint/2010/main" val="3713281166"/>
              </p:ext>
            </p:extLst>
          </p:nvPr>
        </p:nvGraphicFramePr>
        <p:xfrm>
          <a:off x="1331913" y="2506663"/>
          <a:ext cx="1824038" cy="765175"/>
        </p:xfrm>
        <a:graphic>
          <a:graphicData uri="http://schemas.openxmlformats.org/presentationml/2006/ole">
            <mc:AlternateContent xmlns:mc="http://schemas.openxmlformats.org/markup-compatibility/2006">
              <mc:Choice xmlns:v="urn:schemas-microsoft-com:vml" Requires="v">
                <p:oleObj spid="_x0000_s29866" name="Equation" r:id="rId4" imgW="990600" imgH="419100" progId="Equation.DSMT4">
                  <p:embed/>
                </p:oleObj>
              </mc:Choice>
              <mc:Fallback>
                <p:oleObj name="Equation" r:id="rId4" imgW="9906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506663"/>
                        <a:ext cx="182403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0921" name="Rectangle 9"/>
          <p:cNvSpPr>
            <a:spLocks noChangeArrowheads="1"/>
          </p:cNvSpPr>
          <p:nvPr/>
        </p:nvSpPr>
        <p:spPr bwMode="auto">
          <a:xfrm>
            <a:off x="5968714" y="2742405"/>
            <a:ext cx="2232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dirty="0">
                <a:solidFill>
                  <a:srgbClr val="800000"/>
                </a:solidFill>
                <a:latin typeface="楷体_GB2312" panose="02010609030101010101" pitchFamily="49" charset="-122"/>
                <a:ea typeface="楷体_GB2312" panose="02010609030101010101" pitchFamily="49" charset="-122"/>
              </a:rPr>
              <a:t>政府购买乘数</a:t>
            </a:r>
          </a:p>
        </p:txBody>
      </p:sp>
      <p:sp>
        <p:nvSpPr>
          <p:cNvPr id="550934" name="AutoShape 22"/>
          <p:cNvSpPr>
            <a:spLocks noChangeArrowheads="1"/>
          </p:cNvSpPr>
          <p:nvPr/>
        </p:nvSpPr>
        <p:spPr bwMode="auto">
          <a:xfrm>
            <a:off x="3485357" y="2722563"/>
            <a:ext cx="504825" cy="4095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graphicFrame>
        <p:nvGraphicFramePr>
          <p:cNvPr id="550941" name="Object 29"/>
          <p:cNvGraphicFramePr>
            <a:graphicFrameLocks noChangeAspect="1"/>
          </p:cNvGraphicFramePr>
          <p:nvPr>
            <p:extLst>
              <p:ext uri="{D42A27DB-BD31-4B8C-83A1-F6EECF244321}">
                <p14:modId xmlns:p14="http://schemas.microsoft.com/office/powerpoint/2010/main" val="3485663152"/>
              </p:ext>
            </p:extLst>
          </p:nvPr>
        </p:nvGraphicFramePr>
        <p:xfrm>
          <a:off x="4330030" y="2578100"/>
          <a:ext cx="1263650" cy="765175"/>
        </p:xfrm>
        <a:graphic>
          <a:graphicData uri="http://schemas.openxmlformats.org/presentationml/2006/ole">
            <mc:AlternateContent xmlns:mc="http://schemas.openxmlformats.org/markup-compatibility/2006">
              <mc:Choice xmlns:v="urn:schemas-microsoft-com:vml" Requires="v">
                <p:oleObj spid="_x0000_s29867" name="Equation" r:id="rId6" imgW="638192" imgH="371501" progId="Equation.DSMT4">
                  <p:embed/>
                </p:oleObj>
              </mc:Choice>
              <mc:Fallback>
                <p:oleObj name="Equation" r:id="rId6" imgW="638192" imgH="371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0030" y="2578100"/>
                        <a:ext cx="12636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9893" name="Object 7"/>
          <p:cNvGraphicFramePr>
            <a:graphicFrameLocks noChangeAspect="1"/>
          </p:cNvGraphicFramePr>
          <p:nvPr>
            <p:extLst>
              <p:ext uri="{D42A27DB-BD31-4B8C-83A1-F6EECF244321}">
                <p14:modId xmlns:p14="http://schemas.microsoft.com/office/powerpoint/2010/main" val="2838283583"/>
              </p:ext>
            </p:extLst>
          </p:nvPr>
        </p:nvGraphicFramePr>
        <p:xfrm>
          <a:off x="1401763" y="1675332"/>
          <a:ext cx="2882900" cy="684213"/>
        </p:xfrm>
        <a:graphic>
          <a:graphicData uri="http://schemas.openxmlformats.org/presentationml/2006/ole">
            <mc:AlternateContent xmlns:mc="http://schemas.openxmlformats.org/markup-compatibility/2006">
              <mc:Choice xmlns:v="urn:schemas-microsoft-com:vml" Requires="v">
                <p:oleObj spid="_x0000_s29868" name="Equation" r:id="rId8" imgW="1504849" imgH="371501" progId="Equation.DSMT4">
                  <p:embed/>
                </p:oleObj>
              </mc:Choice>
              <mc:Fallback>
                <p:oleObj name="Equation" r:id="rId8" imgW="1504849" imgH="371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1763" y="1675332"/>
                        <a:ext cx="28829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18"/>
          <p:cNvGraphicFramePr>
            <a:graphicFrameLocks noChangeAspect="1"/>
          </p:cNvGraphicFramePr>
          <p:nvPr/>
        </p:nvGraphicFramePr>
        <p:xfrm>
          <a:off x="4198938" y="3216275"/>
          <a:ext cx="114300" cy="177800"/>
        </p:xfrm>
        <a:graphic>
          <a:graphicData uri="http://schemas.openxmlformats.org/presentationml/2006/ole">
            <mc:AlternateContent xmlns:mc="http://schemas.openxmlformats.org/markup-compatibility/2006">
              <mc:Choice xmlns:v="urn:schemas-microsoft-com:vml" Requires="v">
                <p:oleObj spid="_x0000_s29869" name="Equation" r:id="rId10" imgW="114102" imgH="177492" progId="Equation.DSMT4">
                  <p:embed/>
                </p:oleObj>
              </mc:Choice>
              <mc:Fallback>
                <p:oleObj name="Equation" r:id="rId10" imgW="114102" imgH="177492"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8938" y="321627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20">
            <a:hlinkClick r:id="rId12" action="ppaction://hlinksldjump"/>
          </p:cNvPr>
          <p:cNvSpPr>
            <a:spLocks noChangeArrowheads="1"/>
          </p:cNvSpPr>
          <p:nvPr/>
        </p:nvSpPr>
        <p:spPr bwMode="auto">
          <a:xfrm>
            <a:off x="4917458" y="1669256"/>
            <a:ext cx="3743325" cy="792163"/>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1800" dirty="0">
                <a:solidFill>
                  <a:srgbClr val="008000"/>
                </a:solidFill>
                <a:latin typeface="楷体" panose="02010609060101010101" pitchFamily="49" charset="-122"/>
                <a:ea typeface="楷体" panose="02010609060101010101" pitchFamily="49" charset="-122"/>
              </a:rPr>
              <a:t>考虑到政府投资存在挤出效应，实际的政府购买乘数并没有这么大</a:t>
            </a:r>
            <a:endParaRPr kumimoji="1" lang="zh-TW" altLang="en-US" sz="1800" dirty="0">
              <a:solidFill>
                <a:srgbClr val="008000"/>
              </a:solidFill>
              <a:latin typeface="楷体" panose="02010609060101010101" pitchFamily="49" charset="-122"/>
              <a:ea typeface="楷体" panose="02010609060101010101" pitchFamily="49" charset="-122"/>
            </a:endParaRPr>
          </a:p>
        </p:txBody>
      </p:sp>
      <p:sp>
        <p:nvSpPr>
          <p:cNvPr id="20" name="Comment 2">
            <a:hlinkClick r:id="rId3" action="ppaction://hlinksldjump"/>
          </p:cNvPr>
          <p:cNvSpPr>
            <a:spLocks noChangeArrowheads="1"/>
          </p:cNvSpPr>
          <p:nvPr/>
        </p:nvSpPr>
        <p:spPr bwMode="auto">
          <a:xfrm>
            <a:off x="755650" y="350520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a:solidFill>
                  <a:srgbClr val="336699"/>
                </a:solidFill>
                <a:latin typeface="微软雅黑" pitchFamily="34" charset="-122"/>
                <a:ea typeface="微软雅黑" pitchFamily="34" charset="-122"/>
              </a:rPr>
              <a:t>3. </a:t>
            </a:r>
            <a:r>
              <a:rPr lang="zh-CN" altLang="en-US" sz="2800">
                <a:solidFill>
                  <a:srgbClr val="336699"/>
                </a:solidFill>
                <a:latin typeface="微软雅黑" pitchFamily="34" charset="-122"/>
                <a:ea typeface="微软雅黑" pitchFamily="34" charset="-122"/>
              </a:rPr>
              <a:t>转移支付乘数</a:t>
            </a:r>
            <a:endParaRPr lang="zh-CN" altLang="en-US" sz="2800">
              <a:latin typeface="微软雅黑" pitchFamily="34" charset="-122"/>
              <a:ea typeface="微软雅黑" pitchFamily="34" charset="-122"/>
            </a:endParaRPr>
          </a:p>
        </p:txBody>
      </p:sp>
      <p:sp>
        <p:nvSpPr>
          <p:cNvPr id="22" name="Rectangle 5"/>
          <p:cNvSpPr>
            <a:spLocks noChangeArrowheads="1"/>
          </p:cNvSpPr>
          <p:nvPr/>
        </p:nvSpPr>
        <p:spPr bwMode="auto">
          <a:xfrm>
            <a:off x="5940425" y="4999038"/>
            <a:ext cx="22320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800000"/>
                </a:solidFill>
                <a:latin typeface="楷体_GB2312" panose="02010609030101010101" pitchFamily="49" charset="-122"/>
                <a:ea typeface="楷体_GB2312" panose="02010609030101010101" pitchFamily="49" charset="-122"/>
              </a:rPr>
              <a:t>转移支付乘数</a:t>
            </a:r>
          </a:p>
        </p:txBody>
      </p:sp>
      <p:sp>
        <p:nvSpPr>
          <p:cNvPr id="23" name="AutoShape 12"/>
          <p:cNvSpPr>
            <a:spLocks noChangeArrowheads="1"/>
          </p:cNvSpPr>
          <p:nvPr/>
        </p:nvSpPr>
        <p:spPr bwMode="auto">
          <a:xfrm>
            <a:off x="3492500" y="5013325"/>
            <a:ext cx="504825" cy="4095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graphicFrame>
        <p:nvGraphicFramePr>
          <p:cNvPr id="24" name="Object 30"/>
          <p:cNvGraphicFramePr>
            <a:graphicFrameLocks noChangeAspect="1"/>
          </p:cNvGraphicFramePr>
          <p:nvPr/>
        </p:nvGraphicFramePr>
        <p:xfrm>
          <a:off x="4284663" y="4835525"/>
          <a:ext cx="1244600" cy="766763"/>
        </p:xfrm>
        <a:graphic>
          <a:graphicData uri="http://schemas.openxmlformats.org/presentationml/2006/ole">
            <mc:AlternateContent xmlns:mc="http://schemas.openxmlformats.org/markup-compatibility/2006">
              <mc:Choice xmlns:v="urn:schemas-microsoft-com:vml" Requires="v">
                <p:oleObj spid="_x0000_s29870" name="Equation" r:id="rId13" imgW="628751" imgH="371501" progId="Equation.DSMT4">
                  <p:embed/>
                </p:oleObj>
              </mc:Choice>
              <mc:Fallback>
                <p:oleObj name="Equation" r:id="rId13" imgW="628751" imgH="37150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4663" y="4835525"/>
                        <a:ext cx="12446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7"/>
          <p:cNvGraphicFramePr>
            <a:graphicFrameLocks noChangeAspect="1"/>
          </p:cNvGraphicFramePr>
          <p:nvPr/>
        </p:nvGraphicFramePr>
        <p:xfrm>
          <a:off x="1403350" y="3992563"/>
          <a:ext cx="2882900" cy="684212"/>
        </p:xfrm>
        <a:graphic>
          <a:graphicData uri="http://schemas.openxmlformats.org/presentationml/2006/ole">
            <mc:AlternateContent xmlns:mc="http://schemas.openxmlformats.org/markup-compatibility/2006">
              <mc:Choice xmlns:v="urn:schemas-microsoft-com:vml" Requires="v">
                <p:oleObj spid="_x0000_s29871" name="Equation" r:id="rId15" imgW="1504849" imgH="371501" progId="Equation.DSMT4">
                  <p:embed/>
                </p:oleObj>
              </mc:Choice>
              <mc:Fallback>
                <p:oleObj name="Equation" r:id="rId15" imgW="1504849" imgH="371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3992563"/>
                        <a:ext cx="28829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0">
            <a:hlinkClick r:id="rId12" action="ppaction://hlinksldjump"/>
          </p:cNvPr>
          <p:cNvSpPr>
            <a:spLocks noChangeArrowheads="1"/>
          </p:cNvSpPr>
          <p:nvPr/>
        </p:nvSpPr>
        <p:spPr bwMode="auto">
          <a:xfrm>
            <a:off x="4932363" y="3789363"/>
            <a:ext cx="3743325" cy="792162"/>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1800">
                <a:solidFill>
                  <a:srgbClr val="008000"/>
                </a:solidFill>
                <a:latin typeface="楷体" panose="02010609060101010101" pitchFamily="49" charset="-122"/>
                <a:ea typeface="楷体" panose="02010609060101010101" pitchFamily="49" charset="-122"/>
              </a:rPr>
              <a:t>考虑到低收入者的边际消费倾向较高，转移支付乘数实际上更大些</a:t>
            </a:r>
            <a:endParaRPr kumimoji="1" lang="zh-TW" altLang="en-US" sz="1800">
              <a:solidFill>
                <a:srgbClr val="008000"/>
              </a:solidFill>
              <a:latin typeface="楷体" panose="02010609060101010101" pitchFamily="49" charset="-122"/>
              <a:ea typeface="楷体" panose="02010609060101010101" pitchFamily="49" charset="-122"/>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4018475762"/>
              </p:ext>
            </p:extLst>
          </p:nvPr>
        </p:nvGraphicFramePr>
        <p:xfrm>
          <a:off x="1115616" y="4839969"/>
          <a:ext cx="1965722" cy="911543"/>
        </p:xfrm>
        <a:graphic>
          <a:graphicData uri="http://schemas.openxmlformats.org/presentationml/2006/ole">
            <mc:AlternateContent xmlns:mc="http://schemas.openxmlformats.org/markup-compatibility/2006">
              <mc:Choice xmlns:v="urn:schemas-microsoft-com:vml" Requires="v">
                <p:oleObj spid="_x0000_s29872" r:id="rId17" imgW="952200" imgH="419040" progId="">
                  <p:embed/>
                </p:oleObj>
              </mc:Choice>
              <mc:Fallback>
                <p:oleObj r:id="rId17" imgW="952200" imgH="419040" progId="">
                  <p:embed/>
                  <p:pic>
                    <p:nvPicPr>
                      <p:cNvPr id="0" name=""/>
                      <p:cNvPicPr/>
                      <p:nvPr/>
                    </p:nvPicPr>
                    <p:blipFill>
                      <a:blip r:embed="rId18"/>
                      <a:stretch>
                        <a:fillRect/>
                      </a:stretch>
                    </p:blipFill>
                    <p:spPr>
                      <a:xfrm>
                        <a:off x="1115616" y="4839969"/>
                        <a:ext cx="1965722" cy="911543"/>
                      </a:xfrm>
                      <a:prstGeom prst="rect">
                        <a:avLst/>
                      </a:prstGeom>
                    </p:spPr>
                  </p:pic>
                </p:oleObj>
              </mc:Fallback>
            </mc:AlternateContent>
          </a:graphicData>
        </a:graphic>
      </p:graphicFrame>
    </p:spTree>
    <p:extLst>
      <p:ext uri="{BB962C8B-B14F-4D97-AF65-F5344CB8AC3E}">
        <p14:creationId xmlns:p14="http://schemas.microsoft.com/office/powerpoint/2010/main" val="46336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0915"/>
                                        </p:tgtEl>
                                        <p:attrNameLst>
                                          <p:attrName>style.visibility</p:attrName>
                                        </p:attrNameLst>
                                      </p:cBhvr>
                                      <p:to>
                                        <p:strVal val="visible"/>
                                      </p:to>
                                    </p:set>
                                    <p:animEffect transition="in" filter="blinds(horizontal)">
                                      <p:cBhvr>
                                        <p:cTn id="7" dur="500"/>
                                        <p:tgtEl>
                                          <p:spTgt spid="550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3"/>
                                        </p:tgtEl>
                                        <p:attrNameLst>
                                          <p:attrName>style.visibility</p:attrName>
                                        </p:attrNameLst>
                                      </p:cBhvr>
                                      <p:to>
                                        <p:strVal val="visible"/>
                                      </p:to>
                                    </p:set>
                                    <p:animEffect transition="in" filter="blinds(horizontal)">
                                      <p:cBhvr>
                                        <p:cTn id="12" dur="500"/>
                                        <p:tgtEl>
                                          <p:spTgt spid="549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0917"/>
                                        </p:tgtEl>
                                        <p:attrNameLst>
                                          <p:attrName>style.visibility</p:attrName>
                                        </p:attrNameLst>
                                      </p:cBhvr>
                                      <p:to>
                                        <p:strVal val="visible"/>
                                      </p:to>
                                    </p:set>
                                    <p:animEffect transition="in" filter="blinds(horizontal)">
                                      <p:cBhvr>
                                        <p:cTn id="17" dur="500"/>
                                        <p:tgtEl>
                                          <p:spTgt spid="550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0934"/>
                                        </p:tgtEl>
                                        <p:attrNameLst>
                                          <p:attrName>style.visibility</p:attrName>
                                        </p:attrNameLst>
                                      </p:cBhvr>
                                      <p:to>
                                        <p:strVal val="visible"/>
                                      </p:to>
                                    </p:set>
                                    <p:animEffect transition="in" filter="blinds(horizontal)">
                                      <p:cBhvr>
                                        <p:cTn id="22" dur="500"/>
                                        <p:tgtEl>
                                          <p:spTgt spid="550934"/>
                                        </p:tgtEl>
                                      </p:cBhvr>
                                    </p:animEffect>
                                  </p:childTnLst>
                                </p:cTn>
                              </p:par>
                              <p:par>
                                <p:cTn id="23" presetID="3" presetClass="entr" presetSubtype="10" fill="hold" nodeType="withEffect">
                                  <p:stCondLst>
                                    <p:cond delay="0"/>
                                  </p:stCondLst>
                                  <p:childTnLst>
                                    <p:set>
                                      <p:cBhvr>
                                        <p:cTn id="24" dur="1" fill="hold">
                                          <p:stCondLst>
                                            <p:cond delay="0"/>
                                          </p:stCondLst>
                                        </p:cTn>
                                        <p:tgtEl>
                                          <p:spTgt spid="550941"/>
                                        </p:tgtEl>
                                        <p:attrNameLst>
                                          <p:attrName>style.visibility</p:attrName>
                                        </p:attrNameLst>
                                      </p:cBhvr>
                                      <p:to>
                                        <p:strVal val="visible"/>
                                      </p:to>
                                    </p:set>
                                    <p:animEffect transition="in" filter="blinds(horizontal)">
                                      <p:cBhvr>
                                        <p:cTn id="25" dur="500"/>
                                        <p:tgtEl>
                                          <p:spTgt spid="55094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50921"/>
                                        </p:tgtEl>
                                        <p:attrNameLst>
                                          <p:attrName>style.visibility</p:attrName>
                                        </p:attrNameLst>
                                      </p:cBhvr>
                                      <p:to>
                                        <p:strVal val="visible"/>
                                      </p:to>
                                    </p:set>
                                    <p:animEffect transition="in" filter="blinds(horizontal)">
                                      <p:cBhvr>
                                        <p:cTn id="28" dur="500"/>
                                        <p:tgtEl>
                                          <p:spTgt spid="5509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linds(horizontal)">
                                      <p:cBhvr>
                                        <p:cTn id="48" dur="500"/>
                                        <p:tgtEl>
                                          <p:spTgt spid="22"/>
                                        </p:tgtEl>
                                      </p:cBhvr>
                                    </p:animEffect>
                                  </p:childTnLst>
                                </p:cTn>
                              </p:par>
                              <p:par>
                                <p:cTn id="49" presetID="3" presetClass="entr" presetSubtype="1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linds(horizontal)">
                                      <p:cBhvr>
                                        <p:cTn id="51" dur="500"/>
                                        <p:tgtEl>
                                          <p:spTgt spid="2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linds(horizontal)">
                                      <p:cBhvr>
                                        <p:cTn id="54" dur="500"/>
                                        <p:tgtEl>
                                          <p:spTgt spid="2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dissolv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p:bldP spid="550921" grpId="0"/>
      <p:bldP spid="550934" grpId="0" animBg="1"/>
      <p:bldP spid="19" grpId="0" animBg="1" autoUpdateAnimBg="0"/>
      <p:bldP spid="20" grpId="0"/>
      <p:bldP spid="22" grpId="0"/>
      <p:bldP spid="23" grpId="0" animBg="1"/>
      <p:bldP spid="26"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D44E4F9-EE89-4678-8F3C-F9C077537551}" type="slidenum">
              <a:rPr lang="en-GB" altLang="zh-CN" sz="1200" b="0">
                <a:solidFill>
                  <a:schemeClr val="bg1"/>
                </a:solidFill>
              </a:rPr>
              <a:pPr/>
              <a:t>54</a:t>
            </a:fld>
            <a:endParaRPr lang="en-GB" altLang="zh-CN" sz="1200" b="0">
              <a:solidFill>
                <a:schemeClr val="bg1"/>
              </a:solidFill>
            </a:endParaRPr>
          </a:p>
        </p:txBody>
      </p:sp>
      <p:sp>
        <p:nvSpPr>
          <p:cNvPr id="553986" name="Comment 2">
            <a:hlinkClick r:id="rId3" action="ppaction://hlinksldjump"/>
          </p:cNvPr>
          <p:cNvSpPr>
            <a:spLocks noChangeArrowheads="1"/>
          </p:cNvSpPr>
          <p:nvPr/>
        </p:nvSpPr>
        <p:spPr bwMode="auto">
          <a:xfrm>
            <a:off x="755650"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a:solidFill>
                  <a:srgbClr val="336699"/>
                </a:solidFill>
                <a:latin typeface="微软雅黑" pitchFamily="34" charset="-122"/>
                <a:ea typeface="微软雅黑" pitchFamily="34" charset="-122"/>
              </a:rPr>
              <a:t>4. </a:t>
            </a:r>
            <a:r>
              <a:rPr lang="zh-CN" altLang="en-US" sz="2800">
                <a:solidFill>
                  <a:srgbClr val="336699"/>
                </a:solidFill>
                <a:latin typeface="微软雅黑" pitchFamily="34" charset="-122"/>
                <a:ea typeface="微软雅黑" pitchFamily="34" charset="-122"/>
              </a:rPr>
              <a:t>税收乘数</a:t>
            </a:r>
            <a:endParaRPr lang="zh-CN" altLang="en-US" sz="2800">
              <a:latin typeface="微软雅黑" pitchFamily="34" charset="-122"/>
              <a:ea typeface="微软雅黑" pitchFamily="34" charset="-122"/>
            </a:endParaRPr>
          </a:p>
        </p:txBody>
      </p:sp>
      <p:graphicFrame>
        <p:nvGraphicFramePr>
          <p:cNvPr id="553987" name="Object 3"/>
          <p:cNvGraphicFramePr>
            <a:graphicFrameLocks noChangeAspect="1"/>
          </p:cNvGraphicFramePr>
          <p:nvPr>
            <p:extLst>
              <p:ext uri="{D42A27DB-BD31-4B8C-83A1-F6EECF244321}">
                <p14:modId xmlns:p14="http://schemas.microsoft.com/office/powerpoint/2010/main" val="2324265251"/>
              </p:ext>
            </p:extLst>
          </p:nvPr>
        </p:nvGraphicFramePr>
        <p:xfrm>
          <a:off x="1377266" y="2557462"/>
          <a:ext cx="1800225" cy="765175"/>
        </p:xfrm>
        <a:graphic>
          <a:graphicData uri="http://schemas.openxmlformats.org/presentationml/2006/ole">
            <mc:AlternateContent xmlns:mc="http://schemas.openxmlformats.org/markup-compatibility/2006">
              <mc:Choice xmlns:v="urn:schemas-microsoft-com:vml" Requires="v">
                <p:oleObj spid="_x0000_s30818" name="Equation" r:id="rId4" imgW="977900" imgH="419100" progId="Equation.DSMT4">
                  <p:embed/>
                </p:oleObj>
              </mc:Choice>
              <mc:Fallback>
                <p:oleObj name="Equation" r:id="rId4" imgW="9779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7266" y="2557462"/>
                        <a:ext cx="18002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989" name="Rectangle 5"/>
          <p:cNvSpPr>
            <a:spLocks noChangeArrowheads="1"/>
          </p:cNvSpPr>
          <p:nvPr/>
        </p:nvSpPr>
        <p:spPr bwMode="auto">
          <a:xfrm>
            <a:off x="5929650" y="2690813"/>
            <a:ext cx="22320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dirty="0">
                <a:solidFill>
                  <a:srgbClr val="990000"/>
                </a:solidFill>
                <a:latin typeface="楷体" panose="02010609060101010101" pitchFamily="49" charset="-122"/>
                <a:ea typeface="楷体" panose="02010609060101010101" pitchFamily="49" charset="-122"/>
              </a:rPr>
              <a:t>税收乘数</a:t>
            </a:r>
          </a:p>
        </p:txBody>
      </p:sp>
      <p:sp>
        <p:nvSpPr>
          <p:cNvPr id="553993" name="AutoShape 9"/>
          <p:cNvSpPr>
            <a:spLocks noChangeArrowheads="1"/>
          </p:cNvSpPr>
          <p:nvPr/>
        </p:nvSpPr>
        <p:spPr bwMode="auto">
          <a:xfrm>
            <a:off x="3491880" y="2717800"/>
            <a:ext cx="504825" cy="4095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graphicFrame>
        <p:nvGraphicFramePr>
          <p:cNvPr id="554007" name="Object 23"/>
          <p:cNvGraphicFramePr>
            <a:graphicFrameLocks noChangeAspect="1"/>
          </p:cNvGraphicFramePr>
          <p:nvPr>
            <p:extLst>
              <p:ext uri="{D42A27DB-BD31-4B8C-83A1-F6EECF244321}">
                <p14:modId xmlns:p14="http://schemas.microsoft.com/office/powerpoint/2010/main" val="1182685715"/>
              </p:ext>
            </p:extLst>
          </p:nvPr>
        </p:nvGraphicFramePr>
        <p:xfrm>
          <a:off x="4139952" y="2557462"/>
          <a:ext cx="1268412" cy="766762"/>
        </p:xfrm>
        <a:graphic>
          <a:graphicData uri="http://schemas.openxmlformats.org/presentationml/2006/ole">
            <mc:AlternateContent xmlns:mc="http://schemas.openxmlformats.org/markup-compatibility/2006">
              <mc:Choice xmlns:v="urn:schemas-microsoft-com:vml" Requires="v">
                <p:oleObj spid="_x0000_s30819" name="Equation" r:id="rId6" imgW="638192" imgH="371501" progId="Equation.DSMT4">
                  <p:embed/>
                </p:oleObj>
              </mc:Choice>
              <mc:Fallback>
                <p:oleObj name="Equation" r:id="rId6" imgW="638192" imgH="371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952" y="2557462"/>
                        <a:ext cx="126841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9893" name="Object 7"/>
          <p:cNvGraphicFramePr>
            <a:graphicFrameLocks noChangeAspect="1"/>
          </p:cNvGraphicFramePr>
          <p:nvPr>
            <p:extLst>
              <p:ext uri="{D42A27DB-BD31-4B8C-83A1-F6EECF244321}">
                <p14:modId xmlns:p14="http://schemas.microsoft.com/office/powerpoint/2010/main" val="1686186845"/>
              </p:ext>
            </p:extLst>
          </p:nvPr>
        </p:nvGraphicFramePr>
        <p:xfrm>
          <a:off x="1377266" y="1761330"/>
          <a:ext cx="2882900" cy="684213"/>
        </p:xfrm>
        <a:graphic>
          <a:graphicData uri="http://schemas.openxmlformats.org/presentationml/2006/ole">
            <mc:AlternateContent xmlns:mc="http://schemas.openxmlformats.org/markup-compatibility/2006">
              <mc:Choice xmlns:v="urn:schemas-microsoft-com:vml" Requires="v">
                <p:oleObj spid="_x0000_s30820" name="Equation" r:id="rId8" imgW="1504849" imgH="371501" progId="Equation.DSMT4">
                  <p:embed/>
                </p:oleObj>
              </mc:Choice>
              <mc:Fallback>
                <p:oleObj name="Equation" r:id="rId8" imgW="1504849" imgH="371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7266" y="1761330"/>
                        <a:ext cx="28829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Comment 2">
            <a:hlinkClick r:id="rId3" action="ppaction://hlinksldjump"/>
          </p:cNvPr>
          <p:cNvSpPr>
            <a:spLocks noChangeArrowheads="1"/>
          </p:cNvSpPr>
          <p:nvPr/>
        </p:nvSpPr>
        <p:spPr bwMode="auto">
          <a:xfrm>
            <a:off x="755650" y="364490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a:solidFill>
                  <a:srgbClr val="336699"/>
                </a:solidFill>
                <a:latin typeface="微软雅黑" pitchFamily="34" charset="-122"/>
                <a:ea typeface="微软雅黑" pitchFamily="34" charset="-122"/>
              </a:rPr>
              <a:t>5. </a:t>
            </a:r>
            <a:r>
              <a:rPr lang="zh-CN" altLang="en-US" sz="2800">
                <a:solidFill>
                  <a:srgbClr val="336699"/>
                </a:solidFill>
                <a:latin typeface="微软雅黑" pitchFamily="34" charset="-122"/>
                <a:ea typeface="微软雅黑" pitchFamily="34" charset="-122"/>
              </a:rPr>
              <a:t>平衡预算乘数</a:t>
            </a:r>
            <a:endParaRPr lang="zh-CN" altLang="en-US" sz="2800">
              <a:latin typeface="微软雅黑" pitchFamily="34" charset="-122"/>
              <a:ea typeface="微软雅黑" pitchFamily="34" charset="-122"/>
            </a:endParaRPr>
          </a:p>
        </p:txBody>
      </p:sp>
      <p:graphicFrame>
        <p:nvGraphicFramePr>
          <p:cNvPr id="2" name="对象 1"/>
          <p:cNvGraphicFramePr>
            <a:graphicFrameLocks noChangeAspect="1"/>
          </p:cNvGraphicFramePr>
          <p:nvPr/>
        </p:nvGraphicFramePr>
        <p:xfrm>
          <a:off x="1562100" y="4398963"/>
          <a:ext cx="4089400" cy="866775"/>
        </p:xfrm>
        <a:graphic>
          <a:graphicData uri="http://schemas.openxmlformats.org/presentationml/2006/ole">
            <mc:AlternateContent xmlns:mc="http://schemas.openxmlformats.org/markup-compatibility/2006">
              <mc:Choice xmlns:v="urn:schemas-microsoft-com:vml" Requires="v">
                <p:oleObj spid="_x0000_s30821" name="Equation" r:id="rId10" imgW="1971759" imgH="371501" progId="Equation.DSMT4">
                  <p:embed/>
                </p:oleObj>
              </mc:Choice>
              <mc:Fallback>
                <p:oleObj name="Equation" r:id="rId10" imgW="1971759" imgH="37150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2100" y="4398963"/>
                        <a:ext cx="4089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556892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986"/>
                                        </p:tgtEl>
                                        <p:attrNameLst>
                                          <p:attrName>style.visibility</p:attrName>
                                        </p:attrNameLst>
                                      </p:cBhvr>
                                      <p:to>
                                        <p:strVal val="visible"/>
                                      </p:to>
                                    </p:set>
                                    <p:animEffect transition="in" filter="blinds(horizontal)">
                                      <p:cBhvr>
                                        <p:cTn id="7" dur="500"/>
                                        <p:tgtEl>
                                          <p:spTgt spid="553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3"/>
                                        </p:tgtEl>
                                        <p:attrNameLst>
                                          <p:attrName>style.visibility</p:attrName>
                                        </p:attrNameLst>
                                      </p:cBhvr>
                                      <p:to>
                                        <p:strVal val="visible"/>
                                      </p:to>
                                    </p:set>
                                    <p:animEffect transition="in" filter="blinds(horizontal)">
                                      <p:cBhvr>
                                        <p:cTn id="12" dur="500"/>
                                        <p:tgtEl>
                                          <p:spTgt spid="549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3987"/>
                                        </p:tgtEl>
                                        <p:attrNameLst>
                                          <p:attrName>style.visibility</p:attrName>
                                        </p:attrNameLst>
                                      </p:cBhvr>
                                      <p:to>
                                        <p:strVal val="visible"/>
                                      </p:to>
                                    </p:set>
                                    <p:animEffect transition="in" filter="blinds(horizontal)">
                                      <p:cBhvr>
                                        <p:cTn id="17" dur="500"/>
                                        <p:tgtEl>
                                          <p:spTgt spid="553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993"/>
                                        </p:tgtEl>
                                        <p:attrNameLst>
                                          <p:attrName>style.visibility</p:attrName>
                                        </p:attrNameLst>
                                      </p:cBhvr>
                                      <p:to>
                                        <p:strVal val="visible"/>
                                      </p:to>
                                    </p:set>
                                    <p:animEffect transition="in" filter="blinds(horizontal)">
                                      <p:cBhvr>
                                        <p:cTn id="22" dur="500"/>
                                        <p:tgtEl>
                                          <p:spTgt spid="553993"/>
                                        </p:tgtEl>
                                      </p:cBhvr>
                                    </p:animEffect>
                                  </p:childTnLst>
                                </p:cTn>
                              </p:par>
                              <p:par>
                                <p:cTn id="23" presetID="3" presetClass="entr" presetSubtype="10" fill="hold" nodeType="withEffect">
                                  <p:stCondLst>
                                    <p:cond delay="0"/>
                                  </p:stCondLst>
                                  <p:childTnLst>
                                    <p:set>
                                      <p:cBhvr>
                                        <p:cTn id="24" dur="1" fill="hold">
                                          <p:stCondLst>
                                            <p:cond delay="0"/>
                                          </p:stCondLst>
                                        </p:cTn>
                                        <p:tgtEl>
                                          <p:spTgt spid="554007"/>
                                        </p:tgtEl>
                                        <p:attrNameLst>
                                          <p:attrName>style.visibility</p:attrName>
                                        </p:attrNameLst>
                                      </p:cBhvr>
                                      <p:to>
                                        <p:strVal val="visible"/>
                                      </p:to>
                                    </p:set>
                                    <p:animEffect transition="in" filter="blinds(horizontal)">
                                      <p:cBhvr>
                                        <p:cTn id="25" dur="500"/>
                                        <p:tgtEl>
                                          <p:spTgt spid="55400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53989"/>
                                        </p:tgtEl>
                                        <p:attrNameLst>
                                          <p:attrName>style.visibility</p:attrName>
                                        </p:attrNameLst>
                                      </p:cBhvr>
                                      <p:to>
                                        <p:strVal val="visible"/>
                                      </p:to>
                                    </p:set>
                                    <p:animEffect transition="in" filter="blinds(horizontal)">
                                      <p:cBhvr>
                                        <p:cTn id="28" dur="500"/>
                                        <p:tgtEl>
                                          <p:spTgt spid="5539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6" grpId="0"/>
      <p:bldP spid="553989" grpId="0"/>
      <p:bldP spid="553993" grpId="0" animBg="1"/>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71630B7-4C0B-4CAB-B73F-056FCCD9F9FB}" type="slidenum">
              <a:rPr lang="en-GB" altLang="zh-CN" sz="1200" b="0">
                <a:solidFill>
                  <a:schemeClr val="bg1"/>
                </a:solidFill>
              </a:rPr>
              <a:pPr/>
              <a:t>55</a:t>
            </a:fld>
            <a:endParaRPr lang="en-GB" altLang="zh-CN" sz="1200" b="0">
              <a:solidFill>
                <a:schemeClr val="bg1"/>
              </a:solidFill>
            </a:endParaRPr>
          </a:p>
        </p:txBody>
      </p:sp>
      <p:sp>
        <p:nvSpPr>
          <p:cNvPr id="555021" name="Rectangle 13"/>
          <p:cNvSpPr>
            <a:spLocks noChangeArrowheads="1"/>
          </p:cNvSpPr>
          <p:nvPr/>
        </p:nvSpPr>
        <p:spPr bwMode="auto">
          <a:xfrm>
            <a:off x="1331913" y="1989138"/>
            <a:ext cx="7200900" cy="3024187"/>
          </a:xfrm>
          <a:prstGeom prst="rect">
            <a:avLst/>
          </a:prstGeom>
          <a:noFill/>
          <a:ln w="9525">
            <a:noFill/>
            <a:miter lim="800000"/>
            <a:headEnd/>
            <a:tailEnd/>
          </a:ln>
          <a:effectLst/>
        </p:spPr>
        <p:txBody>
          <a:bodyPr/>
          <a:lstStyle/>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税收  </a:t>
            </a:r>
            <a:r>
              <a:rPr kumimoji="1" lang="en-US" altLang="zh-CN" sz="2400" dirty="0">
                <a:effectLst>
                  <a:outerShdw blurRad="38100" dist="38100" dir="2700000" algn="tl">
                    <a:srgbClr val="C0C0C0"/>
                  </a:outerShdw>
                </a:effectLst>
                <a:latin typeface="Times New Roman" pitchFamily="18" charset="0"/>
              </a:rPr>
              <a:t>T′﹦</a:t>
            </a:r>
            <a:r>
              <a:rPr kumimoji="1" lang="en-US" altLang="zh-CN" sz="2400" dirty="0" err="1">
                <a:effectLst>
                  <a:outerShdw blurRad="38100" dist="38100" dir="2700000" algn="tl">
                    <a:srgbClr val="C0C0C0"/>
                  </a:outerShdw>
                </a:effectLst>
                <a:latin typeface="Times New Roman" pitchFamily="18" charset="0"/>
              </a:rPr>
              <a:t>T﹢tY</a:t>
            </a:r>
            <a:r>
              <a:rPr kumimoji="1" lang="en-US" altLang="zh-CN" sz="2400" dirty="0">
                <a:effectLst>
                  <a:outerShdw blurRad="38100" dist="38100" dir="2700000" algn="tl">
                    <a:srgbClr val="C0C0C0"/>
                  </a:outerShdw>
                </a:effectLst>
                <a:latin typeface="Times New Roman" pitchFamily="18" charset="0"/>
              </a:rPr>
              <a:t>     </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（定额税</a:t>
            </a:r>
            <a:r>
              <a:rPr kumimoji="1" lang="en-US" altLang="zh-CN" sz="24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比例税）</a:t>
            </a:r>
          </a:p>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个人可支配收入  </a:t>
            </a:r>
            <a:r>
              <a:rPr kumimoji="1" lang="en-US" altLang="zh-CN" sz="2400" dirty="0">
                <a:effectLst>
                  <a:outerShdw blurRad="38100" dist="38100" dir="2700000" algn="tl">
                    <a:srgbClr val="C0C0C0"/>
                  </a:outerShdw>
                </a:effectLst>
                <a:latin typeface="Times New Roman" pitchFamily="18" charset="0"/>
              </a:rPr>
              <a:t>Yd</a:t>
            </a:r>
            <a:r>
              <a:rPr kumimoji="1" lang="zh-CN" altLang="en-US"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Y﹢g﹣T﹣tY</a:t>
            </a:r>
            <a:r>
              <a:rPr kumimoji="1" lang="en-US" altLang="zh-CN" sz="2400" dirty="0">
                <a:effectLst>
                  <a:outerShdw blurRad="38100" dist="38100" dir="2700000" algn="tl">
                    <a:srgbClr val="C0C0C0"/>
                  </a:outerShdw>
                </a:effectLst>
                <a:latin typeface="Times New Roman" pitchFamily="18" charset="0"/>
              </a:rPr>
              <a:t>  </a:t>
            </a:r>
          </a:p>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Times New Roman" pitchFamily="18" charset="0"/>
              </a:rPr>
              <a:t>消费函数    </a:t>
            </a:r>
            <a:r>
              <a:rPr kumimoji="1" lang="en-US" altLang="zh-CN" sz="2400" dirty="0">
                <a:effectLst>
                  <a:outerShdw blurRad="38100" dist="38100" dir="2700000" algn="tl">
                    <a:srgbClr val="C0C0C0"/>
                  </a:outerShdw>
                </a:effectLst>
                <a:latin typeface="Times New Roman" pitchFamily="18" charset="0"/>
              </a:rPr>
              <a:t>C</a:t>
            </a:r>
            <a:r>
              <a:rPr kumimoji="1" lang="es-E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α</a:t>
            </a:r>
            <a:r>
              <a:rPr kumimoji="1" lang="es-E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β</a:t>
            </a:r>
            <a:r>
              <a:rPr kumimoji="1" lang="zh-CN" altLang="en-US" sz="2400" dirty="0">
                <a:effectLst>
                  <a:outerShdw blurRad="38100" dist="38100" dir="2700000" algn="tl">
                    <a:srgbClr val="C0C0C0"/>
                  </a:outerShdw>
                </a:effectLst>
                <a:latin typeface="Times New Roman" pitchFamily="18" charset="0"/>
              </a:rPr>
              <a:t>（</a:t>
            </a:r>
            <a:r>
              <a:rPr kumimoji="1" lang="en-US" altLang="zh-CN" sz="2400" dirty="0">
                <a:effectLst>
                  <a:outerShdw blurRad="38100" dist="38100" dir="2700000" algn="tl">
                    <a:srgbClr val="C0C0C0"/>
                  </a:outerShdw>
                </a:effectLst>
                <a:latin typeface="Times New Roman" pitchFamily="18" charset="0"/>
              </a:rPr>
              <a:t>Y</a:t>
            </a:r>
            <a:r>
              <a:rPr kumimoji="1" lang="es-E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g﹣T﹣tY</a:t>
            </a:r>
            <a:r>
              <a:rPr kumimoji="1" lang="en-US" altLang="zh-CN" dirty="0">
                <a:latin typeface="Times New Roman" pitchFamily="18" charset="0"/>
              </a:rPr>
              <a:t> </a:t>
            </a:r>
            <a:r>
              <a:rPr kumimoji="1" lang="zh-CN" altLang="en-US" sz="2400" dirty="0">
                <a:effectLst>
                  <a:outerShdw blurRad="38100" dist="38100" dir="2700000" algn="tl">
                    <a:srgbClr val="C0C0C0"/>
                  </a:outerShdw>
                </a:effectLst>
                <a:latin typeface="Times New Roman" pitchFamily="18" charset="0"/>
              </a:rPr>
              <a:t>） </a:t>
            </a:r>
          </a:p>
          <a:p>
            <a:pPr marL="342900" indent="-342900" algn="just" eaLnBrk="1" hangingPunct="1">
              <a:spcBef>
                <a:spcPct val="1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总产出决定模型</a:t>
            </a:r>
            <a:r>
              <a:rPr kumimoji="1" lang="zh-CN" altLang="en-US" dirty="0">
                <a:latin typeface="Arial" charset="0"/>
              </a:rPr>
              <a:t> </a:t>
            </a:r>
          </a:p>
        </p:txBody>
      </p:sp>
      <p:graphicFrame>
        <p:nvGraphicFramePr>
          <p:cNvPr id="555022" name="Object 14"/>
          <p:cNvGraphicFramePr>
            <a:graphicFrameLocks noChangeAspect="1"/>
          </p:cNvGraphicFramePr>
          <p:nvPr/>
        </p:nvGraphicFramePr>
        <p:xfrm>
          <a:off x="4679950" y="4149725"/>
          <a:ext cx="2930525" cy="792163"/>
        </p:xfrm>
        <a:graphic>
          <a:graphicData uri="http://schemas.openxmlformats.org/presentationml/2006/ole">
            <mc:AlternateContent xmlns:mc="http://schemas.openxmlformats.org/markup-compatibility/2006">
              <mc:Choice xmlns:v="urn:schemas-microsoft-com:vml" Requires="v">
                <p:oleObj spid="_x0000_s31770" name="Equation" r:id="rId3" imgW="1504849" imgH="371501" progId="Equation.DSMT4">
                  <p:embed/>
                </p:oleObj>
              </mc:Choice>
              <mc:Fallback>
                <p:oleObj name="Equation" r:id="rId3" imgW="1504849" imgH="371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4149725"/>
                        <a:ext cx="29305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5024" name="Rectangle 16"/>
          <p:cNvSpPr>
            <a:spLocks noChangeArrowheads="1"/>
          </p:cNvSpPr>
          <p:nvPr/>
        </p:nvSpPr>
        <p:spPr bwMode="auto">
          <a:xfrm>
            <a:off x="539750" y="1036638"/>
            <a:ext cx="5832475"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考虑比例税后的产出决定模型</a:t>
            </a:r>
            <a:r>
              <a:rPr kumimoji="1"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744361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24"/>
                                        </p:tgtEl>
                                        <p:attrNameLst>
                                          <p:attrName>style.visibility</p:attrName>
                                        </p:attrNameLst>
                                      </p:cBhvr>
                                      <p:to>
                                        <p:strVal val="visible"/>
                                      </p:to>
                                    </p:set>
                                    <p:animEffect transition="in" filter="blinds(horizontal)">
                                      <p:cBhvr>
                                        <p:cTn id="7" dur="500"/>
                                        <p:tgtEl>
                                          <p:spTgt spid="5550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5021">
                                            <p:txEl>
                                              <p:pRg st="0" end="0"/>
                                            </p:txEl>
                                          </p:spTgt>
                                        </p:tgtEl>
                                        <p:attrNameLst>
                                          <p:attrName>style.visibility</p:attrName>
                                        </p:attrNameLst>
                                      </p:cBhvr>
                                      <p:to>
                                        <p:strVal val="visible"/>
                                      </p:to>
                                    </p:set>
                                    <p:animEffect transition="in" filter="blinds(horizontal)">
                                      <p:cBhvr>
                                        <p:cTn id="12" dur="500"/>
                                        <p:tgtEl>
                                          <p:spTgt spid="5550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5021">
                                            <p:txEl>
                                              <p:pRg st="1" end="1"/>
                                            </p:txEl>
                                          </p:spTgt>
                                        </p:tgtEl>
                                        <p:attrNameLst>
                                          <p:attrName>style.visibility</p:attrName>
                                        </p:attrNameLst>
                                      </p:cBhvr>
                                      <p:to>
                                        <p:strVal val="visible"/>
                                      </p:to>
                                    </p:set>
                                    <p:animEffect transition="in" filter="blinds(horizontal)">
                                      <p:cBhvr>
                                        <p:cTn id="17" dur="500"/>
                                        <p:tgtEl>
                                          <p:spTgt spid="55502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5021">
                                            <p:txEl>
                                              <p:pRg st="2" end="2"/>
                                            </p:txEl>
                                          </p:spTgt>
                                        </p:tgtEl>
                                        <p:attrNameLst>
                                          <p:attrName>style.visibility</p:attrName>
                                        </p:attrNameLst>
                                      </p:cBhvr>
                                      <p:to>
                                        <p:strVal val="visible"/>
                                      </p:to>
                                    </p:set>
                                    <p:animEffect transition="in" filter="blinds(horizontal)">
                                      <p:cBhvr>
                                        <p:cTn id="22" dur="500"/>
                                        <p:tgtEl>
                                          <p:spTgt spid="55502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5021">
                                            <p:txEl>
                                              <p:pRg st="3" end="3"/>
                                            </p:txEl>
                                          </p:spTgt>
                                        </p:tgtEl>
                                        <p:attrNameLst>
                                          <p:attrName>style.visibility</p:attrName>
                                        </p:attrNameLst>
                                      </p:cBhvr>
                                      <p:to>
                                        <p:strVal val="visible"/>
                                      </p:to>
                                    </p:set>
                                    <p:animEffect transition="in" filter="blinds(horizontal)">
                                      <p:cBhvr>
                                        <p:cTn id="27" dur="500"/>
                                        <p:tgtEl>
                                          <p:spTgt spid="55502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5022"/>
                                        </p:tgtEl>
                                        <p:attrNameLst>
                                          <p:attrName>style.visibility</p:attrName>
                                        </p:attrNameLst>
                                      </p:cBhvr>
                                      <p:to>
                                        <p:strVal val="visible"/>
                                      </p:to>
                                    </p:set>
                                    <p:animEffect transition="in" filter="blinds(horizontal)">
                                      <p:cBhvr>
                                        <p:cTn id="32" dur="500"/>
                                        <p:tgtEl>
                                          <p:spTgt spid="555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21" grpId="0" build="p" autoUpdateAnimBg="0"/>
      <p:bldP spid="55502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0B5FCE9-4081-4BCA-B53A-7EDB4AFB0EF2}" type="slidenum">
              <a:rPr lang="en-GB" altLang="zh-CN" sz="1200" b="0">
                <a:solidFill>
                  <a:schemeClr val="bg1"/>
                </a:solidFill>
              </a:rPr>
              <a:pPr/>
              <a:t>56</a:t>
            </a:fld>
            <a:endParaRPr lang="en-GB" altLang="zh-CN" sz="1200" b="0">
              <a:solidFill>
                <a:schemeClr val="bg1"/>
              </a:solidFill>
            </a:endParaRPr>
          </a:p>
        </p:txBody>
      </p:sp>
      <p:sp>
        <p:nvSpPr>
          <p:cNvPr id="556034" name="Rectangle 2"/>
          <p:cNvSpPr>
            <a:spLocks noChangeArrowheads="1"/>
          </p:cNvSpPr>
          <p:nvPr/>
        </p:nvSpPr>
        <p:spPr bwMode="auto">
          <a:xfrm>
            <a:off x="539750" y="692150"/>
            <a:ext cx="5832475"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考虑比例税后的各种支出乘数</a:t>
            </a:r>
            <a:r>
              <a:rPr kumimoji="1"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graphicFrame>
        <p:nvGraphicFramePr>
          <p:cNvPr id="26626" name="Object 6"/>
          <p:cNvGraphicFramePr>
            <a:graphicFrameLocks noChangeAspect="1"/>
          </p:cNvGraphicFramePr>
          <p:nvPr>
            <p:extLst>
              <p:ext uri="{D42A27DB-BD31-4B8C-83A1-F6EECF244321}">
                <p14:modId xmlns:p14="http://schemas.microsoft.com/office/powerpoint/2010/main" val="3333659316"/>
              </p:ext>
            </p:extLst>
          </p:nvPr>
        </p:nvGraphicFramePr>
        <p:xfrm>
          <a:off x="1770039" y="1592262"/>
          <a:ext cx="1784350" cy="720725"/>
        </p:xfrm>
        <a:graphic>
          <a:graphicData uri="http://schemas.openxmlformats.org/presentationml/2006/ole">
            <mc:AlternateContent xmlns:mc="http://schemas.openxmlformats.org/markup-compatibility/2006">
              <mc:Choice xmlns:v="urn:schemas-microsoft-com:vml" Requires="v">
                <p:oleObj spid="_x0000_s32914" name="Equation" r:id="rId3" imgW="1040948" imgH="418918" progId="Equation.DSMT4">
                  <p:embed/>
                </p:oleObj>
              </mc:Choice>
              <mc:Fallback>
                <p:oleObj name="Equation" r:id="rId3" imgW="1040948" imgH="41891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39" y="1592262"/>
                        <a:ext cx="1784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7" name="Object 8"/>
          <p:cNvGraphicFramePr>
            <a:graphicFrameLocks noChangeAspect="1"/>
          </p:cNvGraphicFramePr>
          <p:nvPr>
            <p:extLst>
              <p:ext uri="{D42A27DB-BD31-4B8C-83A1-F6EECF244321}">
                <p14:modId xmlns:p14="http://schemas.microsoft.com/office/powerpoint/2010/main" val="2512074929"/>
              </p:ext>
            </p:extLst>
          </p:nvPr>
        </p:nvGraphicFramePr>
        <p:xfrm>
          <a:off x="1773237" y="2386012"/>
          <a:ext cx="1747838" cy="719138"/>
        </p:xfrm>
        <a:graphic>
          <a:graphicData uri="http://schemas.openxmlformats.org/presentationml/2006/ole">
            <mc:AlternateContent xmlns:mc="http://schemas.openxmlformats.org/markup-compatibility/2006">
              <mc:Choice xmlns:v="urn:schemas-microsoft-com:vml" Requires="v">
                <p:oleObj spid="_x0000_s32915" name="Equation" r:id="rId5" imgW="1016000" imgH="419100" progId="Equation.DSMT4">
                  <p:embed/>
                </p:oleObj>
              </mc:Choice>
              <mc:Fallback>
                <p:oleObj name="Equation" r:id="rId5" imgW="10160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3237" y="2386012"/>
                        <a:ext cx="17478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10"/>
          <p:cNvGraphicFramePr>
            <a:graphicFrameLocks noChangeAspect="1"/>
          </p:cNvGraphicFramePr>
          <p:nvPr>
            <p:extLst>
              <p:ext uri="{D42A27DB-BD31-4B8C-83A1-F6EECF244321}">
                <p14:modId xmlns:p14="http://schemas.microsoft.com/office/powerpoint/2010/main" val="990490632"/>
              </p:ext>
            </p:extLst>
          </p:nvPr>
        </p:nvGraphicFramePr>
        <p:xfrm>
          <a:off x="1763713" y="3264195"/>
          <a:ext cx="1784350" cy="720725"/>
        </p:xfrm>
        <a:graphic>
          <a:graphicData uri="http://schemas.openxmlformats.org/presentationml/2006/ole">
            <mc:AlternateContent xmlns:mc="http://schemas.openxmlformats.org/markup-compatibility/2006">
              <mc:Choice xmlns:v="urn:schemas-microsoft-com:vml" Requires="v">
                <p:oleObj spid="_x0000_s32916" name="Equation" r:id="rId7" imgW="1040948" imgH="418918" progId="Equation.DSMT4">
                  <p:embed/>
                </p:oleObj>
              </mc:Choice>
              <mc:Fallback>
                <p:oleObj name="Equation" r:id="rId7" imgW="1040948" imgH="41891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264195"/>
                        <a:ext cx="1784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12"/>
          <p:cNvGraphicFramePr>
            <a:graphicFrameLocks noChangeAspect="1"/>
          </p:cNvGraphicFramePr>
          <p:nvPr/>
        </p:nvGraphicFramePr>
        <p:xfrm>
          <a:off x="1763713" y="4114800"/>
          <a:ext cx="1766887" cy="719138"/>
        </p:xfrm>
        <a:graphic>
          <a:graphicData uri="http://schemas.openxmlformats.org/presentationml/2006/ole">
            <mc:AlternateContent xmlns:mc="http://schemas.openxmlformats.org/markup-compatibility/2006">
              <mc:Choice xmlns:v="urn:schemas-microsoft-com:vml" Requires="v">
                <p:oleObj spid="_x0000_s32917" name="Equation" r:id="rId9" imgW="1028700" imgH="419100" progId="Equation.DSMT4">
                  <p:embed/>
                </p:oleObj>
              </mc:Choice>
              <mc:Fallback>
                <p:oleObj name="Equation" r:id="rId9" imgW="1028700" imgH="419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114800"/>
                        <a:ext cx="17668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14"/>
          <p:cNvGraphicFramePr>
            <a:graphicFrameLocks noChangeAspect="1"/>
          </p:cNvGraphicFramePr>
          <p:nvPr/>
        </p:nvGraphicFramePr>
        <p:xfrm>
          <a:off x="1763713" y="5122863"/>
          <a:ext cx="1766887" cy="719137"/>
        </p:xfrm>
        <a:graphic>
          <a:graphicData uri="http://schemas.openxmlformats.org/presentationml/2006/ole">
            <mc:AlternateContent xmlns:mc="http://schemas.openxmlformats.org/markup-compatibility/2006">
              <mc:Choice xmlns:v="urn:schemas-microsoft-com:vml" Requires="v">
                <p:oleObj spid="_x0000_s32918" name="Equation" r:id="rId11" imgW="1028700" imgH="419100" progId="Equation.DSMT4">
                  <p:embed/>
                </p:oleObj>
              </mc:Choice>
              <mc:Fallback>
                <p:oleObj name="Equation" r:id="rId11" imgW="10287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5122863"/>
                        <a:ext cx="17668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7"/>
          <p:cNvGrpSpPr>
            <a:grpSpLocks/>
          </p:cNvGrpSpPr>
          <p:nvPr/>
        </p:nvGrpSpPr>
        <p:grpSpPr bwMode="auto">
          <a:xfrm>
            <a:off x="4741863" y="1844675"/>
            <a:ext cx="2982912" cy="2190750"/>
            <a:chOff x="1954" y="2614"/>
            <a:chExt cx="2151" cy="1380"/>
          </a:xfrm>
        </p:grpSpPr>
        <p:grpSp>
          <p:nvGrpSpPr>
            <p:cNvPr id="26636" name="Group 18"/>
            <p:cNvGrpSpPr>
              <a:grpSpLocks/>
            </p:cNvGrpSpPr>
            <p:nvPr/>
          </p:nvGrpSpPr>
          <p:grpSpPr bwMode="auto">
            <a:xfrm>
              <a:off x="2290" y="2614"/>
              <a:ext cx="1815" cy="1303"/>
              <a:chOff x="3515" y="1616"/>
              <a:chExt cx="1497" cy="1204"/>
            </a:xfrm>
          </p:grpSpPr>
          <p:sp>
            <p:nvSpPr>
              <p:cNvPr id="26639" name="Freeform 19"/>
              <p:cNvSpPr>
                <a:spLocks/>
              </p:cNvSpPr>
              <p:nvPr/>
            </p:nvSpPr>
            <p:spPr bwMode="auto">
              <a:xfrm>
                <a:off x="3515" y="1616"/>
                <a:ext cx="1497" cy="862"/>
              </a:xfrm>
              <a:custGeom>
                <a:avLst/>
                <a:gdLst>
                  <a:gd name="T0" fmla="*/ 10995876 w 1149"/>
                  <a:gd name="T1" fmla="*/ 95523 h 719"/>
                  <a:gd name="T2" fmla="*/ 10225089 w 1149"/>
                  <a:gd name="T3" fmla="*/ 43710 h 719"/>
                  <a:gd name="T4" fmla="*/ 9462003 w 1149"/>
                  <a:gd name="T5" fmla="*/ 38741 h 719"/>
                  <a:gd name="T6" fmla="*/ 8994011 w 1149"/>
                  <a:gd name="T7" fmla="*/ 63577 h 719"/>
                  <a:gd name="T8" fmla="*/ 8994011 w 1149"/>
                  <a:gd name="T9" fmla="*/ 60049 h 719"/>
                  <a:gd name="T10" fmla="*/ 8558190 w 1149"/>
                  <a:gd name="T11" fmla="*/ 23559 h 719"/>
                  <a:gd name="T12" fmla="*/ 7705581 w 1149"/>
                  <a:gd name="T13" fmla="*/ 2672 h 719"/>
                  <a:gd name="T14" fmla="*/ 6762646 w 1149"/>
                  <a:gd name="T15" fmla="*/ 2229 h 719"/>
                  <a:gd name="T16" fmla="*/ 6097962 w 1149"/>
                  <a:gd name="T17" fmla="*/ 14720 h 719"/>
                  <a:gd name="T18" fmla="*/ 5788541 w 1149"/>
                  <a:gd name="T19" fmla="*/ 36122 h 719"/>
                  <a:gd name="T20" fmla="*/ 6337566 w 1149"/>
                  <a:gd name="T21" fmla="*/ 45608 h 719"/>
                  <a:gd name="T22" fmla="*/ 6703735 w 1149"/>
                  <a:gd name="T23" fmla="*/ 64209 h 719"/>
                  <a:gd name="T24" fmla="*/ 6684041 w 1149"/>
                  <a:gd name="T25" fmla="*/ 62825 h 719"/>
                  <a:gd name="T26" fmla="*/ 6282856 w 1149"/>
                  <a:gd name="T27" fmla="*/ 43710 h 719"/>
                  <a:gd name="T28" fmla="*/ 5584084 w 1149"/>
                  <a:gd name="T29" fmla="*/ 38741 h 719"/>
                  <a:gd name="T30" fmla="*/ 4926641 w 1149"/>
                  <a:gd name="T31" fmla="*/ 43710 h 719"/>
                  <a:gd name="T32" fmla="*/ 4899309 w 1149"/>
                  <a:gd name="T33" fmla="*/ 63907 h 719"/>
                  <a:gd name="T34" fmla="*/ 4643964 w 1149"/>
                  <a:gd name="T35" fmla="*/ 50190 h 719"/>
                  <a:gd name="T36" fmla="*/ 3880927 w 1149"/>
                  <a:gd name="T37" fmla="*/ 38042 h 719"/>
                  <a:gd name="T38" fmla="*/ 3216940 w 1149"/>
                  <a:gd name="T39" fmla="*/ 53557 h 719"/>
                  <a:gd name="T40" fmla="*/ 2886232 w 1149"/>
                  <a:gd name="T41" fmla="*/ 77668 h 719"/>
                  <a:gd name="T42" fmla="*/ 2669660 w 1149"/>
                  <a:gd name="T43" fmla="*/ 101206 h 719"/>
                  <a:gd name="T44" fmla="*/ 2735807 w 1149"/>
                  <a:gd name="T45" fmla="*/ 79676 h 719"/>
                  <a:gd name="T46" fmla="*/ 2215285 w 1149"/>
                  <a:gd name="T47" fmla="*/ 58352 h 719"/>
                  <a:gd name="T48" fmla="*/ 1431877 w 1149"/>
                  <a:gd name="T49" fmla="*/ 59912 h 719"/>
                  <a:gd name="T50" fmla="*/ 768816 w 1149"/>
                  <a:gd name="T51" fmla="*/ 75320 h 719"/>
                  <a:gd name="T52" fmla="*/ 347630 w 1149"/>
                  <a:gd name="T53" fmla="*/ 102469 h 719"/>
                  <a:gd name="T54" fmla="*/ 0 w 1149"/>
                  <a:gd name="T55" fmla="*/ 148391 h 719"/>
                  <a:gd name="T56" fmla="*/ 109014 w 1149"/>
                  <a:gd name="T57" fmla="*/ 184832 h 719"/>
                  <a:gd name="T58" fmla="*/ 409252 w 1149"/>
                  <a:gd name="T59" fmla="*/ 199461 h 719"/>
                  <a:gd name="T60" fmla="*/ 694695 w 1149"/>
                  <a:gd name="T61" fmla="*/ 186548 h 719"/>
                  <a:gd name="T62" fmla="*/ 268307 w 1149"/>
                  <a:gd name="T63" fmla="*/ 228243 h 719"/>
                  <a:gd name="T64" fmla="*/ 268307 w 1149"/>
                  <a:gd name="T65" fmla="*/ 287686 h 719"/>
                  <a:gd name="T66" fmla="*/ 701633 w 1149"/>
                  <a:gd name="T67" fmla="*/ 328283 h 719"/>
                  <a:gd name="T68" fmla="*/ 1431877 w 1149"/>
                  <a:gd name="T69" fmla="*/ 353870 h 719"/>
                  <a:gd name="T70" fmla="*/ 2183084 w 1149"/>
                  <a:gd name="T71" fmla="*/ 364248 h 719"/>
                  <a:gd name="T72" fmla="*/ 2146517 w 1149"/>
                  <a:gd name="T73" fmla="*/ 364790 h 719"/>
                  <a:gd name="T74" fmla="*/ 2290156 w 1149"/>
                  <a:gd name="T75" fmla="*/ 385393 h 719"/>
                  <a:gd name="T76" fmla="*/ 2989020 w 1149"/>
                  <a:gd name="T77" fmla="*/ 409538 h 719"/>
                  <a:gd name="T78" fmla="*/ 3622060 w 1149"/>
                  <a:gd name="T79" fmla="*/ 405441 h 719"/>
                  <a:gd name="T80" fmla="*/ 4128890 w 1149"/>
                  <a:gd name="T81" fmla="*/ 380461 h 719"/>
                  <a:gd name="T82" fmla="*/ 3990095 w 1149"/>
                  <a:gd name="T83" fmla="*/ 358916 h 719"/>
                  <a:gd name="T84" fmla="*/ 4372107 w 1149"/>
                  <a:gd name="T85" fmla="*/ 375819 h 719"/>
                  <a:gd name="T86" fmla="*/ 5198581 w 1149"/>
                  <a:gd name="T87" fmla="*/ 397414 h 719"/>
                  <a:gd name="T88" fmla="*/ 6078299 w 1149"/>
                  <a:gd name="T89" fmla="*/ 400323 h 719"/>
                  <a:gd name="T90" fmla="*/ 6655862 w 1149"/>
                  <a:gd name="T91" fmla="*/ 376387 h 719"/>
                  <a:gd name="T92" fmla="*/ 6495218 w 1149"/>
                  <a:gd name="T93" fmla="*/ 398335 h 719"/>
                  <a:gd name="T94" fmla="*/ 7483863 w 1149"/>
                  <a:gd name="T95" fmla="*/ 400323 h 719"/>
                  <a:gd name="T96" fmla="*/ 8407474 w 1149"/>
                  <a:gd name="T97" fmla="*/ 381848 h 719"/>
                  <a:gd name="T98" fmla="*/ 8926835 w 1149"/>
                  <a:gd name="T99" fmla="*/ 347393 h 719"/>
                  <a:gd name="T100" fmla="*/ 8994011 w 1149"/>
                  <a:gd name="T101" fmla="*/ 330333 h 719"/>
                  <a:gd name="T102" fmla="*/ 9160560 w 1149"/>
                  <a:gd name="T103" fmla="*/ 353870 h 719"/>
                  <a:gd name="T104" fmla="*/ 9854084 w 1149"/>
                  <a:gd name="T105" fmla="*/ 371504 h 719"/>
                  <a:gd name="T106" fmla="*/ 10526819 w 1149"/>
                  <a:gd name="T107" fmla="*/ 364248 h 719"/>
                  <a:gd name="T108" fmla="*/ 10992155 w 1149"/>
                  <a:gd name="T109" fmla="*/ 342381 h 719"/>
                  <a:gd name="T110" fmla="*/ 10998336 w 1149"/>
                  <a:gd name="T111" fmla="*/ 334149 h 719"/>
                  <a:gd name="T112" fmla="*/ 10436686 w 1149"/>
                  <a:gd name="T113" fmla="*/ 339976 h 719"/>
                  <a:gd name="T114" fmla="*/ 10727127 w 1149"/>
                  <a:gd name="T115" fmla="*/ 339976 h 719"/>
                  <a:gd name="T116" fmla="*/ 11275305 w 1149"/>
                  <a:gd name="T117" fmla="*/ 326040 h 719"/>
                  <a:gd name="T118" fmla="*/ 11793160 w 1149"/>
                  <a:gd name="T119" fmla="*/ 292425 h 719"/>
                  <a:gd name="T120" fmla="*/ 12064720 w 1149"/>
                  <a:gd name="T121" fmla="*/ 227121 h 719"/>
                  <a:gd name="T122" fmla="*/ 11778141 w 1149"/>
                  <a:gd name="T123" fmla="*/ 169665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spAutoFit/>
              </a:bodyPr>
              <a:lstStyle/>
              <a:p>
                <a:endParaRPr lang="zh-CN" altLang="en-US"/>
              </a:p>
            </p:txBody>
          </p:sp>
          <p:grpSp>
            <p:nvGrpSpPr>
              <p:cNvPr id="26640" name="Group 20"/>
              <p:cNvGrpSpPr>
                <a:grpSpLocks/>
              </p:cNvGrpSpPr>
              <p:nvPr/>
            </p:nvGrpSpPr>
            <p:grpSpPr bwMode="auto">
              <a:xfrm>
                <a:off x="3696" y="2568"/>
                <a:ext cx="216" cy="252"/>
                <a:chOff x="3296" y="2456"/>
                <a:chExt cx="216" cy="252"/>
              </a:xfrm>
            </p:grpSpPr>
            <p:sp>
              <p:nvSpPr>
                <p:cNvPr id="26641" name="Oval 21"/>
                <p:cNvSpPr>
                  <a:spLocks noChangeArrowheads="1"/>
                </p:cNvSpPr>
                <p:nvPr/>
              </p:nvSpPr>
              <p:spPr bwMode="auto">
                <a:xfrm>
                  <a:off x="3414" y="2456"/>
                  <a:ext cx="98" cy="84"/>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6642" name="Oval 22"/>
                <p:cNvSpPr>
                  <a:spLocks noChangeArrowheads="1"/>
                </p:cNvSpPr>
                <p:nvPr/>
              </p:nvSpPr>
              <p:spPr bwMode="auto">
                <a:xfrm>
                  <a:off x="3355" y="2582"/>
                  <a:ext cx="78" cy="42"/>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6643" name="Oval 23"/>
                <p:cNvSpPr>
                  <a:spLocks noChangeArrowheads="1"/>
                </p:cNvSpPr>
                <p:nvPr/>
              </p:nvSpPr>
              <p:spPr bwMode="auto">
                <a:xfrm>
                  <a:off x="3296" y="2666"/>
                  <a:ext cx="59" cy="42"/>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grpSp>
        <p:sp>
          <p:nvSpPr>
            <p:cNvPr id="26637" name="Text Box 24"/>
            <p:cNvSpPr txBox="1">
              <a:spLocks noChangeArrowheads="1"/>
            </p:cNvSpPr>
            <p:nvPr/>
          </p:nvSpPr>
          <p:spPr bwMode="auto">
            <a:xfrm>
              <a:off x="2600" y="2861"/>
              <a:ext cx="136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sz="2000">
                  <a:solidFill>
                    <a:schemeClr val="tx1"/>
                  </a:solidFill>
                  <a:latin typeface="楷体" panose="02010609060101010101" pitchFamily="49" charset="-122"/>
                  <a:ea typeface="楷体" panose="02010609060101010101" pitchFamily="49" charset="-122"/>
                </a:rPr>
                <a:t>这些乘数是变大了还是变小了？为什么？</a:t>
              </a:r>
            </a:p>
          </p:txBody>
        </p:sp>
        <p:sp>
          <p:nvSpPr>
            <p:cNvPr id="26638" name="WordArt 25"/>
            <p:cNvSpPr>
              <a:spLocks noChangeArrowheads="1" noChangeShapeType="1" noTextEdit="1"/>
            </p:cNvSpPr>
            <p:nvPr/>
          </p:nvSpPr>
          <p:spPr bwMode="auto">
            <a:xfrm>
              <a:off x="1954" y="3505"/>
              <a:ext cx="471" cy="489"/>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grpSp>
      <p:graphicFrame>
        <p:nvGraphicFramePr>
          <p:cNvPr id="26631" name="Object 18"/>
          <p:cNvGraphicFramePr>
            <a:graphicFrameLocks noChangeAspect="1"/>
          </p:cNvGraphicFramePr>
          <p:nvPr>
            <p:extLst>
              <p:ext uri="{D42A27DB-BD31-4B8C-83A1-F6EECF244321}">
                <p14:modId xmlns:p14="http://schemas.microsoft.com/office/powerpoint/2010/main" val="897409720"/>
              </p:ext>
            </p:extLst>
          </p:nvPr>
        </p:nvGraphicFramePr>
        <p:xfrm>
          <a:off x="4848225" y="5108575"/>
          <a:ext cx="1831975" cy="768350"/>
        </p:xfrm>
        <a:graphic>
          <a:graphicData uri="http://schemas.openxmlformats.org/presentationml/2006/ole">
            <mc:AlternateContent xmlns:mc="http://schemas.openxmlformats.org/markup-compatibility/2006">
              <mc:Choice xmlns:v="urn:schemas-microsoft-com:vml" Requires="v">
                <p:oleObj spid="_x0000_s32919" name="Equation" r:id="rId13" imgW="1040948" imgH="418918" progId="Equation.DSMT4">
                  <p:embed/>
                </p:oleObj>
              </mc:Choice>
              <mc:Fallback>
                <p:oleObj name="Equation" r:id="rId13" imgW="1040948" imgH="418918"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8225" y="5108575"/>
                        <a:ext cx="18319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AutoShape 20"/>
          <p:cNvSpPr>
            <a:spLocks noChangeArrowheads="1"/>
          </p:cNvSpPr>
          <p:nvPr/>
        </p:nvSpPr>
        <p:spPr bwMode="auto">
          <a:xfrm>
            <a:off x="7197725" y="4691063"/>
            <a:ext cx="1143000" cy="360362"/>
          </a:xfrm>
          <a:prstGeom prst="wedgeRoundRectCallout">
            <a:avLst>
              <a:gd name="adj1" fmla="val -83542"/>
              <a:gd name="adj2" fmla="val 149634"/>
              <a:gd name="adj3" fmla="val 16667"/>
            </a:avLst>
          </a:prstGeom>
          <a:noFill/>
          <a:ln w="1905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125000"/>
              </a:lnSpc>
            </a:pPr>
            <a:r>
              <a:rPr lang="zh-CN" altLang="en-US" sz="1600">
                <a:solidFill>
                  <a:srgbClr val="990000"/>
                </a:solidFill>
                <a:latin typeface="楷体" panose="02010609060101010101" pitchFamily="49" charset="-122"/>
                <a:ea typeface="楷体" panose="02010609060101010101" pitchFamily="49" charset="-122"/>
              </a:rPr>
              <a:t>不再等于</a:t>
            </a:r>
            <a:r>
              <a:rPr lang="en-US" altLang="zh-CN" sz="1600">
                <a:solidFill>
                  <a:srgbClr val="990000"/>
                </a:solidFill>
                <a:latin typeface="Times New Roman" panose="02020603050405020304" pitchFamily="18" charset="0"/>
                <a:ea typeface="楷体_GB2312" panose="02010609030101010101" pitchFamily="49" charset="-122"/>
              </a:rPr>
              <a:t>1</a:t>
            </a:r>
            <a:r>
              <a:rPr lang="zh-CN" altLang="en-US"/>
              <a:t> </a:t>
            </a:r>
          </a:p>
        </p:txBody>
      </p:sp>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238059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BB611CF-B069-4C93-A2F0-562266180A41}" type="slidenum">
              <a:rPr lang="en-GB" altLang="zh-CN" sz="1200" b="0">
                <a:solidFill>
                  <a:schemeClr val="bg1"/>
                </a:solidFill>
              </a:rPr>
              <a:pPr/>
              <a:t>57</a:t>
            </a:fld>
            <a:endParaRPr lang="en-GB" altLang="zh-CN" sz="1200" b="0">
              <a:solidFill>
                <a:schemeClr val="bg1"/>
              </a:solidFill>
            </a:endParaRPr>
          </a:p>
        </p:txBody>
      </p:sp>
      <p:sp>
        <p:nvSpPr>
          <p:cNvPr id="645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43747" name="Rectangle 3"/>
          <p:cNvSpPr>
            <a:spLocks noChangeArrowheads="1"/>
          </p:cNvSpPr>
          <p:nvPr/>
        </p:nvSpPr>
        <p:spPr bwMode="auto">
          <a:xfrm>
            <a:off x="611188" y="476250"/>
            <a:ext cx="77025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rgbClr val="800000"/>
                </a:solidFill>
                <a:latin typeface="楷体_GB2312" panose="02010609030101010101" pitchFamily="49" charset="-122"/>
                <a:ea typeface="楷体_GB2312" panose="02010609030101010101" pitchFamily="49" charset="-122"/>
              </a:rPr>
              <a:t>例</a:t>
            </a:r>
            <a:r>
              <a:rPr kumimoji="1" lang="en-US" altLang="zh-CN" sz="2000">
                <a:solidFill>
                  <a:srgbClr val="800000"/>
                </a:solidFill>
                <a:latin typeface="Times New Roman" panose="02020603050405020304" pitchFamily="18" charset="0"/>
                <a:ea typeface="楷体_GB2312" panose="02010609030101010101" pitchFamily="49" charset="-122"/>
              </a:rPr>
              <a:t>2.3</a:t>
            </a:r>
            <a:r>
              <a:rPr kumimoji="1" lang="en-US" altLang="zh-CN" sz="2000">
                <a:solidFill>
                  <a:schemeClr val="tx1"/>
                </a:solidFill>
                <a:latin typeface="楷体_GB2312" panose="02010609030101010101" pitchFamily="49" charset="-122"/>
                <a:ea typeface="楷体_GB2312" panose="02010609030101010101" pitchFamily="49" charset="-122"/>
              </a:rPr>
              <a:t> </a:t>
            </a:r>
            <a:r>
              <a:rPr kumimoji="1" lang="zh-CN" altLang="en-US" sz="2000">
                <a:solidFill>
                  <a:schemeClr val="tx1"/>
                </a:solidFill>
                <a:latin typeface="楷体_GB2312" panose="02010609030101010101" pitchFamily="49" charset="-122"/>
                <a:ea typeface="楷体_GB2312" panose="02010609030101010101" pitchFamily="49" charset="-122"/>
              </a:rPr>
              <a:t>设某一经济的消费函数为</a:t>
            </a:r>
            <a:r>
              <a:rPr kumimoji="1" lang="en-US" altLang="en-US" sz="2000">
                <a:solidFill>
                  <a:schemeClr val="tx1"/>
                </a:solidFill>
                <a:latin typeface="Times New Roman" panose="02020603050405020304" pitchFamily="18" charset="0"/>
                <a:ea typeface="楷体_GB2312" panose="02010609030101010101" pitchFamily="49" charset="-122"/>
              </a:rPr>
              <a:t>C=100+0.8Yd</a:t>
            </a:r>
            <a:r>
              <a:rPr kumimoji="1" lang="zh-CN" altLang="en-US" sz="2000">
                <a:solidFill>
                  <a:schemeClr val="tx1"/>
                </a:solidFill>
                <a:latin typeface="楷体_GB2312" panose="02010609030101010101" pitchFamily="49" charset="-122"/>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Yd</a:t>
            </a:r>
            <a:r>
              <a:rPr kumimoji="1" lang="zh-CN" altLang="en-US" sz="2000">
                <a:solidFill>
                  <a:schemeClr val="tx1"/>
                </a:solidFill>
                <a:latin typeface="楷体_GB2312" panose="02010609030101010101" pitchFamily="49" charset="-122"/>
                <a:ea typeface="楷体_GB2312" panose="02010609030101010101" pitchFamily="49" charset="-122"/>
              </a:rPr>
              <a:t>为个人可支配收入，投资</a:t>
            </a:r>
            <a:r>
              <a:rPr kumimoji="1" lang="en-US" altLang="en-US" sz="2000">
                <a:solidFill>
                  <a:schemeClr val="tx1"/>
                </a:solidFill>
                <a:latin typeface="Times New Roman" panose="02020603050405020304" pitchFamily="18" charset="0"/>
                <a:ea typeface="楷体_GB2312" panose="02010609030101010101" pitchFamily="49" charset="-122"/>
              </a:rPr>
              <a:t>I=50</a:t>
            </a:r>
            <a:r>
              <a:rPr kumimoji="1" lang="zh-CN" altLang="en-US" sz="2000">
                <a:solidFill>
                  <a:schemeClr val="tx1"/>
                </a:solidFill>
                <a:latin typeface="楷体_GB2312" panose="02010609030101010101" pitchFamily="49" charset="-122"/>
                <a:ea typeface="楷体_GB2312" panose="02010609030101010101" pitchFamily="49" charset="-122"/>
              </a:rPr>
              <a:t>，政府购买</a:t>
            </a:r>
            <a:r>
              <a:rPr kumimoji="1" lang="en-US" altLang="en-US" sz="2000">
                <a:solidFill>
                  <a:schemeClr val="tx1"/>
                </a:solidFill>
                <a:latin typeface="Times New Roman" panose="02020603050405020304" pitchFamily="18" charset="0"/>
                <a:ea typeface="楷体_GB2312" panose="02010609030101010101" pitchFamily="49" charset="-122"/>
              </a:rPr>
              <a:t>G=200</a:t>
            </a:r>
            <a:r>
              <a:rPr kumimoji="1" lang="zh-CN" altLang="en-US" sz="2000">
                <a:solidFill>
                  <a:schemeClr val="tx1"/>
                </a:solidFill>
                <a:latin typeface="楷体_GB2312" panose="02010609030101010101" pitchFamily="49" charset="-122"/>
                <a:ea typeface="楷体_GB2312" panose="02010609030101010101" pitchFamily="49" charset="-122"/>
              </a:rPr>
              <a:t>，政府转移支付 </a:t>
            </a:r>
            <a:r>
              <a:rPr kumimoji="1" lang="en-US" altLang="en-US" sz="2000">
                <a:solidFill>
                  <a:schemeClr val="tx1"/>
                </a:solidFill>
                <a:latin typeface="Times New Roman" panose="02020603050405020304" pitchFamily="18" charset="0"/>
                <a:ea typeface="楷体_GB2312" panose="02010609030101010101" pitchFamily="49" charset="-122"/>
              </a:rPr>
              <a:t>g=62.5</a:t>
            </a:r>
            <a:r>
              <a:rPr kumimoji="1" lang="zh-CN" altLang="en-US" sz="2000">
                <a:solidFill>
                  <a:schemeClr val="tx1"/>
                </a:solidFill>
                <a:latin typeface="楷体_GB2312" panose="02010609030101010101" pitchFamily="49" charset="-122"/>
                <a:ea typeface="楷体_GB2312" panose="02010609030101010101" pitchFamily="49" charset="-122"/>
              </a:rPr>
              <a:t>，税率</a:t>
            </a:r>
            <a:r>
              <a:rPr kumimoji="1" lang="en-US" altLang="en-US" sz="2000">
                <a:solidFill>
                  <a:schemeClr val="tx1"/>
                </a:solidFill>
                <a:latin typeface="Times New Roman" panose="02020603050405020304" pitchFamily="18" charset="0"/>
                <a:ea typeface="楷体_GB2312" panose="02010609030101010101" pitchFamily="49" charset="-122"/>
              </a:rPr>
              <a:t>t=0.25</a:t>
            </a:r>
            <a:r>
              <a:rPr kumimoji="1" lang="zh-CN" altLang="en-US" sz="2000">
                <a:solidFill>
                  <a:schemeClr val="tx1"/>
                </a:solidFill>
                <a:latin typeface="楷体_GB2312" panose="02010609030101010101" pitchFamily="49" charset="-122"/>
                <a:ea typeface="楷体_GB2312" panose="02010609030101010101" pitchFamily="49" charset="-122"/>
              </a:rPr>
              <a:t>。求：（</a:t>
            </a:r>
            <a:r>
              <a:rPr kumimoji="1" lang="en-US" altLang="en-US" sz="2000">
                <a:solidFill>
                  <a:schemeClr val="tx1"/>
                </a:solidFill>
                <a:latin typeface="Times New Roman" panose="02020603050405020304" pitchFamily="18" charset="0"/>
                <a:ea typeface="楷体_GB2312" panose="02010609030101010101" pitchFamily="49" charset="-122"/>
              </a:rPr>
              <a:t>1</a:t>
            </a:r>
            <a:r>
              <a:rPr kumimoji="1" lang="zh-CN" altLang="en-US" sz="2000">
                <a:solidFill>
                  <a:schemeClr val="tx1"/>
                </a:solidFill>
                <a:latin typeface="楷体_GB2312" panose="02010609030101010101" pitchFamily="49" charset="-122"/>
                <a:ea typeface="楷体_GB2312" panose="02010609030101010101" pitchFamily="49" charset="-122"/>
              </a:rPr>
              <a:t>）均衡总产出。（</a:t>
            </a:r>
            <a:r>
              <a:rPr kumimoji="1" lang="en-US" altLang="en-US" sz="2000">
                <a:solidFill>
                  <a:schemeClr val="tx1"/>
                </a:solidFill>
                <a:latin typeface="Times New Roman" panose="02020603050405020304" pitchFamily="18" charset="0"/>
                <a:ea typeface="楷体_GB2312" panose="02010609030101010101" pitchFamily="49" charset="-122"/>
              </a:rPr>
              <a:t>2</a:t>
            </a:r>
            <a:r>
              <a:rPr kumimoji="1" lang="zh-CN" altLang="en-US" sz="2000">
                <a:solidFill>
                  <a:schemeClr val="tx1"/>
                </a:solidFill>
                <a:latin typeface="楷体_GB2312" panose="02010609030101010101" pitchFamily="49" charset="-122"/>
                <a:ea typeface="楷体_GB2312" panose="02010609030101010101" pitchFamily="49" charset="-122"/>
              </a:rPr>
              <a:t>）投资乘数、政府购买乘数、税收乘数、转移支付乘数。（</a:t>
            </a:r>
            <a:r>
              <a:rPr kumimoji="1" lang="en-US" altLang="en-US" sz="2000">
                <a:solidFill>
                  <a:schemeClr val="tx1"/>
                </a:solidFill>
                <a:latin typeface="Times New Roman" panose="02020603050405020304" pitchFamily="18" charset="0"/>
                <a:ea typeface="楷体_GB2312" panose="02010609030101010101" pitchFamily="49" charset="-122"/>
              </a:rPr>
              <a:t>3</a:t>
            </a:r>
            <a:r>
              <a:rPr kumimoji="1" lang="zh-CN" altLang="en-US" sz="2000">
                <a:solidFill>
                  <a:schemeClr val="tx1"/>
                </a:solidFill>
                <a:latin typeface="楷体_GB2312" panose="02010609030101010101" pitchFamily="49" charset="-122"/>
                <a:ea typeface="楷体_GB2312" panose="02010609030101010101" pitchFamily="49" charset="-122"/>
              </a:rPr>
              <a:t>）假定充分就业的产量为</a:t>
            </a:r>
            <a:r>
              <a:rPr kumimoji="1" lang="en-US" altLang="en-US" sz="2000">
                <a:solidFill>
                  <a:schemeClr val="tx1"/>
                </a:solidFill>
                <a:latin typeface="Times New Roman" panose="02020603050405020304" pitchFamily="18" charset="0"/>
                <a:ea typeface="楷体_GB2312" panose="02010609030101010101" pitchFamily="49" charset="-122"/>
              </a:rPr>
              <a:t>1200</a:t>
            </a:r>
            <a:r>
              <a:rPr kumimoji="1" lang="zh-CN" altLang="en-US" sz="2000">
                <a:solidFill>
                  <a:schemeClr val="tx1"/>
                </a:solidFill>
                <a:latin typeface="楷体_GB2312" panose="02010609030101010101" pitchFamily="49" charset="-122"/>
                <a:ea typeface="楷体_GB2312" panose="02010609030101010101" pitchFamily="49" charset="-122"/>
              </a:rPr>
              <a:t>，试用增加政府购买、减税、增税并将增加的税收全部用于政府购买来实现充分就业，各需多少？</a:t>
            </a:r>
          </a:p>
        </p:txBody>
      </p:sp>
      <p:sp>
        <p:nvSpPr>
          <p:cNvPr id="12" name="Rectangle 3"/>
          <p:cNvSpPr>
            <a:spLocks noChangeArrowheads="1"/>
          </p:cNvSpPr>
          <p:nvPr/>
        </p:nvSpPr>
        <p:spPr bwMode="auto">
          <a:xfrm>
            <a:off x="754063" y="2593975"/>
            <a:ext cx="7429500"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110000"/>
              </a:lnSpc>
            </a:pPr>
            <a:r>
              <a:rPr kumimoji="1" lang="zh-CN" altLang="en-US" sz="2000">
                <a:solidFill>
                  <a:schemeClr val="tx1"/>
                </a:solidFill>
                <a:latin typeface="楷体_GB2312" panose="02010609030101010101" pitchFamily="49" charset="-122"/>
                <a:ea typeface="楷体_GB2312" panose="02010609030101010101" pitchFamily="49" charset="-122"/>
              </a:rPr>
              <a:t>解：</a:t>
            </a:r>
            <a:r>
              <a:rPr lang="zh-CN" altLang="en-US" sz="200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1</a:t>
            </a:r>
            <a:r>
              <a:rPr kumimoji="1" lang="zh-CN" altLang="en-US" sz="2000">
                <a:solidFill>
                  <a:schemeClr val="tx1"/>
                </a:solidFill>
                <a:latin typeface="楷体_GB2312" panose="02010609030101010101" pitchFamily="49" charset="-122"/>
                <a:ea typeface="楷体_GB2312" panose="02010609030101010101" pitchFamily="49" charset="-122"/>
              </a:rPr>
              <a:t>）由：</a:t>
            </a:r>
            <a:r>
              <a:rPr kumimoji="1" lang="en-US" altLang="en-US" sz="2000">
                <a:solidFill>
                  <a:schemeClr val="tx1"/>
                </a:solidFill>
                <a:latin typeface="Times New Roman" panose="02020603050405020304" pitchFamily="18" charset="0"/>
                <a:ea typeface="楷体_GB2312" panose="02010609030101010101" pitchFamily="49" charset="-122"/>
              </a:rPr>
              <a:t>Y=C+I+G=100+0.8(Y-0.25Y+62.5)+50+200</a:t>
            </a:r>
            <a:endParaRPr kumimoji="1" lang="en-US" altLang="zh-CN" sz="2000">
              <a:solidFill>
                <a:schemeClr val="tx1"/>
              </a:solidFill>
              <a:latin typeface="楷体_GB2312" panose="02010609030101010101" pitchFamily="49" charset="-122"/>
              <a:ea typeface="楷体_GB2312" panose="02010609030101010101" pitchFamily="49" charset="-122"/>
            </a:endParaRPr>
          </a:p>
          <a:p>
            <a:pPr>
              <a:lnSpc>
                <a:spcPct val="110000"/>
              </a:lnSpc>
            </a:pPr>
            <a:r>
              <a:rPr kumimoji="1" lang="en-US" altLang="zh-CN" sz="2000">
                <a:solidFill>
                  <a:schemeClr val="tx1"/>
                </a:solidFill>
                <a:latin typeface="楷体_GB2312" panose="02010609030101010101" pitchFamily="49" charset="-122"/>
                <a:ea typeface="楷体_GB2312" panose="02010609030101010101" pitchFamily="49" charset="-122"/>
              </a:rPr>
              <a:t>         </a:t>
            </a:r>
            <a:r>
              <a:rPr kumimoji="1" lang="zh-CN" altLang="en-US" sz="2000">
                <a:solidFill>
                  <a:schemeClr val="tx1"/>
                </a:solidFill>
                <a:latin typeface="楷体_GB2312" panose="02010609030101010101" pitchFamily="49" charset="-122"/>
                <a:ea typeface="楷体_GB2312" panose="02010609030101010101" pitchFamily="49" charset="-122"/>
              </a:rPr>
              <a:t>得：</a:t>
            </a:r>
            <a:r>
              <a:rPr kumimoji="1" lang="en-US" altLang="en-US" sz="2000">
                <a:solidFill>
                  <a:schemeClr val="tx1"/>
                </a:solidFill>
                <a:latin typeface="Times New Roman" panose="02020603050405020304" pitchFamily="18" charset="0"/>
                <a:ea typeface="楷体_GB2312" panose="02010609030101010101" pitchFamily="49" charset="-122"/>
              </a:rPr>
              <a:t>Y</a:t>
            </a:r>
            <a:r>
              <a:rPr kumimoji="1" lang="en-US" altLang="en-US" sz="2000" baseline="-25000">
                <a:solidFill>
                  <a:schemeClr val="tx1"/>
                </a:solidFill>
                <a:latin typeface="Times New Roman" panose="02020603050405020304" pitchFamily="18" charset="0"/>
                <a:ea typeface="楷体_GB2312" panose="02010609030101010101" pitchFamily="49" charset="-122"/>
              </a:rPr>
              <a:t>e</a:t>
            </a:r>
            <a:r>
              <a:rPr kumimoji="1" lang="en-US" altLang="en-US" sz="2000">
                <a:solidFill>
                  <a:schemeClr val="tx1"/>
                </a:solidFill>
                <a:latin typeface="Times New Roman" panose="02020603050405020304" pitchFamily="18" charset="0"/>
                <a:ea typeface="楷体_GB2312" panose="02010609030101010101" pitchFamily="49" charset="-122"/>
              </a:rPr>
              <a:t>=1000</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spcBef>
                <a:spcPts val="600"/>
              </a:spcBef>
            </a:pPr>
            <a:r>
              <a:rPr lang="en-US" altLang="zh-CN" sz="200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2</a:t>
            </a:r>
            <a:r>
              <a:rPr kumimoji="1" lang="zh-CN" altLang="en-US" sz="2000">
                <a:solidFill>
                  <a:schemeClr val="tx1"/>
                </a:solidFill>
                <a:latin typeface="Times New Roman" panose="02020603050405020304" pitchFamily="18" charset="0"/>
                <a:ea typeface="楷体_GB2312" panose="02010609030101010101" pitchFamily="49" charset="-122"/>
              </a:rPr>
              <a:t>）投资乘数</a:t>
            </a:r>
            <a:r>
              <a:rPr kumimoji="1" lang="en-US" altLang="en-US" sz="2000">
                <a:solidFill>
                  <a:schemeClr val="tx1"/>
                </a:solidFill>
                <a:latin typeface="Times New Roman" panose="02020603050405020304" pitchFamily="18" charset="0"/>
                <a:ea typeface="楷体_GB2312" panose="02010609030101010101" pitchFamily="49" charset="-122"/>
              </a:rPr>
              <a:t>K</a:t>
            </a:r>
            <a:r>
              <a:rPr kumimoji="1" lang="en-US" altLang="en-US" sz="2000" baseline="-25000">
                <a:solidFill>
                  <a:schemeClr val="tx1"/>
                </a:solidFill>
                <a:latin typeface="Times New Roman" panose="02020603050405020304" pitchFamily="18" charset="0"/>
                <a:ea typeface="楷体_GB2312" panose="02010609030101010101" pitchFamily="49" charset="-122"/>
              </a:rPr>
              <a:t>I </a:t>
            </a:r>
            <a:r>
              <a:rPr kumimoji="1" lang="en-US" altLang="en-US" sz="2000">
                <a:solidFill>
                  <a:schemeClr val="tx1"/>
                </a:solidFill>
                <a:latin typeface="Times New Roman" panose="02020603050405020304" pitchFamily="18" charset="0"/>
                <a:ea typeface="楷体_GB2312" panose="02010609030101010101" pitchFamily="49" charset="-122"/>
              </a:rPr>
              <a:t>= 1/[1-</a:t>
            </a:r>
            <a:r>
              <a:rPr kumimoji="1" lang="el-GR" altLang="en-US" sz="2000">
                <a:solidFill>
                  <a:schemeClr val="tx1"/>
                </a:solidFill>
                <a:latin typeface="Times New Roman" panose="02020603050405020304" pitchFamily="18" charset="0"/>
                <a:ea typeface="楷体_GB2312" panose="02010609030101010101" pitchFamily="49" charset="-122"/>
              </a:rPr>
              <a:t>β </a:t>
            </a:r>
            <a:r>
              <a:rPr kumimoji="1" lang="en-US" altLang="en-US" sz="2000">
                <a:solidFill>
                  <a:schemeClr val="tx1"/>
                </a:solidFill>
                <a:latin typeface="Times New Roman" panose="02020603050405020304" pitchFamily="18" charset="0"/>
                <a:ea typeface="楷体_GB2312" panose="02010609030101010101" pitchFamily="49" charset="-122"/>
              </a:rPr>
              <a:t>(1-t)] = 1/[1-0.8(1-0.25)] = 2.5 </a:t>
            </a:r>
            <a:endParaRPr kumimoji="1" lang="en-US" altLang="en-US" sz="2000" baseline="-25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zh-CN" altLang="en-US" sz="2000">
                <a:solidFill>
                  <a:schemeClr val="tx1"/>
                </a:solidFill>
                <a:latin typeface="Times New Roman" panose="02020603050405020304" pitchFamily="18" charset="0"/>
                <a:ea typeface="楷体_GB2312" panose="02010609030101010101" pitchFamily="49" charset="-122"/>
              </a:rPr>
              <a:t>                   政府购买乘数</a:t>
            </a:r>
            <a:r>
              <a:rPr kumimoji="1" lang="en-US" altLang="en-US" sz="2000">
                <a:solidFill>
                  <a:schemeClr val="tx1"/>
                </a:solidFill>
                <a:latin typeface="Times New Roman" panose="02020603050405020304" pitchFamily="18" charset="0"/>
                <a:ea typeface="楷体_GB2312" panose="02010609030101010101" pitchFamily="49" charset="-122"/>
              </a:rPr>
              <a:t>K</a:t>
            </a:r>
            <a:r>
              <a:rPr kumimoji="1" lang="en-US" altLang="en-US" sz="2000" baseline="-25000">
                <a:solidFill>
                  <a:schemeClr val="tx1"/>
                </a:solidFill>
                <a:latin typeface="Times New Roman" panose="02020603050405020304" pitchFamily="18" charset="0"/>
                <a:ea typeface="楷体_GB2312" panose="02010609030101010101" pitchFamily="49" charset="-122"/>
              </a:rPr>
              <a:t>G  </a:t>
            </a:r>
            <a:r>
              <a:rPr kumimoji="1" lang="en-US" altLang="en-US" sz="2000">
                <a:solidFill>
                  <a:schemeClr val="tx1"/>
                </a:solidFill>
                <a:latin typeface="Times New Roman" panose="02020603050405020304" pitchFamily="18" charset="0"/>
                <a:ea typeface="楷体_GB2312" panose="02010609030101010101" pitchFamily="49" charset="-122"/>
              </a:rPr>
              <a:t>= 1/[1-</a:t>
            </a:r>
            <a:r>
              <a:rPr kumimoji="1" lang="el-GR" altLang="en-US" sz="2000">
                <a:solidFill>
                  <a:schemeClr val="tx1"/>
                </a:solidFill>
                <a:latin typeface="Times New Roman" panose="02020603050405020304" pitchFamily="18" charset="0"/>
                <a:ea typeface="楷体_GB2312" panose="02010609030101010101" pitchFamily="49" charset="-122"/>
              </a:rPr>
              <a:t>β </a:t>
            </a:r>
            <a:r>
              <a:rPr kumimoji="1" lang="en-US" altLang="en-US" sz="2000">
                <a:solidFill>
                  <a:schemeClr val="tx1"/>
                </a:solidFill>
                <a:latin typeface="Times New Roman" panose="02020603050405020304" pitchFamily="18" charset="0"/>
                <a:ea typeface="楷体_GB2312" panose="02010609030101010101" pitchFamily="49" charset="-122"/>
              </a:rPr>
              <a:t>(1-t)] = 1/[1-0.8(1-0.25)] = 2.5 </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en-US" altLang="en-US" sz="2000">
                <a:solidFill>
                  <a:schemeClr val="tx1"/>
                </a:solidFill>
                <a:latin typeface="Times New Roman" panose="02020603050405020304" pitchFamily="18" charset="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税收乘数</a:t>
            </a:r>
            <a:r>
              <a:rPr kumimoji="1" lang="en-US" altLang="en-US" sz="2000">
                <a:solidFill>
                  <a:schemeClr val="tx1"/>
                </a:solidFill>
                <a:latin typeface="Times New Roman" panose="02020603050405020304" pitchFamily="18" charset="0"/>
                <a:ea typeface="楷体_GB2312" panose="02010609030101010101" pitchFamily="49" charset="-122"/>
              </a:rPr>
              <a:t>K</a:t>
            </a:r>
            <a:r>
              <a:rPr kumimoji="1" lang="en-US" altLang="en-US" sz="2000" baseline="-25000">
                <a:solidFill>
                  <a:schemeClr val="tx1"/>
                </a:solidFill>
                <a:latin typeface="Times New Roman" panose="02020603050405020304" pitchFamily="18" charset="0"/>
                <a:ea typeface="楷体_GB2312" panose="02010609030101010101" pitchFamily="49" charset="-122"/>
              </a:rPr>
              <a:t>T </a:t>
            </a:r>
            <a:r>
              <a:rPr kumimoji="1" lang="en-US" altLang="en-US" sz="2000">
                <a:solidFill>
                  <a:schemeClr val="tx1"/>
                </a:solidFill>
                <a:latin typeface="Times New Roman" panose="02020603050405020304" pitchFamily="18" charset="0"/>
                <a:ea typeface="楷体_GB2312" panose="02010609030101010101" pitchFamily="49" charset="-122"/>
              </a:rPr>
              <a:t>= -</a:t>
            </a:r>
            <a:r>
              <a:rPr kumimoji="1" lang="el-GR" altLang="en-US" sz="2000">
                <a:solidFill>
                  <a:schemeClr val="tx1"/>
                </a:solidFill>
                <a:latin typeface="Times New Roman" panose="02020603050405020304" pitchFamily="18" charset="0"/>
                <a:ea typeface="楷体_GB2312" panose="02010609030101010101" pitchFamily="49" charset="-122"/>
              </a:rPr>
              <a:t>β</a:t>
            </a:r>
            <a:r>
              <a:rPr kumimoji="1" lang="en-US" altLang="en-US" sz="2000">
                <a:solidFill>
                  <a:schemeClr val="tx1"/>
                </a:solidFill>
                <a:latin typeface="Times New Roman" panose="02020603050405020304" pitchFamily="18" charset="0"/>
                <a:ea typeface="楷体_GB2312" panose="02010609030101010101" pitchFamily="49" charset="-122"/>
              </a:rPr>
              <a:t>/[1-</a:t>
            </a:r>
            <a:r>
              <a:rPr kumimoji="1" lang="el-GR" altLang="en-US" sz="2000">
                <a:solidFill>
                  <a:schemeClr val="tx1"/>
                </a:solidFill>
                <a:latin typeface="Times New Roman" panose="02020603050405020304" pitchFamily="18" charset="0"/>
                <a:ea typeface="楷体_GB2312" panose="02010609030101010101" pitchFamily="49" charset="-122"/>
              </a:rPr>
              <a:t>β </a:t>
            </a:r>
            <a:r>
              <a:rPr kumimoji="1" lang="en-US" altLang="en-US" sz="2000">
                <a:solidFill>
                  <a:schemeClr val="tx1"/>
                </a:solidFill>
                <a:latin typeface="Times New Roman" panose="02020603050405020304" pitchFamily="18" charset="0"/>
                <a:ea typeface="楷体_GB2312" panose="02010609030101010101" pitchFamily="49" charset="-122"/>
              </a:rPr>
              <a:t>(1-t)] = -0.8/[1-0.8(1-0.25)] = -2</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en-US" altLang="en-US" sz="2000">
                <a:solidFill>
                  <a:schemeClr val="tx1"/>
                </a:solidFill>
                <a:latin typeface="Times New Roman" panose="02020603050405020304" pitchFamily="18" charset="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转移支付乘数</a:t>
            </a:r>
            <a:r>
              <a:rPr kumimoji="1" lang="en-US" altLang="en-US" sz="2000">
                <a:solidFill>
                  <a:schemeClr val="tx1"/>
                </a:solidFill>
                <a:latin typeface="Times New Roman" panose="02020603050405020304" pitchFamily="18" charset="0"/>
                <a:ea typeface="楷体_GB2312" panose="02010609030101010101" pitchFamily="49" charset="-122"/>
              </a:rPr>
              <a:t>K</a:t>
            </a:r>
            <a:r>
              <a:rPr kumimoji="1" lang="en-US" altLang="en-US" sz="2000" baseline="-25000">
                <a:solidFill>
                  <a:schemeClr val="tx1"/>
                </a:solidFill>
                <a:latin typeface="Times New Roman" panose="02020603050405020304" pitchFamily="18" charset="0"/>
                <a:ea typeface="楷体_GB2312" panose="02010609030101010101" pitchFamily="49" charset="-122"/>
              </a:rPr>
              <a:t>g </a:t>
            </a:r>
            <a:r>
              <a:rPr kumimoji="1" lang="en-US" altLang="en-US" sz="2000">
                <a:solidFill>
                  <a:schemeClr val="tx1"/>
                </a:solidFill>
                <a:latin typeface="Times New Roman" panose="02020603050405020304" pitchFamily="18" charset="0"/>
                <a:ea typeface="楷体_GB2312" panose="02010609030101010101" pitchFamily="49" charset="-122"/>
              </a:rPr>
              <a:t>= </a:t>
            </a:r>
            <a:r>
              <a:rPr kumimoji="1" lang="el-GR" altLang="en-US" sz="2000">
                <a:solidFill>
                  <a:schemeClr val="tx1"/>
                </a:solidFill>
                <a:latin typeface="Times New Roman" panose="02020603050405020304" pitchFamily="18" charset="0"/>
                <a:ea typeface="楷体_GB2312" panose="02010609030101010101" pitchFamily="49" charset="-122"/>
              </a:rPr>
              <a:t>β</a:t>
            </a:r>
            <a:r>
              <a:rPr kumimoji="1" lang="en-US" altLang="en-US" sz="2000">
                <a:solidFill>
                  <a:schemeClr val="tx1"/>
                </a:solidFill>
                <a:latin typeface="Times New Roman" panose="02020603050405020304" pitchFamily="18" charset="0"/>
                <a:ea typeface="楷体_GB2312" panose="02010609030101010101" pitchFamily="49" charset="-122"/>
              </a:rPr>
              <a:t>/[1-</a:t>
            </a:r>
            <a:r>
              <a:rPr kumimoji="1" lang="el-GR" altLang="en-US" sz="2000">
                <a:solidFill>
                  <a:schemeClr val="tx1"/>
                </a:solidFill>
                <a:latin typeface="Times New Roman" panose="02020603050405020304" pitchFamily="18" charset="0"/>
                <a:ea typeface="楷体_GB2312" panose="02010609030101010101" pitchFamily="49" charset="-122"/>
              </a:rPr>
              <a:t>β </a:t>
            </a:r>
            <a:r>
              <a:rPr kumimoji="1" lang="en-US" altLang="en-US" sz="2000">
                <a:solidFill>
                  <a:schemeClr val="tx1"/>
                </a:solidFill>
                <a:latin typeface="Times New Roman" panose="02020603050405020304" pitchFamily="18" charset="0"/>
                <a:ea typeface="楷体_GB2312" panose="02010609030101010101" pitchFamily="49" charset="-122"/>
              </a:rPr>
              <a:t>(1-t)] = 0.8/[1-0.8(1-0.25)] = 2</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spcBef>
                <a:spcPts val="600"/>
              </a:spcBef>
            </a:pPr>
            <a:r>
              <a:rPr kumimoji="1" lang="zh-CN" altLang="en-US" sz="2000">
                <a:solidFill>
                  <a:schemeClr val="tx1"/>
                </a:solidFill>
                <a:latin typeface="Times New Roman" panose="02020603050405020304" pitchFamily="18" charset="0"/>
                <a:ea typeface="楷体_GB2312" panose="02010609030101010101" pitchFamily="49" charset="-122"/>
              </a:rPr>
              <a:t>         （</a:t>
            </a:r>
            <a:r>
              <a:rPr kumimoji="1" lang="en-US" altLang="en-US" sz="2000">
                <a:solidFill>
                  <a:schemeClr val="tx1"/>
                </a:solidFill>
                <a:latin typeface="Times New Roman" panose="02020603050405020304" pitchFamily="18" charset="0"/>
                <a:ea typeface="楷体_GB2312" panose="02010609030101010101" pitchFamily="49" charset="-122"/>
              </a:rPr>
              <a:t>3</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Y = Y</a:t>
            </a:r>
            <a:r>
              <a:rPr kumimoji="1" lang="en-US" altLang="en-US" sz="2000" baseline="-25000">
                <a:solidFill>
                  <a:schemeClr val="tx1"/>
                </a:solidFill>
                <a:latin typeface="Times New Roman" panose="02020603050405020304" pitchFamily="18" charset="0"/>
                <a:ea typeface="楷体_GB2312" panose="02010609030101010101" pitchFamily="49" charset="-122"/>
              </a:rPr>
              <a:t>f </a:t>
            </a:r>
            <a:r>
              <a:rPr kumimoji="1" lang="en-US" altLang="en-US" sz="2000">
                <a:solidFill>
                  <a:schemeClr val="tx1"/>
                </a:solidFill>
                <a:latin typeface="Times New Roman" panose="02020603050405020304" pitchFamily="18" charset="0"/>
                <a:ea typeface="楷体_GB2312" panose="02010609030101010101" pitchFamily="49" charset="-122"/>
              </a:rPr>
              <a:t>﹣Y</a:t>
            </a:r>
            <a:r>
              <a:rPr kumimoji="1" lang="en-US" altLang="en-US" sz="2000" baseline="-25000">
                <a:solidFill>
                  <a:schemeClr val="tx1"/>
                </a:solidFill>
                <a:latin typeface="Times New Roman" panose="02020603050405020304" pitchFamily="18" charset="0"/>
                <a:ea typeface="楷体_GB2312" panose="02010609030101010101" pitchFamily="49" charset="-122"/>
              </a:rPr>
              <a:t>e  </a:t>
            </a:r>
            <a:r>
              <a:rPr kumimoji="1" lang="en-US" altLang="en-US" sz="2000">
                <a:solidFill>
                  <a:schemeClr val="tx1"/>
                </a:solidFill>
                <a:latin typeface="Times New Roman" panose="02020603050405020304" pitchFamily="18" charset="0"/>
                <a:ea typeface="楷体_GB2312" panose="02010609030101010101" pitchFamily="49" charset="-122"/>
              </a:rPr>
              <a:t>= 1200-1000 = 200</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zh-CN" altLang="en-US" sz="2000">
                <a:solidFill>
                  <a:schemeClr val="tx1"/>
                </a:solidFill>
                <a:latin typeface="Times New Roman" panose="02020603050405020304" pitchFamily="18" charset="0"/>
                <a:ea typeface="楷体_GB2312" panose="02010609030101010101" pitchFamily="49" charset="-122"/>
              </a:rPr>
              <a:t>                         △</a:t>
            </a:r>
            <a:r>
              <a:rPr kumimoji="1" lang="en-US" altLang="en-US" sz="2000">
                <a:solidFill>
                  <a:schemeClr val="tx1"/>
                </a:solidFill>
                <a:latin typeface="Times New Roman" panose="02020603050405020304" pitchFamily="18" charset="0"/>
                <a:ea typeface="楷体_GB2312" panose="02010609030101010101" pitchFamily="49" charset="-122"/>
              </a:rPr>
              <a:t>G = 200/2.5 = 80</a:t>
            </a:r>
          </a:p>
          <a:p>
            <a:pPr>
              <a:lnSpc>
                <a:spcPct val="110000"/>
              </a:lnSpc>
            </a:pPr>
            <a:r>
              <a:rPr kumimoji="1" lang="en-US" altLang="zh-CN" sz="2000">
                <a:solidFill>
                  <a:schemeClr val="tx1"/>
                </a:solidFill>
                <a:latin typeface="Times New Roman" panose="02020603050405020304" pitchFamily="18" charset="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T = 200/(-2) = -100</a:t>
            </a:r>
            <a:endParaRPr kumimoji="1" lang="en-US" altLang="zh-CN" sz="2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en-US" altLang="zh-CN" sz="2000">
                <a:solidFill>
                  <a:schemeClr val="tx1"/>
                </a:solidFill>
                <a:latin typeface="Times New Roman" panose="02020603050405020304" pitchFamily="18" charset="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G =</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T = 200/(2.5-2) = 400</a:t>
            </a:r>
            <a:endParaRPr kumimoji="1" lang="zh-CN" altLang="en-US" sz="2000">
              <a:solidFill>
                <a:schemeClr val="tx1"/>
              </a:solidFill>
              <a:latin typeface="Times New Roman" panose="02020603050405020304" pitchFamily="18" charset="0"/>
              <a:ea typeface="楷体_GB2312" panose="02010609030101010101" pitchFamily="49" charset="-122"/>
            </a:endParaRPr>
          </a:p>
          <a:p>
            <a:pPr eaLnBrk="1" hangingPunct="1">
              <a:lnSpc>
                <a:spcPct val="110000"/>
              </a:lnSpc>
              <a:spcBef>
                <a:spcPct val="20000"/>
              </a:spcBef>
              <a:buClr>
                <a:srgbClr val="FF6600"/>
              </a:buClr>
              <a:buFont typeface="Wingdings" panose="05000000000000000000" pitchFamily="2" charset="2"/>
              <a:buNone/>
            </a:pPr>
            <a:endParaRPr kumimoji="1" lang="zh-CN" altLang="en-US" sz="2000">
              <a:solidFill>
                <a:schemeClr val="tx1"/>
              </a:solidFill>
              <a:latin typeface="楷体_GB2312" panose="02010609030101010101" pitchFamily="49" charset="-122"/>
              <a:ea typeface="楷体_GB2312" panose="02010609030101010101" pitchFamily="49" charset="-122"/>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2328025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47"/>
                                        </p:tgtEl>
                                        <p:attrNameLst>
                                          <p:attrName>style.visibility</p:attrName>
                                        </p:attrNameLst>
                                      </p:cBhvr>
                                      <p:to>
                                        <p:strVal val="visible"/>
                                      </p:to>
                                    </p:set>
                                    <p:animEffect transition="in" filter="blinds(horizontal)">
                                      <p:cBhvr>
                                        <p:cTn id="7" dur="500"/>
                                        <p:tgtEl>
                                          <p:spTgt spid="543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07436CA-0F45-4AC6-B144-8FF71181E73B}" type="slidenum">
              <a:rPr lang="en-GB" altLang="zh-CN" sz="1200" b="0">
                <a:solidFill>
                  <a:schemeClr val="bg1"/>
                </a:solidFill>
              </a:rPr>
              <a:pPr/>
              <a:t>58</a:t>
            </a:fld>
            <a:endParaRPr lang="en-GB" altLang="zh-CN" sz="1200" b="0">
              <a:solidFill>
                <a:schemeClr val="bg1"/>
              </a:solidFill>
            </a:endParaRPr>
          </a:p>
        </p:txBody>
      </p:sp>
      <p:sp>
        <p:nvSpPr>
          <p:cNvPr id="562178" name="Rectangle 2"/>
          <p:cNvSpPr>
            <a:spLocks noChangeArrowheads="1"/>
          </p:cNvSpPr>
          <p:nvPr/>
        </p:nvSpPr>
        <p:spPr bwMode="auto">
          <a:xfrm>
            <a:off x="1187450" y="2420938"/>
            <a:ext cx="7488238" cy="1152525"/>
          </a:xfrm>
          <a:prstGeom prst="rect">
            <a:avLst/>
          </a:prstGeom>
          <a:noFill/>
          <a:ln w="9525">
            <a:noFill/>
            <a:miter lim="800000"/>
            <a:headEnd/>
            <a:tailEnd/>
          </a:ln>
          <a:effectLst/>
        </p:spPr>
        <p:txBody>
          <a:bodyPr/>
          <a:lstStyle/>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总产出</a:t>
            </a:r>
            <a:r>
              <a:rPr kumimoji="1" lang="en-US" altLang="zh-CN" sz="2400" dirty="0">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宋体" pitchFamily="2" charset="-122"/>
              </a:rPr>
              <a:t>总需求  </a:t>
            </a:r>
            <a:r>
              <a:rPr kumimoji="1" lang="en-US" altLang="zh-CN" sz="2400" dirty="0">
                <a:effectLst>
                  <a:outerShdw blurRad="38100" dist="38100" dir="2700000" algn="tl">
                    <a:srgbClr val="C0C0C0"/>
                  </a:outerShdw>
                </a:effectLst>
                <a:latin typeface="Times New Roman" pitchFamily="18" charset="0"/>
              </a:rPr>
              <a:t>Y</a:t>
            </a:r>
            <a:r>
              <a:rPr kumimoji="1" lang="zh-CN" altLang="en-US" sz="2400" dirty="0">
                <a:effectLst>
                  <a:outerShdw blurRad="38100" dist="38100" dir="2700000" algn="tl">
                    <a:srgbClr val="C0C0C0"/>
                  </a:outerShdw>
                </a:effectLst>
                <a:latin typeface="Times New Roman" pitchFamily="18" charset="0"/>
              </a:rPr>
              <a:t>＝</a:t>
            </a:r>
            <a:r>
              <a:rPr kumimoji="1" lang="en-US" altLang="zh-CN" sz="2400" dirty="0">
                <a:effectLst>
                  <a:outerShdw blurRad="38100" dist="38100" dir="2700000" algn="tl">
                    <a:srgbClr val="C0C0C0"/>
                  </a:outerShdw>
                </a:effectLst>
                <a:latin typeface="Times New Roman" pitchFamily="18" charset="0"/>
              </a:rPr>
              <a:t>C﹢I﹢G ﹢</a:t>
            </a:r>
            <a:r>
              <a:rPr kumimoji="1" lang="en-US" altLang="zh-CN" dirty="0">
                <a:latin typeface="Arial" charset="0"/>
              </a:rPr>
              <a:t> </a:t>
            </a:r>
            <a:r>
              <a:rPr kumimoji="1" lang="en-US" altLang="zh-CN" sz="2400" dirty="0">
                <a:latin typeface="Times New Roman" pitchFamily="18" charset="0"/>
              </a:rPr>
              <a:t>NX</a:t>
            </a:r>
          </a:p>
          <a:p>
            <a:pPr marL="342900" indent="-342900" algn="just" eaLnBrk="1" hangingPunct="1">
              <a:spcBef>
                <a:spcPts val="18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Times New Roman" pitchFamily="18" charset="0"/>
              </a:rPr>
              <a:t>净出口函数          </a:t>
            </a:r>
            <a:r>
              <a:rPr kumimoji="1" lang="en-US" altLang="zh-CN" sz="2400" dirty="0">
                <a:effectLst>
                  <a:outerShdw blurRad="38100" dist="38100" dir="2700000" algn="tl">
                    <a:srgbClr val="C0C0C0"/>
                  </a:outerShdw>
                </a:effectLst>
                <a:latin typeface="Times New Roman" pitchFamily="18" charset="0"/>
              </a:rPr>
              <a:t>NX</a:t>
            </a:r>
            <a:r>
              <a:rPr kumimoji="1" lang="es-ES" altLang="zh-CN" sz="2400" dirty="0">
                <a:effectLst>
                  <a:outerShdw blurRad="38100" dist="38100" dir="2700000" algn="tl">
                    <a:srgbClr val="C0C0C0"/>
                  </a:outerShdw>
                </a:effectLst>
                <a:latin typeface="Times New Roman" pitchFamily="18" charset="0"/>
              </a:rPr>
              <a:t>﹦</a:t>
            </a:r>
            <a:r>
              <a:rPr kumimoji="1" lang="en-U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γ</a:t>
            </a:r>
            <a:r>
              <a:rPr kumimoji="1" lang="en-US" altLang="zh-CN" sz="2400" dirty="0">
                <a:effectLst>
                  <a:outerShdw blurRad="38100" dist="38100" dir="2700000" algn="tl">
                    <a:srgbClr val="C0C0C0"/>
                  </a:outerShdw>
                </a:effectLst>
                <a:latin typeface="Times New Roman" pitchFamily="18" charset="0"/>
              </a:rPr>
              <a:t>Y    </a:t>
            </a:r>
            <a:r>
              <a:rPr kumimoji="1" lang="zh-CN" altLang="en-US" sz="2400" dirty="0">
                <a:solidFill>
                  <a:srgbClr val="336699"/>
                </a:solidFill>
                <a:effectLst>
                  <a:outerShdw blurRad="38100" dist="38100" dir="2700000" algn="tl">
                    <a:srgbClr val="C0C0C0"/>
                  </a:outerShdw>
                </a:effectLst>
                <a:latin typeface="Times New Roman" pitchFamily="18" charset="0"/>
              </a:rPr>
              <a:t>（</a:t>
            </a:r>
            <a:r>
              <a:rPr kumimoji="1" lang="el-GR" altLang="zh-CN" sz="24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γ</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为边际进口倾向</a:t>
            </a:r>
            <a:r>
              <a:rPr kumimoji="1" lang="zh-CN" altLang="en-US" dirty="0">
                <a:latin typeface="楷体" pitchFamily="49" charset="-122"/>
                <a:ea typeface="楷体" pitchFamily="49" charset="-122"/>
              </a:rPr>
              <a:t> </a:t>
            </a:r>
            <a:r>
              <a:rPr kumimoji="1" lang="zh-CN" altLang="en-US" sz="2400" dirty="0">
                <a:solidFill>
                  <a:srgbClr val="336699"/>
                </a:solidFill>
                <a:effectLst>
                  <a:outerShdw blurRad="38100" dist="38100" dir="2700000" algn="tl">
                    <a:srgbClr val="C0C0C0"/>
                  </a:outerShdw>
                </a:effectLst>
                <a:latin typeface="楷体_GB2312" pitchFamily="49" charset="-122"/>
                <a:ea typeface="楷体_GB2312" pitchFamily="49" charset="-122"/>
              </a:rPr>
              <a:t>）</a:t>
            </a:r>
          </a:p>
        </p:txBody>
      </p:sp>
      <p:sp>
        <p:nvSpPr>
          <p:cNvPr id="562193" name="Rectangle 17"/>
          <p:cNvSpPr>
            <a:spLocks noChangeArrowheads="1"/>
          </p:cNvSpPr>
          <p:nvPr/>
        </p:nvSpPr>
        <p:spPr bwMode="auto">
          <a:xfrm>
            <a:off x="1260475" y="3644900"/>
            <a:ext cx="6911975" cy="720725"/>
          </a:xfrm>
          <a:prstGeom prst="rect">
            <a:avLst/>
          </a:prstGeom>
          <a:noFill/>
          <a:ln w="9525">
            <a:noFill/>
            <a:miter lim="800000"/>
            <a:headEnd/>
            <a:tailEnd/>
          </a:ln>
          <a:effectLst/>
        </p:spPr>
        <p:txBody>
          <a:bodyPr lIns="18000" rIns="18000"/>
          <a:lstStyle/>
          <a:p>
            <a:pPr marL="342900" indent="-342900" algn="just" eaLnBrk="1" hangingPunct="1">
              <a:spcBef>
                <a:spcPct val="12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总产出决定模型</a:t>
            </a:r>
            <a:endParaRPr kumimoji="1" lang="zh-CN" altLang="en-US" sz="2400" dirty="0">
              <a:solidFill>
                <a:srgbClr val="336699"/>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562197" name="Object 21"/>
          <p:cNvGraphicFramePr>
            <a:graphicFrameLocks noChangeAspect="1"/>
          </p:cNvGraphicFramePr>
          <p:nvPr/>
        </p:nvGraphicFramePr>
        <p:xfrm>
          <a:off x="2700338" y="4387850"/>
          <a:ext cx="3141662" cy="841375"/>
        </p:xfrm>
        <a:graphic>
          <a:graphicData uri="http://schemas.openxmlformats.org/presentationml/2006/ole">
            <mc:AlternateContent xmlns:mc="http://schemas.openxmlformats.org/markup-compatibility/2006">
              <mc:Choice xmlns:v="urn:schemas-microsoft-com:vml" Requires="v">
                <p:oleObj spid="_x0000_s33818" name="Equation" r:id="rId3" imgW="1504849" imgH="371501" progId="Equation.DSMT4">
                  <p:embed/>
                </p:oleObj>
              </mc:Choice>
              <mc:Fallback>
                <p:oleObj name="Equation" r:id="rId3" imgW="1504849" imgH="371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387850"/>
                        <a:ext cx="314166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2198" name="Rectangle 22"/>
          <p:cNvSpPr>
            <a:spLocks noChangeArrowheads="1"/>
          </p:cNvSpPr>
          <p:nvPr/>
        </p:nvSpPr>
        <p:spPr bwMode="auto">
          <a:xfrm>
            <a:off x="6875463" y="4437063"/>
            <a:ext cx="1584325" cy="504825"/>
          </a:xfrm>
          <a:prstGeom prst="rect">
            <a:avLst/>
          </a:prstGeom>
          <a:noFill/>
          <a:ln w="9525">
            <a:noFill/>
            <a:miter lim="800000"/>
            <a:headEnd/>
            <a:tailEnd/>
          </a:ln>
          <a:effectLst/>
        </p:spPr>
        <p:txBody>
          <a:bodyPr lIns="18000" rIns="18000"/>
          <a:lstStyle/>
          <a:p>
            <a:pPr marL="342900" indent="-342900" algn="just" eaLnBrk="1" hangingPunct="1">
              <a:spcBef>
                <a:spcPct val="125000"/>
              </a:spcBef>
              <a:buClr>
                <a:srgbClr val="FF6600"/>
              </a:buClr>
              <a:buFont typeface="Wingdings" pitchFamily="2" charset="2"/>
              <a:buNone/>
              <a:defRPr/>
            </a:pPr>
            <a:r>
              <a:rPr kumimoji="1" lang="zh-CN" altLang="en-US" sz="2400" dirty="0">
                <a:solidFill>
                  <a:srgbClr val="336699"/>
                </a:solidFill>
                <a:effectLst>
                  <a:outerShdw blurRad="38100" dist="38100" dir="2700000" algn="tl">
                    <a:srgbClr val="C0C0C0"/>
                  </a:outerShdw>
                </a:effectLst>
                <a:latin typeface="宋体" pitchFamily="2" charset="-122"/>
              </a:rPr>
              <a:t>（</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比例税</a:t>
            </a:r>
            <a:r>
              <a:rPr kumimoji="1" lang="zh-CN" altLang="en-US" sz="2400" dirty="0">
                <a:solidFill>
                  <a:srgbClr val="336699"/>
                </a:solidFill>
                <a:effectLst>
                  <a:outerShdw blurRad="38100" dist="38100" dir="2700000" algn="tl">
                    <a:srgbClr val="C0C0C0"/>
                  </a:outerShdw>
                </a:effectLst>
                <a:latin typeface="楷体_GB2312" pitchFamily="49" charset="-122"/>
                <a:ea typeface="楷体_GB2312" pitchFamily="49" charset="-122"/>
              </a:rPr>
              <a:t>）</a:t>
            </a:r>
          </a:p>
        </p:txBody>
      </p:sp>
      <p:sp>
        <p:nvSpPr>
          <p:cNvPr id="16" name="Comment 3">
            <a:hlinkClick r:id="rId5" action="ppaction://hlinksldjump"/>
          </p:cNvPr>
          <p:cNvSpPr>
            <a:spLocks noChangeArrowheads="1"/>
          </p:cNvSpPr>
          <p:nvPr/>
        </p:nvSpPr>
        <p:spPr bwMode="auto">
          <a:xfrm>
            <a:off x="609600" y="325438"/>
            <a:ext cx="57594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3.6.3 </a:t>
            </a:r>
            <a:r>
              <a:rPr lang="zh-CN" altLang="en-US" sz="2800" dirty="0">
                <a:solidFill>
                  <a:srgbClr val="336699"/>
                </a:solidFill>
                <a:latin typeface="微软雅黑" pitchFamily="34" charset="-122"/>
                <a:ea typeface="微软雅黑" pitchFamily="34" charset="-122"/>
              </a:rPr>
              <a:t>四部门经济产出决定与变动 </a:t>
            </a:r>
          </a:p>
        </p:txBody>
      </p:sp>
      <p:sp>
        <p:nvSpPr>
          <p:cNvPr id="17" name="Rectangle 3"/>
          <p:cNvSpPr>
            <a:spLocks noChangeArrowheads="1"/>
          </p:cNvSpPr>
          <p:nvPr/>
        </p:nvSpPr>
        <p:spPr bwMode="auto">
          <a:xfrm>
            <a:off x="743744" y="1043768"/>
            <a:ext cx="3527425"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四部门经济产出决定</a:t>
            </a: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366759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2178">
                                            <p:txEl>
                                              <p:pRg st="0" end="0"/>
                                            </p:txEl>
                                          </p:spTgt>
                                        </p:tgtEl>
                                        <p:attrNameLst>
                                          <p:attrName>style.visibility</p:attrName>
                                        </p:attrNameLst>
                                      </p:cBhvr>
                                      <p:to>
                                        <p:strVal val="visible"/>
                                      </p:to>
                                    </p:set>
                                    <p:animEffect transition="in" filter="blinds(horizontal)">
                                      <p:cBhvr>
                                        <p:cTn id="17" dur="500"/>
                                        <p:tgtEl>
                                          <p:spTgt spid="56217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2178">
                                            <p:txEl>
                                              <p:pRg st="1" end="1"/>
                                            </p:txEl>
                                          </p:spTgt>
                                        </p:tgtEl>
                                        <p:attrNameLst>
                                          <p:attrName>style.visibility</p:attrName>
                                        </p:attrNameLst>
                                      </p:cBhvr>
                                      <p:to>
                                        <p:strVal val="visible"/>
                                      </p:to>
                                    </p:set>
                                    <p:animEffect transition="in" filter="blinds(horizontal)">
                                      <p:cBhvr>
                                        <p:cTn id="22" dur="500"/>
                                        <p:tgtEl>
                                          <p:spTgt spid="56217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2193"/>
                                        </p:tgtEl>
                                        <p:attrNameLst>
                                          <p:attrName>style.visibility</p:attrName>
                                        </p:attrNameLst>
                                      </p:cBhvr>
                                      <p:to>
                                        <p:strVal val="visible"/>
                                      </p:to>
                                    </p:set>
                                    <p:animEffect transition="in" filter="blinds(horizontal)">
                                      <p:cBhvr>
                                        <p:cTn id="27" dur="500"/>
                                        <p:tgtEl>
                                          <p:spTgt spid="562193"/>
                                        </p:tgtEl>
                                      </p:cBhvr>
                                    </p:animEffect>
                                  </p:childTnLst>
                                </p:cTn>
                              </p:par>
                              <p:par>
                                <p:cTn id="28" presetID="3" presetClass="entr" presetSubtype="10" fill="hold" nodeType="withEffect">
                                  <p:stCondLst>
                                    <p:cond delay="0"/>
                                  </p:stCondLst>
                                  <p:childTnLst>
                                    <p:set>
                                      <p:cBhvr>
                                        <p:cTn id="29" dur="1" fill="hold">
                                          <p:stCondLst>
                                            <p:cond delay="0"/>
                                          </p:stCondLst>
                                        </p:cTn>
                                        <p:tgtEl>
                                          <p:spTgt spid="562197"/>
                                        </p:tgtEl>
                                        <p:attrNameLst>
                                          <p:attrName>style.visibility</p:attrName>
                                        </p:attrNameLst>
                                      </p:cBhvr>
                                      <p:to>
                                        <p:strVal val="visible"/>
                                      </p:to>
                                    </p:set>
                                    <p:animEffect transition="in" filter="blinds(horizontal)">
                                      <p:cBhvr>
                                        <p:cTn id="30" dur="500"/>
                                        <p:tgtEl>
                                          <p:spTgt spid="56219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62198"/>
                                        </p:tgtEl>
                                        <p:attrNameLst>
                                          <p:attrName>style.visibility</p:attrName>
                                        </p:attrNameLst>
                                      </p:cBhvr>
                                      <p:to>
                                        <p:strVal val="visible"/>
                                      </p:to>
                                    </p:set>
                                    <p:animEffect transition="in" filter="blinds(horizontal)">
                                      <p:cBhvr>
                                        <p:cTn id="33" dur="500"/>
                                        <p:tgtEl>
                                          <p:spTgt spid="562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build="p" autoUpdateAnimBg="0"/>
      <p:bldP spid="562193" grpId="0"/>
      <p:bldP spid="562198" grpId="0"/>
      <p:bldP spid="16"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3B227D4-5C8D-4049-88ED-ABE64D613B62}" type="slidenum">
              <a:rPr lang="en-GB" altLang="zh-CN" sz="1200" b="0">
                <a:solidFill>
                  <a:schemeClr val="bg1"/>
                </a:solidFill>
              </a:rPr>
              <a:pPr/>
              <a:t>59</a:t>
            </a:fld>
            <a:endParaRPr lang="en-GB" altLang="zh-CN" sz="1200" b="0">
              <a:solidFill>
                <a:schemeClr val="bg1"/>
              </a:solidFill>
            </a:endParaRPr>
          </a:p>
        </p:txBody>
      </p:sp>
      <p:sp>
        <p:nvSpPr>
          <p:cNvPr id="17" name="Rectangle 3"/>
          <p:cNvSpPr>
            <a:spLocks noChangeArrowheads="1"/>
          </p:cNvSpPr>
          <p:nvPr/>
        </p:nvSpPr>
        <p:spPr bwMode="auto">
          <a:xfrm>
            <a:off x="828675" y="836613"/>
            <a:ext cx="4535488"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四部门经济的各种乘数</a:t>
            </a:r>
          </a:p>
        </p:txBody>
      </p:sp>
      <p:sp>
        <p:nvSpPr>
          <p:cNvPr id="9" name="Rectangle 20">
            <a:hlinkClick r:id="rId2" action="ppaction://hlinksldjump"/>
          </p:cNvPr>
          <p:cNvSpPr>
            <a:spLocks noChangeArrowheads="1"/>
          </p:cNvSpPr>
          <p:nvPr/>
        </p:nvSpPr>
        <p:spPr bwMode="auto">
          <a:xfrm>
            <a:off x="1476375" y="1916113"/>
            <a:ext cx="6083300" cy="2268537"/>
          </a:xfrm>
          <a:prstGeom prst="rect">
            <a:avLst/>
          </a:prstGeom>
          <a:noFill/>
          <a:ln w="12700">
            <a:solidFill>
              <a:srgbClr val="009900"/>
            </a:solidFill>
            <a:miter lim="800000"/>
            <a:headEnd/>
            <a:tailEnd/>
          </a:ln>
          <a:extLst/>
        </p:spPr>
        <p:txBody>
          <a:bodyPr lIns="180000" tIns="108000" rIns="180000" bIns="108000" anchor="ctr"/>
          <a:lstStyle/>
          <a:p>
            <a:pPr eaLnBrk="1" hangingPunct="1">
              <a:defRPr/>
            </a:pPr>
            <a:r>
              <a:rPr kumimoji="1" lang="zh-CN" altLang="en-US" sz="3200" dirty="0">
                <a:solidFill>
                  <a:srgbClr val="008000"/>
                </a:solidFill>
                <a:effectLst>
                  <a:outerShdw blurRad="38100" dist="38100" dir="2700000" algn="tl">
                    <a:srgbClr val="000000">
                      <a:alpha val="43137"/>
                    </a:srgbClr>
                  </a:outerShdw>
                </a:effectLst>
                <a:latin typeface="楷体" pitchFamily="49" charset="-122"/>
                <a:ea typeface="楷体" pitchFamily="49" charset="-122"/>
              </a:rPr>
              <a:t>四部门经济的各种乘数请按照前面的思路自己推导！</a:t>
            </a:r>
            <a:endParaRPr kumimoji="1" lang="en-US" altLang="zh-CN" sz="3200" dirty="0">
              <a:solidFill>
                <a:srgbClr val="008000"/>
              </a:solidFill>
              <a:effectLst>
                <a:outerShdw blurRad="38100" dist="38100" dir="2700000" algn="tl">
                  <a:srgbClr val="000000">
                    <a:alpha val="43137"/>
                  </a:srgbClr>
                </a:outerShdw>
              </a:effectLst>
              <a:latin typeface="楷体" pitchFamily="49" charset="-122"/>
              <a:ea typeface="楷体" pitchFamily="49" charset="-122"/>
            </a:endParaRPr>
          </a:p>
          <a:p>
            <a:pPr eaLnBrk="1" hangingPunct="1">
              <a:spcBef>
                <a:spcPts val="1200"/>
              </a:spcBef>
              <a:defRPr/>
            </a:pPr>
            <a:r>
              <a:rPr kumimoji="1" lang="zh-CN" altLang="en-US" sz="3200" dirty="0">
                <a:solidFill>
                  <a:srgbClr val="008000"/>
                </a:solidFill>
                <a:effectLst>
                  <a:outerShdw blurRad="38100" dist="38100" dir="2700000" algn="tl">
                    <a:srgbClr val="000000">
                      <a:alpha val="43137"/>
                    </a:srgbClr>
                  </a:outerShdw>
                </a:effectLst>
                <a:latin typeface="楷体" pitchFamily="49" charset="-122"/>
                <a:ea typeface="楷体" pitchFamily="49" charset="-122"/>
              </a:rPr>
              <a:t>并请注意这些乘数是变大了还是变小了？</a:t>
            </a:r>
            <a:endParaRPr kumimoji="1" lang="zh-TW" altLang="en-US" sz="3200" dirty="0">
              <a:solidFill>
                <a:srgbClr val="008000"/>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页脚占位符 1"/>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362442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grpId="0" nodeType="click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2000" fill="hold"/>
                                        <p:tgtEl>
                                          <p:spTgt spid="9"/>
                                        </p:tgtEl>
                                        <p:attrNameLst>
                                          <p:attrName>ppt_w</p:attrName>
                                        </p:attrNameLst>
                                      </p:cBhvr>
                                      <p:tavLst>
                                        <p:tav tm="0">
                                          <p:val>
                                            <p:fltVal val="0"/>
                                          </p:val>
                                        </p:tav>
                                        <p:tav tm="100000">
                                          <p:val>
                                            <p:strVal val="#ppt_w"/>
                                          </p:val>
                                        </p:tav>
                                      </p:tavLst>
                                    </p:anim>
                                    <p:anim calcmode="lin" valueType="num">
                                      <p:cBhvr>
                                        <p:cTn id="13" dur="2000" fill="hold"/>
                                        <p:tgtEl>
                                          <p:spTgt spid="9"/>
                                        </p:tgtEl>
                                        <p:attrNameLst>
                                          <p:attrName>ppt_h</p:attrName>
                                        </p:attrNameLst>
                                      </p:cBhvr>
                                      <p:tavLst>
                                        <p:tav tm="0">
                                          <p:val>
                                            <p:fltVal val="0"/>
                                          </p:val>
                                        </p:tav>
                                        <p:tav tm="100000">
                                          <p:val>
                                            <p:strVal val="#ppt_h"/>
                                          </p:val>
                                        </p:tav>
                                      </p:tavLst>
                                    </p:anim>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8D3EFF6-8291-488C-B2B8-5F5C3EAA199E}" type="slidenum">
              <a:rPr lang="en-GB" altLang="zh-CN" sz="1200" b="0">
                <a:solidFill>
                  <a:schemeClr val="bg1"/>
                </a:solidFill>
              </a:rPr>
              <a:pPr/>
              <a:t>6</a:t>
            </a:fld>
            <a:endParaRPr lang="en-GB" altLang="zh-CN" sz="1200" b="0">
              <a:solidFill>
                <a:schemeClr val="bg1"/>
              </a:solidFill>
            </a:endParaRPr>
          </a:p>
        </p:txBody>
      </p:sp>
      <p:sp>
        <p:nvSpPr>
          <p:cNvPr id="492546" name="Comment 2">
            <a:hlinkClick r:id="rId3" action="ppaction://hlinksldjump"/>
          </p:cNvPr>
          <p:cNvSpPr>
            <a:spLocks noChangeArrowheads="1"/>
          </p:cNvSpPr>
          <p:nvPr/>
        </p:nvSpPr>
        <p:spPr bwMode="auto">
          <a:xfrm>
            <a:off x="609600" y="295276"/>
            <a:ext cx="417512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3.1.1 </a:t>
            </a:r>
            <a:r>
              <a:rPr lang="zh-CN" altLang="en-US" sz="2800" dirty="0">
                <a:solidFill>
                  <a:srgbClr val="336699"/>
                </a:solidFill>
                <a:latin typeface="微软雅黑" panose="020B0503020204020204" pitchFamily="34" charset="-122"/>
                <a:ea typeface="微软雅黑" panose="020B0503020204020204" pitchFamily="34" charset="-122"/>
              </a:rPr>
              <a:t>国民经济循环图</a:t>
            </a:r>
          </a:p>
        </p:txBody>
      </p:sp>
      <p:grpSp>
        <p:nvGrpSpPr>
          <p:cNvPr id="2" name="Group 27"/>
          <p:cNvGrpSpPr>
            <a:grpSpLocks/>
          </p:cNvGrpSpPr>
          <p:nvPr/>
        </p:nvGrpSpPr>
        <p:grpSpPr bwMode="auto">
          <a:xfrm>
            <a:off x="1187450" y="2420938"/>
            <a:ext cx="6821488" cy="2757487"/>
            <a:chOff x="748" y="1370"/>
            <a:chExt cx="4297" cy="1737"/>
          </a:xfrm>
        </p:grpSpPr>
        <p:sp>
          <p:nvSpPr>
            <p:cNvPr id="16391" name="Text Box 5"/>
            <p:cNvSpPr txBox="1">
              <a:spLocks noChangeArrowheads="1"/>
            </p:cNvSpPr>
            <p:nvPr/>
          </p:nvSpPr>
          <p:spPr bwMode="auto">
            <a:xfrm>
              <a:off x="2120" y="1370"/>
              <a:ext cx="17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居民消费支出</a:t>
              </a:r>
              <a:r>
                <a:rPr lang="zh-CN" altLang="en-US" sz="1800">
                  <a:solidFill>
                    <a:srgbClr val="800000"/>
                  </a:solidFill>
                  <a:latin typeface="Times New Roman" panose="02020603050405020304" pitchFamily="18" charset="0"/>
                </a:rPr>
                <a:t>（</a:t>
              </a:r>
              <a:r>
                <a:rPr lang="en-US" altLang="zh-CN" sz="1800">
                  <a:solidFill>
                    <a:srgbClr val="800000"/>
                  </a:solidFill>
                  <a:latin typeface="Times New Roman" panose="02020603050405020304" pitchFamily="18" charset="0"/>
                </a:rPr>
                <a:t>C</a:t>
              </a:r>
              <a:r>
                <a:rPr lang="zh-CN" altLang="en-US" sz="1800">
                  <a:solidFill>
                    <a:srgbClr val="800000"/>
                  </a:solidFill>
                  <a:latin typeface="Times New Roman" panose="02020603050405020304" pitchFamily="18" charset="0"/>
                </a:rPr>
                <a:t>）</a:t>
              </a:r>
              <a:r>
                <a:rPr lang="en-US" altLang="zh-CN" sz="1800">
                  <a:solidFill>
                    <a:srgbClr val="800000"/>
                  </a:solidFill>
                  <a:latin typeface="Times New Roman" panose="02020603050405020304" pitchFamily="18" charset="0"/>
                </a:rPr>
                <a:t>1000</a:t>
              </a:r>
              <a:r>
                <a:rPr lang="zh-CN" altLang="en-US" sz="1800">
                  <a:solidFill>
                    <a:srgbClr val="800000"/>
                  </a:solidFill>
                  <a:latin typeface="楷体_GB2312" panose="02010609030101010101" pitchFamily="49" charset="-122"/>
                  <a:ea typeface="楷体_GB2312" panose="02010609030101010101" pitchFamily="49" charset="-122"/>
                </a:rPr>
                <a:t>亿</a:t>
              </a:r>
            </a:p>
          </p:txBody>
        </p:sp>
        <p:sp>
          <p:nvSpPr>
            <p:cNvPr id="492550" name="Text Box 6"/>
            <p:cNvSpPr txBox="1">
              <a:spLocks noChangeArrowheads="1"/>
            </p:cNvSpPr>
            <p:nvPr/>
          </p:nvSpPr>
          <p:spPr bwMode="auto">
            <a:xfrm>
              <a:off x="2355" y="2327"/>
              <a:ext cx="1051" cy="209"/>
            </a:xfrm>
            <a:prstGeom prst="rect">
              <a:avLst/>
            </a:prstGeom>
            <a:noFill/>
            <a:ln w="9525">
              <a:noFill/>
              <a:miter lim="800000"/>
              <a:headEnd/>
              <a:tailEnd/>
            </a:ln>
          </p:spPr>
          <p:txBody>
            <a:bodyPr lIns="18000" tIns="10800" rIns="18000" bIns="10800"/>
            <a:lstStyle/>
            <a:p>
              <a:pPr algn="ctr">
                <a:defRPr/>
              </a:pPr>
              <a:r>
                <a:rPr lang="en-US" altLang="zh-CN" sz="1800">
                  <a:solidFill>
                    <a:srgbClr val="336699"/>
                  </a:solidFill>
                  <a:latin typeface="宋体" pitchFamily="2" charset="-122"/>
                </a:rPr>
                <a:t> </a:t>
              </a:r>
              <a:r>
                <a:rPr lang="zh-CN" altLang="en-US" sz="2000">
                  <a:solidFill>
                    <a:srgbClr val="336699"/>
                  </a:solidFill>
                  <a:effectLst>
                    <a:outerShdw blurRad="38100" dist="38100" dir="2700000" algn="tl">
                      <a:srgbClr val="C0C0C0"/>
                    </a:outerShdw>
                  </a:effectLst>
                  <a:latin typeface="宋体" pitchFamily="2" charset="-122"/>
                </a:rPr>
                <a:t>生产要素</a:t>
              </a:r>
              <a:r>
                <a:rPr lang="zh-CN" altLang="en-US" sz="1600" b="0">
                  <a:solidFill>
                    <a:srgbClr val="336699"/>
                  </a:solidFill>
                  <a:latin typeface="Times New Roman" pitchFamily="18" charset="0"/>
                </a:rPr>
                <a:t>　</a:t>
              </a:r>
            </a:p>
          </p:txBody>
        </p:sp>
        <p:sp>
          <p:nvSpPr>
            <p:cNvPr id="16393" name="Text Box 7"/>
            <p:cNvSpPr txBox="1">
              <a:spLocks noChangeArrowheads="1"/>
            </p:cNvSpPr>
            <p:nvPr/>
          </p:nvSpPr>
          <p:spPr bwMode="auto">
            <a:xfrm>
              <a:off x="4214" y="2043"/>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居    民</a:t>
              </a:r>
            </a:p>
          </p:txBody>
        </p:sp>
        <p:sp>
          <p:nvSpPr>
            <p:cNvPr id="16394" name="Text Box 8"/>
            <p:cNvSpPr txBox="1">
              <a:spLocks noChangeArrowheads="1"/>
            </p:cNvSpPr>
            <p:nvPr/>
          </p:nvSpPr>
          <p:spPr bwMode="auto">
            <a:xfrm>
              <a:off x="748" y="2034"/>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厂　商</a:t>
              </a:r>
            </a:p>
          </p:txBody>
        </p:sp>
        <p:sp>
          <p:nvSpPr>
            <p:cNvPr id="16395" name="Line 9"/>
            <p:cNvSpPr>
              <a:spLocks noChangeShapeType="1"/>
            </p:cNvSpPr>
            <p:nvPr/>
          </p:nvSpPr>
          <p:spPr bwMode="auto">
            <a:xfrm>
              <a:off x="1170" y="1578"/>
              <a:ext cx="0" cy="453"/>
            </a:xfrm>
            <a:prstGeom prst="line">
              <a:avLst/>
            </a:prstGeom>
            <a:noFill/>
            <a:ln w="25400">
              <a:solidFill>
                <a:srgbClr val="8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6" name="Line 10"/>
            <p:cNvSpPr>
              <a:spLocks noChangeShapeType="1"/>
            </p:cNvSpPr>
            <p:nvPr/>
          </p:nvSpPr>
          <p:spPr bwMode="auto">
            <a:xfrm>
              <a:off x="1596" y="2156"/>
              <a:ext cx="2607" cy="0"/>
            </a:xfrm>
            <a:prstGeom prst="line">
              <a:avLst/>
            </a:prstGeom>
            <a:noFill/>
            <a:ln w="38100">
              <a:solidFill>
                <a:srgbClr val="3366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7" name="Line 11"/>
            <p:cNvSpPr>
              <a:spLocks noChangeShapeType="1"/>
            </p:cNvSpPr>
            <p:nvPr/>
          </p:nvSpPr>
          <p:spPr bwMode="auto">
            <a:xfrm>
              <a:off x="1583" y="2280"/>
              <a:ext cx="2607" cy="0"/>
            </a:xfrm>
            <a:prstGeom prst="line">
              <a:avLst/>
            </a:prstGeom>
            <a:noFill/>
            <a:ln w="38100">
              <a:solidFill>
                <a:srgbClr val="336699"/>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6398" name="Line 12"/>
            <p:cNvSpPr>
              <a:spLocks noChangeShapeType="1"/>
            </p:cNvSpPr>
            <p:nvPr/>
          </p:nvSpPr>
          <p:spPr bwMode="auto">
            <a:xfrm>
              <a:off x="1155" y="1581"/>
              <a:ext cx="3446"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Line 13"/>
            <p:cNvSpPr>
              <a:spLocks noChangeShapeType="1"/>
            </p:cNvSpPr>
            <p:nvPr/>
          </p:nvSpPr>
          <p:spPr bwMode="auto">
            <a:xfrm>
              <a:off x="4607" y="1581"/>
              <a:ext cx="0" cy="453"/>
            </a:xfrm>
            <a:prstGeom prst="line">
              <a:avLst/>
            </a:prstGeom>
            <a:noFill/>
            <a:ln w="25400">
              <a:solidFill>
                <a:srgbClr val="8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6400" name="Line 14"/>
            <p:cNvSpPr>
              <a:spLocks noChangeShapeType="1"/>
            </p:cNvSpPr>
            <p:nvPr/>
          </p:nvSpPr>
          <p:spPr bwMode="auto">
            <a:xfrm>
              <a:off x="1161" y="2398"/>
              <a:ext cx="0" cy="453"/>
            </a:xfrm>
            <a:prstGeom prst="line">
              <a:avLst/>
            </a:prstGeom>
            <a:noFill/>
            <a:ln w="25400">
              <a:solidFill>
                <a:srgbClr val="800000"/>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6401" name="Line 15"/>
            <p:cNvSpPr>
              <a:spLocks noChangeShapeType="1"/>
            </p:cNvSpPr>
            <p:nvPr/>
          </p:nvSpPr>
          <p:spPr bwMode="auto">
            <a:xfrm>
              <a:off x="1152" y="2856"/>
              <a:ext cx="3469"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Line 16"/>
            <p:cNvSpPr>
              <a:spLocks noChangeShapeType="1"/>
            </p:cNvSpPr>
            <p:nvPr/>
          </p:nvSpPr>
          <p:spPr bwMode="auto">
            <a:xfrm>
              <a:off x="4614" y="2398"/>
              <a:ext cx="0" cy="453"/>
            </a:xfrm>
            <a:prstGeom prst="line">
              <a:avLst/>
            </a:prstGeom>
            <a:noFill/>
            <a:ln w="25400">
              <a:solidFill>
                <a:srgbClr val="8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6403" name="Text Box 17"/>
            <p:cNvSpPr txBox="1">
              <a:spLocks noChangeArrowheads="1"/>
            </p:cNvSpPr>
            <p:nvPr/>
          </p:nvSpPr>
          <p:spPr bwMode="auto">
            <a:xfrm>
              <a:off x="2280" y="2898"/>
              <a:ext cx="137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居民收入</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Y</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1000</a:t>
              </a:r>
              <a:r>
                <a:rPr lang="zh-CN" altLang="en-US" sz="1800">
                  <a:solidFill>
                    <a:srgbClr val="800000"/>
                  </a:solidFill>
                  <a:latin typeface="楷体_GB2312" panose="02010609030101010101" pitchFamily="49" charset="-122"/>
                  <a:ea typeface="楷体_GB2312" panose="02010609030101010101" pitchFamily="49" charset="-122"/>
                </a:rPr>
                <a:t>亿</a:t>
              </a:r>
              <a:r>
                <a:rPr lang="zh-CN" altLang="en-US" sz="1600" b="0">
                  <a:solidFill>
                    <a:srgbClr val="336699"/>
                  </a:solidFill>
                  <a:latin typeface="Times New Roman" panose="02020603050405020304" pitchFamily="18" charset="0"/>
                </a:rPr>
                <a:t>　</a:t>
              </a:r>
            </a:p>
          </p:txBody>
        </p:sp>
        <p:sp>
          <p:nvSpPr>
            <p:cNvPr id="492562" name="Text Box 18"/>
            <p:cNvSpPr txBox="1">
              <a:spLocks noChangeArrowheads="1"/>
            </p:cNvSpPr>
            <p:nvPr/>
          </p:nvSpPr>
          <p:spPr bwMode="auto">
            <a:xfrm>
              <a:off x="2471" y="1933"/>
              <a:ext cx="862" cy="255"/>
            </a:xfrm>
            <a:prstGeom prst="rect">
              <a:avLst/>
            </a:prstGeom>
            <a:noFill/>
            <a:ln w="9525">
              <a:noFill/>
              <a:miter lim="800000"/>
              <a:headEnd/>
              <a:tailEnd/>
            </a:ln>
          </p:spPr>
          <p:txBody>
            <a:bodyPr lIns="18000" tIns="10800" rIns="18000" bIns="10800"/>
            <a:lstStyle/>
            <a:p>
              <a:pPr algn="ctr">
                <a:defRPr/>
              </a:pPr>
              <a:r>
                <a:rPr lang="zh-CN" altLang="en-US" sz="2000">
                  <a:solidFill>
                    <a:srgbClr val="336699"/>
                  </a:solidFill>
                  <a:effectLst>
                    <a:outerShdw blurRad="38100" dist="38100" dir="2700000" algn="tl">
                      <a:srgbClr val="C0C0C0"/>
                    </a:outerShdw>
                  </a:effectLst>
                  <a:latin typeface="宋体" pitchFamily="2" charset="-122"/>
                </a:rPr>
                <a:t>消费品</a:t>
              </a:r>
              <a:r>
                <a:rPr lang="zh-CN" altLang="en-US" sz="1600" b="0">
                  <a:solidFill>
                    <a:srgbClr val="336699"/>
                  </a:solidFill>
                  <a:latin typeface="Times New Roman" pitchFamily="18" charset="0"/>
                </a:rPr>
                <a:t>　</a:t>
              </a:r>
            </a:p>
          </p:txBody>
        </p:sp>
        <p:sp>
          <p:nvSpPr>
            <p:cNvPr id="16405" name="Text Box 20"/>
            <p:cNvSpPr txBox="1">
              <a:spLocks noChangeArrowheads="1"/>
            </p:cNvSpPr>
            <p:nvPr/>
          </p:nvSpPr>
          <p:spPr bwMode="auto">
            <a:xfrm>
              <a:off x="2228" y="2649"/>
              <a:ext cx="137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厂商生产成本</a:t>
              </a:r>
              <a:r>
                <a:rPr lang="zh-CN" altLang="en-US" sz="1600" b="0">
                  <a:solidFill>
                    <a:srgbClr val="336699"/>
                  </a:solidFill>
                  <a:latin typeface="Times New Roman" panose="02020603050405020304" pitchFamily="18" charset="0"/>
                </a:rPr>
                <a:t>　</a:t>
              </a:r>
            </a:p>
          </p:txBody>
        </p:sp>
        <p:sp>
          <p:nvSpPr>
            <p:cNvPr id="16406" name="Text Box 21"/>
            <p:cNvSpPr txBox="1">
              <a:spLocks noChangeArrowheads="1"/>
            </p:cNvSpPr>
            <p:nvPr/>
          </p:nvSpPr>
          <p:spPr bwMode="auto">
            <a:xfrm>
              <a:off x="2245" y="1606"/>
              <a:ext cx="137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spcBef>
                  <a:spcPct val="20000"/>
                </a:spcBef>
              </a:pPr>
              <a:r>
                <a:rPr lang="zh-CN" altLang="en-US" sz="1800">
                  <a:solidFill>
                    <a:srgbClr val="800000"/>
                  </a:solidFill>
                  <a:latin typeface="楷体_GB2312" panose="02010609030101010101" pitchFamily="49" charset="-122"/>
                  <a:ea typeface="楷体_GB2312" panose="02010609030101010101" pitchFamily="49" charset="-122"/>
                </a:rPr>
                <a:t>厂商销售收入</a:t>
              </a:r>
              <a:r>
                <a:rPr lang="zh-CN" altLang="en-US" sz="1600" b="0">
                  <a:solidFill>
                    <a:srgbClr val="800000"/>
                  </a:solidFill>
                  <a:latin typeface="Times New Roman" panose="02020603050405020304" pitchFamily="18" charset="0"/>
                </a:rPr>
                <a:t>　</a:t>
              </a:r>
            </a:p>
          </p:txBody>
        </p:sp>
      </p:grpSp>
      <p:sp>
        <p:nvSpPr>
          <p:cNvPr id="23" name="Comment 2">
            <a:hlinkClick r:id="rId3" action="ppaction://hlinksldjump"/>
          </p:cNvPr>
          <p:cNvSpPr>
            <a:spLocks noChangeArrowheads="1"/>
          </p:cNvSpPr>
          <p:nvPr/>
        </p:nvSpPr>
        <p:spPr bwMode="auto">
          <a:xfrm>
            <a:off x="569154" y="955836"/>
            <a:ext cx="4693444"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 1.</a:t>
            </a:r>
            <a:r>
              <a:rPr lang="zh-CN" altLang="en-US" sz="2800" dirty="0">
                <a:solidFill>
                  <a:srgbClr val="336699"/>
                </a:solidFill>
                <a:latin typeface="微软雅黑" panose="020B0503020204020204" pitchFamily="34" charset="-122"/>
                <a:ea typeface="微软雅黑" panose="020B0503020204020204" pitchFamily="34" charset="-122"/>
              </a:rPr>
              <a:t>两部门经济模型</a:t>
            </a:r>
          </a:p>
        </p:txBody>
      </p:sp>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mc:AlternateContent xmlns:mc="http://schemas.openxmlformats.org/markup-compatibility/2006" xmlns:p14="http://schemas.microsoft.com/office/powerpoint/2010/main">
        <mc:Choice Requires="p14">
          <p:contentPart p14:bwMode="auto" r:id="rId4">
            <p14:nvContentPartPr>
              <p14:cNvPr id="8" name="墨迹 7">
                <a:extLst>
                  <a:ext uri="{FF2B5EF4-FFF2-40B4-BE49-F238E27FC236}">
                    <a16:creationId xmlns:a16="http://schemas.microsoft.com/office/drawing/2014/main" id="{F5814B07-B241-4A56-97A4-4FC84B6AC333}"/>
                  </a:ext>
                </a:extLst>
              </p14:cNvPr>
              <p14:cNvContentPartPr/>
              <p14:nvPr/>
            </p14:nvContentPartPr>
            <p14:xfrm>
              <a:off x="5026867" y="183045"/>
              <a:ext cx="190080" cy="268560"/>
            </p14:xfrm>
          </p:contentPart>
        </mc:Choice>
        <mc:Fallback xmlns="">
          <p:pic>
            <p:nvPicPr>
              <p:cNvPr id="8" name="墨迹 7">
                <a:extLst>
                  <a:ext uri="{FF2B5EF4-FFF2-40B4-BE49-F238E27FC236}">
                    <a16:creationId xmlns:a16="http://schemas.microsoft.com/office/drawing/2014/main" id="{F5814B07-B241-4A56-97A4-4FC84B6AC333}"/>
                  </a:ext>
                </a:extLst>
              </p:cNvPr>
              <p:cNvPicPr/>
              <p:nvPr/>
            </p:nvPicPr>
            <p:blipFill>
              <a:blip r:embed="rId5"/>
              <a:stretch>
                <a:fillRect/>
              </a:stretch>
            </p:blipFill>
            <p:spPr>
              <a:xfrm>
                <a:off x="5018227" y="174045"/>
                <a:ext cx="2077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墨迹 21">
                <a:extLst>
                  <a:ext uri="{FF2B5EF4-FFF2-40B4-BE49-F238E27FC236}">
                    <a16:creationId xmlns:a16="http://schemas.microsoft.com/office/drawing/2014/main" id="{DC23EF74-E40C-4261-97EB-25C725DDE820}"/>
                  </a:ext>
                </a:extLst>
              </p14:cNvPr>
              <p14:cNvContentPartPr/>
              <p14:nvPr/>
            </p14:nvContentPartPr>
            <p14:xfrm>
              <a:off x="5948107" y="277365"/>
              <a:ext cx="129240" cy="124920"/>
            </p14:xfrm>
          </p:contentPart>
        </mc:Choice>
        <mc:Fallback xmlns="">
          <p:pic>
            <p:nvPicPr>
              <p:cNvPr id="22" name="墨迹 21">
                <a:extLst>
                  <a:ext uri="{FF2B5EF4-FFF2-40B4-BE49-F238E27FC236}">
                    <a16:creationId xmlns:a16="http://schemas.microsoft.com/office/drawing/2014/main" id="{DC23EF74-E40C-4261-97EB-25C725DDE820}"/>
                  </a:ext>
                </a:extLst>
              </p:cNvPr>
              <p:cNvPicPr/>
              <p:nvPr/>
            </p:nvPicPr>
            <p:blipFill>
              <a:blip r:embed="rId7"/>
              <a:stretch>
                <a:fillRect/>
              </a:stretch>
            </p:blipFill>
            <p:spPr>
              <a:xfrm>
                <a:off x="5939107" y="268365"/>
                <a:ext cx="1468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墨迹 28">
                <a:extLst>
                  <a:ext uri="{FF2B5EF4-FFF2-40B4-BE49-F238E27FC236}">
                    <a16:creationId xmlns:a16="http://schemas.microsoft.com/office/drawing/2014/main" id="{F775FBF0-1CE5-403C-8CCF-7A4A29798BAE}"/>
                  </a:ext>
                </a:extLst>
              </p14:cNvPr>
              <p14:cNvContentPartPr/>
              <p14:nvPr/>
            </p14:nvContentPartPr>
            <p14:xfrm>
              <a:off x="6224227" y="158205"/>
              <a:ext cx="164160" cy="215280"/>
            </p14:xfrm>
          </p:contentPart>
        </mc:Choice>
        <mc:Fallback xmlns="">
          <p:pic>
            <p:nvPicPr>
              <p:cNvPr id="29" name="墨迹 28">
                <a:extLst>
                  <a:ext uri="{FF2B5EF4-FFF2-40B4-BE49-F238E27FC236}">
                    <a16:creationId xmlns:a16="http://schemas.microsoft.com/office/drawing/2014/main" id="{F775FBF0-1CE5-403C-8CCF-7A4A29798BAE}"/>
                  </a:ext>
                </a:extLst>
              </p:cNvPr>
              <p:cNvPicPr/>
              <p:nvPr/>
            </p:nvPicPr>
            <p:blipFill>
              <a:blip r:embed="rId9"/>
              <a:stretch>
                <a:fillRect/>
              </a:stretch>
            </p:blipFill>
            <p:spPr>
              <a:xfrm>
                <a:off x="6215587" y="149565"/>
                <a:ext cx="1818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墨迹 29">
                <a:extLst>
                  <a:ext uri="{FF2B5EF4-FFF2-40B4-BE49-F238E27FC236}">
                    <a16:creationId xmlns:a16="http://schemas.microsoft.com/office/drawing/2014/main" id="{98D132C0-FF7C-4A78-B252-5245044B1C14}"/>
                  </a:ext>
                </a:extLst>
              </p14:cNvPr>
              <p14:cNvContentPartPr/>
              <p14:nvPr/>
            </p14:nvContentPartPr>
            <p14:xfrm>
              <a:off x="5597107" y="179805"/>
              <a:ext cx="157680" cy="252000"/>
            </p14:xfrm>
          </p:contentPart>
        </mc:Choice>
        <mc:Fallback xmlns="">
          <p:pic>
            <p:nvPicPr>
              <p:cNvPr id="30" name="墨迹 29">
                <a:extLst>
                  <a:ext uri="{FF2B5EF4-FFF2-40B4-BE49-F238E27FC236}">
                    <a16:creationId xmlns:a16="http://schemas.microsoft.com/office/drawing/2014/main" id="{98D132C0-FF7C-4A78-B252-5245044B1C14}"/>
                  </a:ext>
                </a:extLst>
              </p:cNvPr>
              <p:cNvPicPr/>
              <p:nvPr/>
            </p:nvPicPr>
            <p:blipFill>
              <a:blip r:embed="rId11"/>
              <a:stretch>
                <a:fillRect/>
              </a:stretch>
            </p:blipFill>
            <p:spPr>
              <a:xfrm>
                <a:off x="5588107" y="170805"/>
                <a:ext cx="1753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墨迹 30">
                <a:extLst>
                  <a:ext uri="{FF2B5EF4-FFF2-40B4-BE49-F238E27FC236}">
                    <a16:creationId xmlns:a16="http://schemas.microsoft.com/office/drawing/2014/main" id="{3A971EB1-5481-4EF9-BC22-424A3BB1EB6E}"/>
                  </a:ext>
                </a:extLst>
              </p14:cNvPr>
              <p14:cNvContentPartPr/>
              <p14:nvPr/>
            </p14:nvContentPartPr>
            <p14:xfrm>
              <a:off x="5292547" y="200685"/>
              <a:ext cx="186480" cy="261720"/>
            </p14:xfrm>
          </p:contentPart>
        </mc:Choice>
        <mc:Fallback xmlns="">
          <p:pic>
            <p:nvPicPr>
              <p:cNvPr id="31" name="墨迹 30">
                <a:extLst>
                  <a:ext uri="{FF2B5EF4-FFF2-40B4-BE49-F238E27FC236}">
                    <a16:creationId xmlns:a16="http://schemas.microsoft.com/office/drawing/2014/main" id="{3A971EB1-5481-4EF9-BC22-424A3BB1EB6E}"/>
                  </a:ext>
                </a:extLst>
              </p:cNvPr>
              <p:cNvPicPr/>
              <p:nvPr/>
            </p:nvPicPr>
            <p:blipFill>
              <a:blip r:embed="rId13"/>
              <a:stretch>
                <a:fillRect/>
              </a:stretch>
            </p:blipFill>
            <p:spPr>
              <a:xfrm>
                <a:off x="5283564" y="192033"/>
                <a:ext cx="204086" cy="27938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墨迹 41">
                <a:extLst>
                  <a:ext uri="{FF2B5EF4-FFF2-40B4-BE49-F238E27FC236}">
                    <a16:creationId xmlns:a16="http://schemas.microsoft.com/office/drawing/2014/main" id="{79604F38-4168-4480-9DC1-B91164BD2E34}"/>
                  </a:ext>
                </a:extLst>
              </p14:cNvPr>
              <p14:cNvContentPartPr/>
              <p14:nvPr/>
            </p14:nvContentPartPr>
            <p14:xfrm>
              <a:off x="6730387" y="155325"/>
              <a:ext cx="211680" cy="191520"/>
            </p14:xfrm>
          </p:contentPart>
        </mc:Choice>
        <mc:Fallback xmlns="">
          <p:pic>
            <p:nvPicPr>
              <p:cNvPr id="42" name="墨迹 41">
                <a:extLst>
                  <a:ext uri="{FF2B5EF4-FFF2-40B4-BE49-F238E27FC236}">
                    <a16:creationId xmlns:a16="http://schemas.microsoft.com/office/drawing/2014/main" id="{79604F38-4168-4480-9DC1-B91164BD2E34}"/>
                  </a:ext>
                </a:extLst>
              </p:cNvPr>
              <p:cNvPicPr/>
              <p:nvPr/>
            </p:nvPicPr>
            <p:blipFill>
              <a:blip r:embed="rId15"/>
              <a:stretch>
                <a:fillRect/>
              </a:stretch>
            </p:blipFill>
            <p:spPr>
              <a:xfrm>
                <a:off x="6721387" y="146685"/>
                <a:ext cx="2293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3" name="墨迹 42">
                <a:extLst>
                  <a:ext uri="{FF2B5EF4-FFF2-40B4-BE49-F238E27FC236}">
                    <a16:creationId xmlns:a16="http://schemas.microsoft.com/office/drawing/2014/main" id="{14080697-AB2F-4F17-95AE-E67D20102568}"/>
                  </a:ext>
                </a:extLst>
              </p14:cNvPr>
              <p14:cNvContentPartPr/>
              <p14:nvPr/>
            </p14:nvContentPartPr>
            <p14:xfrm>
              <a:off x="6466507" y="158205"/>
              <a:ext cx="171720" cy="207360"/>
            </p14:xfrm>
          </p:contentPart>
        </mc:Choice>
        <mc:Fallback xmlns="">
          <p:pic>
            <p:nvPicPr>
              <p:cNvPr id="43" name="墨迹 42">
                <a:extLst>
                  <a:ext uri="{FF2B5EF4-FFF2-40B4-BE49-F238E27FC236}">
                    <a16:creationId xmlns:a16="http://schemas.microsoft.com/office/drawing/2014/main" id="{14080697-AB2F-4F17-95AE-E67D20102568}"/>
                  </a:ext>
                </a:extLst>
              </p:cNvPr>
              <p:cNvPicPr/>
              <p:nvPr/>
            </p:nvPicPr>
            <p:blipFill>
              <a:blip r:embed="rId17"/>
              <a:stretch>
                <a:fillRect/>
              </a:stretch>
            </p:blipFill>
            <p:spPr>
              <a:xfrm>
                <a:off x="6457507" y="149565"/>
                <a:ext cx="1893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7" name="墨迹 46">
                <a:extLst>
                  <a:ext uri="{FF2B5EF4-FFF2-40B4-BE49-F238E27FC236}">
                    <a16:creationId xmlns:a16="http://schemas.microsoft.com/office/drawing/2014/main" id="{6CFF6CCD-DA31-4146-A49E-6A13DAE61F8A}"/>
                  </a:ext>
                </a:extLst>
              </p14:cNvPr>
              <p14:cNvContentPartPr/>
              <p14:nvPr/>
            </p14:nvContentPartPr>
            <p14:xfrm>
              <a:off x="7144180" y="176565"/>
              <a:ext cx="291600" cy="245520"/>
            </p14:xfrm>
          </p:contentPart>
        </mc:Choice>
        <mc:Fallback xmlns="">
          <p:pic>
            <p:nvPicPr>
              <p:cNvPr id="47" name="墨迹 46">
                <a:extLst>
                  <a:ext uri="{FF2B5EF4-FFF2-40B4-BE49-F238E27FC236}">
                    <a16:creationId xmlns:a16="http://schemas.microsoft.com/office/drawing/2014/main" id="{6CFF6CCD-DA31-4146-A49E-6A13DAE61F8A}"/>
                  </a:ext>
                </a:extLst>
              </p:cNvPr>
              <p:cNvPicPr/>
              <p:nvPr/>
            </p:nvPicPr>
            <p:blipFill>
              <a:blip r:embed="rId19"/>
              <a:stretch>
                <a:fillRect/>
              </a:stretch>
            </p:blipFill>
            <p:spPr>
              <a:xfrm>
                <a:off x="7135529" y="167925"/>
                <a:ext cx="309262"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墨迹 49">
                <a:extLst>
                  <a:ext uri="{FF2B5EF4-FFF2-40B4-BE49-F238E27FC236}">
                    <a16:creationId xmlns:a16="http://schemas.microsoft.com/office/drawing/2014/main" id="{3B610021-93D4-43DD-8882-F14CE654DA22}"/>
                  </a:ext>
                </a:extLst>
              </p14:cNvPr>
              <p14:cNvContentPartPr/>
              <p14:nvPr/>
            </p14:nvContentPartPr>
            <p14:xfrm>
              <a:off x="7705060" y="157485"/>
              <a:ext cx="27720" cy="7920"/>
            </p14:xfrm>
          </p:contentPart>
        </mc:Choice>
        <mc:Fallback xmlns="">
          <p:pic>
            <p:nvPicPr>
              <p:cNvPr id="50" name="墨迹 49">
                <a:extLst>
                  <a:ext uri="{FF2B5EF4-FFF2-40B4-BE49-F238E27FC236}">
                    <a16:creationId xmlns:a16="http://schemas.microsoft.com/office/drawing/2014/main" id="{3B610021-93D4-43DD-8882-F14CE654DA22}"/>
                  </a:ext>
                </a:extLst>
              </p:cNvPr>
              <p:cNvPicPr/>
              <p:nvPr/>
            </p:nvPicPr>
            <p:blipFill>
              <a:blip r:embed="rId21"/>
              <a:stretch>
                <a:fillRect/>
              </a:stretch>
            </p:blipFill>
            <p:spPr>
              <a:xfrm>
                <a:off x="7696060" y="148845"/>
                <a:ext cx="453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6" name="墨迹 55">
                <a:extLst>
                  <a:ext uri="{FF2B5EF4-FFF2-40B4-BE49-F238E27FC236}">
                    <a16:creationId xmlns:a16="http://schemas.microsoft.com/office/drawing/2014/main" id="{CBECE58F-EB5F-4CCB-A45E-0B35C9C21B4E}"/>
                  </a:ext>
                </a:extLst>
              </p14:cNvPr>
              <p14:cNvContentPartPr/>
              <p14:nvPr/>
            </p14:nvContentPartPr>
            <p14:xfrm>
              <a:off x="7859140" y="149925"/>
              <a:ext cx="189360" cy="218520"/>
            </p14:xfrm>
          </p:contentPart>
        </mc:Choice>
        <mc:Fallback xmlns="">
          <p:pic>
            <p:nvPicPr>
              <p:cNvPr id="56" name="墨迹 55">
                <a:extLst>
                  <a:ext uri="{FF2B5EF4-FFF2-40B4-BE49-F238E27FC236}">
                    <a16:creationId xmlns:a16="http://schemas.microsoft.com/office/drawing/2014/main" id="{CBECE58F-EB5F-4CCB-A45E-0B35C9C21B4E}"/>
                  </a:ext>
                </a:extLst>
              </p:cNvPr>
              <p:cNvPicPr/>
              <p:nvPr/>
            </p:nvPicPr>
            <p:blipFill>
              <a:blip r:embed="rId23"/>
              <a:stretch>
                <a:fillRect/>
              </a:stretch>
            </p:blipFill>
            <p:spPr>
              <a:xfrm>
                <a:off x="7850500" y="141285"/>
                <a:ext cx="2070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7" name="墨迹 56">
                <a:extLst>
                  <a:ext uri="{FF2B5EF4-FFF2-40B4-BE49-F238E27FC236}">
                    <a16:creationId xmlns:a16="http://schemas.microsoft.com/office/drawing/2014/main" id="{27348A76-0E81-43DF-873C-B6D20BA60F6C}"/>
                  </a:ext>
                </a:extLst>
              </p14:cNvPr>
              <p14:cNvContentPartPr/>
              <p14:nvPr/>
            </p14:nvContentPartPr>
            <p14:xfrm>
              <a:off x="7559620" y="194205"/>
              <a:ext cx="187560" cy="275040"/>
            </p14:xfrm>
          </p:contentPart>
        </mc:Choice>
        <mc:Fallback xmlns="">
          <p:pic>
            <p:nvPicPr>
              <p:cNvPr id="57" name="墨迹 56">
                <a:extLst>
                  <a:ext uri="{FF2B5EF4-FFF2-40B4-BE49-F238E27FC236}">
                    <a16:creationId xmlns:a16="http://schemas.microsoft.com/office/drawing/2014/main" id="{27348A76-0E81-43DF-873C-B6D20BA60F6C}"/>
                  </a:ext>
                </a:extLst>
              </p:cNvPr>
              <p:cNvPicPr/>
              <p:nvPr/>
            </p:nvPicPr>
            <p:blipFill>
              <a:blip r:embed="rId25"/>
              <a:stretch>
                <a:fillRect/>
              </a:stretch>
            </p:blipFill>
            <p:spPr>
              <a:xfrm>
                <a:off x="7550980" y="185217"/>
                <a:ext cx="205200" cy="29265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6" name="墨迹 75">
                <a:extLst>
                  <a:ext uri="{FF2B5EF4-FFF2-40B4-BE49-F238E27FC236}">
                    <a16:creationId xmlns:a16="http://schemas.microsoft.com/office/drawing/2014/main" id="{D6B9B8E9-41FF-4884-BC5C-20BEF4D21119}"/>
                  </a:ext>
                </a:extLst>
              </p14:cNvPr>
              <p14:cNvContentPartPr/>
              <p14:nvPr/>
            </p14:nvContentPartPr>
            <p14:xfrm>
              <a:off x="5004048" y="576400"/>
              <a:ext cx="190080" cy="268560"/>
            </p14:xfrm>
          </p:contentPart>
        </mc:Choice>
        <mc:Fallback xmlns="">
          <p:pic>
            <p:nvPicPr>
              <p:cNvPr id="76" name="墨迹 75">
                <a:extLst>
                  <a:ext uri="{FF2B5EF4-FFF2-40B4-BE49-F238E27FC236}">
                    <a16:creationId xmlns:a16="http://schemas.microsoft.com/office/drawing/2014/main" id="{D6B9B8E9-41FF-4884-BC5C-20BEF4D21119}"/>
                  </a:ext>
                </a:extLst>
              </p:cNvPr>
              <p:cNvPicPr/>
              <p:nvPr/>
            </p:nvPicPr>
            <p:blipFill>
              <a:blip r:embed="rId5"/>
              <a:stretch>
                <a:fillRect/>
              </a:stretch>
            </p:blipFill>
            <p:spPr>
              <a:xfrm>
                <a:off x="4995408" y="567400"/>
                <a:ext cx="2077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8" name="墨迹 77">
                <a:extLst>
                  <a:ext uri="{FF2B5EF4-FFF2-40B4-BE49-F238E27FC236}">
                    <a16:creationId xmlns:a16="http://schemas.microsoft.com/office/drawing/2014/main" id="{4B1AC4E3-F96C-48E0-88F6-4E9812310A62}"/>
                  </a:ext>
                </a:extLst>
              </p14:cNvPr>
              <p14:cNvContentPartPr/>
              <p14:nvPr/>
            </p14:nvContentPartPr>
            <p14:xfrm>
              <a:off x="6201408" y="551560"/>
              <a:ext cx="164160" cy="215280"/>
            </p14:xfrm>
          </p:contentPart>
        </mc:Choice>
        <mc:Fallback xmlns="">
          <p:pic>
            <p:nvPicPr>
              <p:cNvPr id="78" name="墨迹 77">
                <a:extLst>
                  <a:ext uri="{FF2B5EF4-FFF2-40B4-BE49-F238E27FC236}">
                    <a16:creationId xmlns:a16="http://schemas.microsoft.com/office/drawing/2014/main" id="{4B1AC4E3-F96C-48E0-88F6-4E9812310A62}"/>
                  </a:ext>
                </a:extLst>
              </p:cNvPr>
              <p:cNvPicPr/>
              <p:nvPr/>
            </p:nvPicPr>
            <p:blipFill>
              <a:blip r:embed="rId28"/>
              <a:stretch>
                <a:fillRect/>
              </a:stretch>
            </p:blipFill>
            <p:spPr>
              <a:xfrm>
                <a:off x="6192768" y="542560"/>
                <a:ext cx="1818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9" name="墨迹 78">
                <a:extLst>
                  <a:ext uri="{FF2B5EF4-FFF2-40B4-BE49-F238E27FC236}">
                    <a16:creationId xmlns:a16="http://schemas.microsoft.com/office/drawing/2014/main" id="{908D6AA2-7861-41AF-BC97-197B3C4669E6}"/>
                  </a:ext>
                </a:extLst>
              </p14:cNvPr>
              <p14:cNvContentPartPr/>
              <p14:nvPr/>
            </p14:nvContentPartPr>
            <p14:xfrm>
              <a:off x="5574288" y="573160"/>
              <a:ext cx="157680" cy="252000"/>
            </p14:xfrm>
          </p:contentPart>
        </mc:Choice>
        <mc:Fallback xmlns="">
          <p:pic>
            <p:nvPicPr>
              <p:cNvPr id="79" name="墨迹 78">
                <a:extLst>
                  <a:ext uri="{FF2B5EF4-FFF2-40B4-BE49-F238E27FC236}">
                    <a16:creationId xmlns:a16="http://schemas.microsoft.com/office/drawing/2014/main" id="{908D6AA2-7861-41AF-BC97-197B3C4669E6}"/>
                  </a:ext>
                </a:extLst>
              </p:cNvPr>
              <p:cNvPicPr/>
              <p:nvPr/>
            </p:nvPicPr>
            <p:blipFill>
              <a:blip r:embed="rId30"/>
              <a:stretch>
                <a:fillRect/>
              </a:stretch>
            </p:blipFill>
            <p:spPr>
              <a:xfrm>
                <a:off x="5565288" y="564160"/>
                <a:ext cx="1753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0" name="墨迹 79">
                <a:extLst>
                  <a:ext uri="{FF2B5EF4-FFF2-40B4-BE49-F238E27FC236}">
                    <a16:creationId xmlns:a16="http://schemas.microsoft.com/office/drawing/2014/main" id="{DAE46497-1362-4149-A295-1451DF51BF6F}"/>
                  </a:ext>
                </a:extLst>
              </p14:cNvPr>
              <p14:cNvContentPartPr/>
              <p14:nvPr/>
            </p14:nvContentPartPr>
            <p14:xfrm>
              <a:off x="5269728" y="594040"/>
              <a:ext cx="186480" cy="261720"/>
            </p14:xfrm>
          </p:contentPart>
        </mc:Choice>
        <mc:Fallback xmlns="">
          <p:pic>
            <p:nvPicPr>
              <p:cNvPr id="80" name="墨迹 79">
                <a:extLst>
                  <a:ext uri="{FF2B5EF4-FFF2-40B4-BE49-F238E27FC236}">
                    <a16:creationId xmlns:a16="http://schemas.microsoft.com/office/drawing/2014/main" id="{DAE46497-1362-4149-A295-1451DF51BF6F}"/>
                  </a:ext>
                </a:extLst>
              </p:cNvPr>
              <p:cNvPicPr/>
              <p:nvPr/>
            </p:nvPicPr>
            <p:blipFill>
              <a:blip r:embed="rId32"/>
              <a:stretch>
                <a:fillRect/>
              </a:stretch>
            </p:blipFill>
            <p:spPr>
              <a:xfrm>
                <a:off x="5260745" y="585028"/>
                <a:ext cx="204086" cy="27938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1" name="墨迹 80">
                <a:extLst>
                  <a:ext uri="{FF2B5EF4-FFF2-40B4-BE49-F238E27FC236}">
                    <a16:creationId xmlns:a16="http://schemas.microsoft.com/office/drawing/2014/main" id="{3F68395C-DE87-4C24-A362-6C6895F90743}"/>
                  </a:ext>
                </a:extLst>
              </p14:cNvPr>
              <p14:cNvContentPartPr/>
              <p14:nvPr/>
            </p14:nvContentPartPr>
            <p14:xfrm>
              <a:off x="6707568" y="548680"/>
              <a:ext cx="211680" cy="191520"/>
            </p14:xfrm>
          </p:contentPart>
        </mc:Choice>
        <mc:Fallback xmlns="">
          <p:pic>
            <p:nvPicPr>
              <p:cNvPr id="81" name="墨迹 80">
                <a:extLst>
                  <a:ext uri="{FF2B5EF4-FFF2-40B4-BE49-F238E27FC236}">
                    <a16:creationId xmlns:a16="http://schemas.microsoft.com/office/drawing/2014/main" id="{3F68395C-DE87-4C24-A362-6C6895F90743}"/>
                  </a:ext>
                </a:extLst>
              </p:cNvPr>
              <p:cNvPicPr/>
              <p:nvPr/>
            </p:nvPicPr>
            <p:blipFill>
              <a:blip r:embed="rId34"/>
              <a:stretch>
                <a:fillRect/>
              </a:stretch>
            </p:blipFill>
            <p:spPr>
              <a:xfrm>
                <a:off x="6698568" y="539680"/>
                <a:ext cx="2293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2" name="墨迹 81">
                <a:extLst>
                  <a:ext uri="{FF2B5EF4-FFF2-40B4-BE49-F238E27FC236}">
                    <a16:creationId xmlns:a16="http://schemas.microsoft.com/office/drawing/2014/main" id="{2D6D71E7-7336-4FAA-90B3-2D797DFC9F6B}"/>
                  </a:ext>
                </a:extLst>
              </p14:cNvPr>
              <p14:cNvContentPartPr/>
              <p14:nvPr/>
            </p14:nvContentPartPr>
            <p14:xfrm>
              <a:off x="6443688" y="551560"/>
              <a:ext cx="171720" cy="207360"/>
            </p14:xfrm>
          </p:contentPart>
        </mc:Choice>
        <mc:Fallback xmlns="">
          <p:pic>
            <p:nvPicPr>
              <p:cNvPr id="82" name="墨迹 81">
                <a:extLst>
                  <a:ext uri="{FF2B5EF4-FFF2-40B4-BE49-F238E27FC236}">
                    <a16:creationId xmlns:a16="http://schemas.microsoft.com/office/drawing/2014/main" id="{2D6D71E7-7336-4FAA-90B3-2D797DFC9F6B}"/>
                  </a:ext>
                </a:extLst>
              </p:cNvPr>
              <p:cNvPicPr/>
              <p:nvPr/>
            </p:nvPicPr>
            <p:blipFill>
              <a:blip r:embed="rId36"/>
              <a:stretch>
                <a:fillRect/>
              </a:stretch>
            </p:blipFill>
            <p:spPr>
              <a:xfrm>
                <a:off x="6434688" y="542560"/>
                <a:ext cx="1893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8" name="墨迹 57">
                <a:extLst>
                  <a:ext uri="{FF2B5EF4-FFF2-40B4-BE49-F238E27FC236}">
                    <a16:creationId xmlns:a16="http://schemas.microsoft.com/office/drawing/2014/main" id="{CF279FFE-A70E-4A8A-B039-8110D2A2E4DF}"/>
                  </a:ext>
                </a:extLst>
              </p14:cNvPr>
              <p14:cNvContentPartPr/>
              <p14:nvPr/>
            </p14:nvContentPartPr>
            <p14:xfrm>
              <a:off x="5850858" y="669045"/>
              <a:ext cx="136800" cy="128880"/>
            </p14:xfrm>
          </p:contentPart>
        </mc:Choice>
        <mc:Fallback xmlns="">
          <p:pic>
            <p:nvPicPr>
              <p:cNvPr id="58" name="墨迹 57">
                <a:extLst>
                  <a:ext uri="{FF2B5EF4-FFF2-40B4-BE49-F238E27FC236}">
                    <a16:creationId xmlns:a16="http://schemas.microsoft.com/office/drawing/2014/main" id="{CF279FFE-A70E-4A8A-B039-8110D2A2E4DF}"/>
                  </a:ext>
                </a:extLst>
              </p:cNvPr>
              <p:cNvPicPr/>
              <p:nvPr/>
            </p:nvPicPr>
            <p:blipFill>
              <a:blip r:embed="rId38"/>
              <a:stretch>
                <a:fillRect/>
              </a:stretch>
            </p:blipFill>
            <p:spPr>
              <a:xfrm>
                <a:off x="5842218" y="660045"/>
                <a:ext cx="1544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2" name="墨迹 61">
                <a:extLst>
                  <a:ext uri="{FF2B5EF4-FFF2-40B4-BE49-F238E27FC236}">
                    <a16:creationId xmlns:a16="http://schemas.microsoft.com/office/drawing/2014/main" id="{AB6FD70C-1581-4EE9-9734-4624014D0846}"/>
                  </a:ext>
                </a:extLst>
              </p14:cNvPr>
              <p14:cNvContentPartPr/>
              <p14:nvPr/>
            </p14:nvContentPartPr>
            <p14:xfrm>
              <a:off x="7187178" y="549165"/>
              <a:ext cx="198000" cy="163080"/>
            </p14:xfrm>
          </p:contentPart>
        </mc:Choice>
        <mc:Fallback xmlns="">
          <p:pic>
            <p:nvPicPr>
              <p:cNvPr id="62" name="墨迹 61">
                <a:extLst>
                  <a:ext uri="{FF2B5EF4-FFF2-40B4-BE49-F238E27FC236}">
                    <a16:creationId xmlns:a16="http://schemas.microsoft.com/office/drawing/2014/main" id="{AB6FD70C-1581-4EE9-9734-4624014D0846}"/>
                  </a:ext>
                </a:extLst>
              </p:cNvPr>
              <p:cNvPicPr/>
              <p:nvPr/>
            </p:nvPicPr>
            <p:blipFill>
              <a:blip r:embed="rId40"/>
              <a:stretch>
                <a:fillRect/>
              </a:stretch>
            </p:blipFill>
            <p:spPr>
              <a:xfrm>
                <a:off x="7178194" y="540525"/>
                <a:ext cx="215608"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8" name="墨迹 67">
                <a:extLst>
                  <a:ext uri="{FF2B5EF4-FFF2-40B4-BE49-F238E27FC236}">
                    <a16:creationId xmlns:a16="http://schemas.microsoft.com/office/drawing/2014/main" id="{2D148F3E-945E-4B05-B082-028F4C380AE2}"/>
                  </a:ext>
                </a:extLst>
              </p14:cNvPr>
              <p14:cNvContentPartPr/>
              <p14:nvPr/>
            </p14:nvContentPartPr>
            <p14:xfrm>
              <a:off x="7948323" y="512805"/>
              <a:ext cx="12960" cy="23040"/>
            </p14:xfrm>
          </p:contentPart>
        </mc:Choice>
        <mc:Fallback xmlns="">
          <p:pic>
            <p:nvPicPr>
              <p:cNvPr id="68" name="墨迹 67">
                <a:extLst>
                  <a:ext uri="{FF2B5EF4-FFF2-40B4-BE49-F238E27FC236}">
                    <a16:creationId xmlns:a16="http://schemas.microsoft.com/office/drawing/2014/main" id="{2D148F3E-945E-4B05-B082-028F4C380AE2}"/>
                  </a:ext>
                </a:extLst>
              </p:cNvPr>
              <p:cNvPicPr/>
              <p:nvPr/>
            </p:nvPicPr>
            <p:blipFill>
              <a:blip r:embed="rId42"/>
              <a:stretch>
                <a:fillRect/>
              </a:stretch>
            </p:blipFill>
            <p:spPr>
              <a:xfrm>
                <a:off x="7939683" y="504165"/>
                <a:ext cx="306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3" name="墨迹 72">
                <a:extLst>
                  <a:ext uri="{FF2B5EF4-FFF2-40B4-BE49-F238E27FC236}">
                    <a16:creationId xmlns:a16="http://schemas.microsoft.com/office/drawing/2014/main" id="{2A67F093-E96C-4F1C-96B5-81CDD5864BB4}"/>
                  </a:ext>
                </a:extLst>
              </p14:cNvPr>
              <p14:cNvContentPartPr/>
              <p14:nvPr/>
            </p14:nvContentPartPr>
            <p14:xfrm>
              <a:off x="7521978" y="565365"/>
              <a:ext cx="550545" cy="201960"/>
            </p14:xfrm>
          </p:contentPart>
        </mc:Choice>
        <mc:Fallback xmlns="">
          <p:pic>
            <p:nvPicPr>
              <p:cNvPr id="73" name="墨迹 72">
                <a:extLst>
                  <a:ext uri="{FF2B5EF4-FFF2-40B4-BE49-F238E27FC236}">
                    <a16:creationId xmlns:a16="http://schemas.microsoft.com/office/drawing/2014/main" id="{2A67F093-E96C-4F1C-96B5-81CDD5864BB4}"/>
                  </a:ext>
                </a:extLst>
              </p:cNvPr>
              <p:cNvPicPr/>
              <p:nvPr/>
            </p:nvPicPr>
            <p:blipFill>
              <a:blip r:embed="rId44"/>
              <a:stretch>
                <a:fillRect/>
              </a:stretch>
            </p:blipFill>
            <p:spPr>
              <a:xfrm>
                <a:off x="7512982" y="556365"/>
                <a:ext cx="568177" cy="219600"/>
              </a:xfrm>
              <a:prstGeom prst="rect">
                <a:avLst/>
              </a:prstGeom>
            </p:spPr>
          </p:pic>
        </mc:Fallback>
      </mc:AlternateContent>
    </p:spTree>
    <p:extLst>
      <p:ext uri="{BB962C8B-B14F-4D97-AF65-F5344CB8AC3E}">
        <p14:creationId xmlns:p14="http://schemas.microsoft.com/office/powerpoint/2010/main" val="443727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2546"/>
                                        </p:tgtEl>
                                        <p:attrNameLst>
                                          <p:attrName>style.visibility</p:attrName>
                                        </p:attrNameLst>
                                      </p:cBhvr>
                                      <p:to>
                                        <p:strVal val="visible"/>
                                      </p:to>
                                    </p:set>
                                    <p:animEffect transition="in" filter="blinds(horizontal)">
                                      <p:cBhvr>
                                        <p:cTn id="7" dur="500"/>
                                        <p:tgtEl>
                                          <p:spTgt spid="492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9975DB3-AAEB-4FF0-AEE0-4663ED8420CF}" type="slidenum">
              <a:rPr lang="zh-CN" altLang="en-US"/>
              <a:pPr/>
              <a:t>60</a:t>
            </a:fld>
            <a:endParaRPr lang="en-US" altLang="zh-CN"/>
          </a:p>
        </p:txBody>
      </p:sp>
      <p:sp>
        <p:nvSpPr>
          <p:cNvPr id="1653762" name="Rectangle 2"/>
          <p:cNvSpPr>
            <a:spLocks noGrp="1" noChangeArrowheads="1"/>
          </p:cNvSpPr>
          <p:nvPr>
            <p:ph type="title"/>
          </p:nvPr>
        </p:nvSpPr>
        <p:spPr>
          <a:xfrm>
            <a:off x="2483768" y="476672"/>
            <a:ext cx="3421261" cy="828129"/>
          </a:xfrm>
        </p:spPr>
        <p:txBody>
          <a:bodyPr/>
          <a:lstStyle/>
          <a:p>
            <a:r>
              <a:rPr lang="zh-CN" altLang="en-US" sz="3200" b="1" dirty="0">
                <a:latin typeface="Times New Roman" pitchFamily="18" charset="0"/>
              </a:rPr>
              <a:t>课后作业</a:t>
            </a:r>
          </a:p>
        </p:txBody>
      </p:sp>
      <p:sp>
        <p:nvSpPr>
          <p:cNvPr id="1653763" name="Rectangle 3"/>
          <p:cNvSpPr>
            <a:spLocks noGrp="1" noChangeArrowheads="1"/>
          </p:cNvSpPr>
          <p:nvPr>
            <p:ph type="body" idx="1"/>
          </p:nvPr>
        </p:nvSpPr>
        <p:spPr>
          <a:xfrm>
            <a:off x="468313" y="1628800"/>
            <a:ext cx="8229600" cy="4464496"/>
          </a:xfrm>
        </p:spPr>
        <p:txBody>
          <a:bodyPr/>
          <a:lstStyle/>
          <a:p>
            <a:pPr>
              <a:buFontTx/>
              <a:buNone/>
            </a:pPr>
            <a:endParaRPr lang="zh-CN" altLang="en-US" sz="2400" dirty="0">
              <a:latin typeface="Times New Roman" pitchFamily="18" charset="0"/>
            </a:endParaRPr>
          </a:p>
          <a:p>
            <a:pPr>
              <a:buFontTx/>
              <a:buNone/>
            </a:pPr>
            <a:r>
              <a:rPr lang="en-US" altLang="zh-CN" sz="2400" dirty="0">
                <a:latin typeface="Times New Roman" pitchFamily="18" charset="0"/>
              </a:rPr>
              <a:t>1.</a:t>
            </a:r>
            <a:r>
              <a:rPr lang="zh-CN" altLang="en-US" sz="2400" dirty="0">
                <a:latin typeface="Times New Roman" pitchFamily="18" charset="0"/>
              </a:rPr>
              <a:t>假设某一经济状态有如下模型：</a:t>
            </a:r>
            <a:endParaRPr lang="zh-CN" altLang="en-US" sz="2400" b="1" dirty="0">
              <a:latin typeface="Times New Roman" pitchFamily="18" charset="0"/>
            </a:endParaRPr>
          </a:p>
          <a:p>
            <a:pPr>
              <a:buFontTx/>
              <a:buNone/>
            </a:pPr>
            <a:r>
              <a:rPr lang="en-US" altLang="zh-CN" sz="2400" b="1" dirty="0">
                <a:latin typeface="Times New Roman" pitchFamily="18" charset="0"/>
              </a:rPr>
              <a:t>    Y = C + I + G   C = 160 + 0.75 Y</a:t>
            </a:r>
            <a:r>
              <a:rPr lang="en-US" altLang="zh-CN" sz="2400" b="1" baseline="-25000" dirty="0">
                <a:latin typeface="Times New Roman" pitchFamily="18" charset="0"/>
              </a:rPr>
              <a:t>d </a:t>
            </a:r>
            <a:r>
              <a:rPr lang="en-US" altLang="zh-CN" sz="2400" b="1" dirty="0">
                <a:latin typeface="Times New Roman" pitchFamily="18" charset="0"/>
              </a:rPr>
              <a:t>   </a:t>
            </a:r>
          </a:p>
          <a:p>
            <a:pPr>
              <a:buFontTx/>
              <a:buNone/>
            </a:pPr>
            <a:r>
              <a:rPr lang="en-US" altLang="zh-CN" sz="2400" b="1" dirty="0">
                <a:latin typeface="Times New Roman" pitchFamily="18" charset="0"/>
              </a:rPr>
              <a:t>    Y</a:t>
            </a:r>
            <a:r>
              <a:rPr lang="en-US" altLang="zh-CN" sz="2400" b="1" baseline="-25000" dirty="0">
                <a:latin typeface="Times New Roman" pitchFamily="18" charset="0"/>
              </a:rPr>
              <a:t>d </a:t>
            </a:r>
            <a:r>
              <a:rPr lang="en-US" altLang="zh-CN" sz="2400" b="1" dirty="0">
                <a:latin typeface="Times New Roman" pitchFamily="18" charset="0"/>
              </a:rPr>
              <a:t>= Y - T  </a:t>
            </a:r>
          </a:p>
          <a:p>
            <a:pPr>
              <a:buFontTx/>
              <a:buNone/>
            </a:pPr>
            <a:r>
              <a:rPr lang="en-US" altLang="zh-CN" sz="2400" b="1" dirty="0">
                <a:latin typeface="Times New Roman" pitchFamily="18" charset="0"/>
              </a:rPr>
              <a:t>    T = -100 + 0.2Y  </a:t>
            </a:r>
          </a:p>
          <a:p>
            <a:pPr>
              <a:buFontTx/>
              <a:buNone/>
            </a:pPr>
            <a:r>
              <a:rPr lang="en-US" altLang="zh-CN" sz="2400" b="1" dirty="0">
                <a:latin typeface="Times New Roman" pitchFamily="18" charset="0"/>
              </a:rPr>
              <a:t>    I = 100 + 0.1Y  G = 400</a:t>
            </a:r>
            <a:endParaRPr lang="en-US" altLang="zh-CN" sz="2400" dirty="0">
              <a:latin typeface="Times New Roman" pitchFamily="18" charset="0"/>
            </a:endParaRPr>
          </a:p>
          <a:p>
            <a:pPr>
              <a:buFontTx/>
              <a:buNone/>
            </a:pPr>
            <a:r>
              <a:rPr lang="zh-CN" altLang="en-US" sz="2400" dirty="0">
                <a:latin typeface="Times New Roman" pitchFamily="18" charset="0"/>
              </a:rPr>
              <a:t>   （式中</a:t>
            </a:r>
            <a:r>
              <a:rPr lang="en-US" altLang="zh-CN" sz="2400" b="1" dirty="0">
                <a:latin typeface="Times New Roman" pitchFamily="18" charset="0"/>
              </a:rPr>
              <a:t>Y</a:t>
            </a:r>
            <a:r>
              <a:rPr lang="zh-CN" altLang="en-US" sz="2400" dirty="0">
                <a:latin typeface="Times New Roman" pitchFamily="18" charset="0"/>
              </a:rPr>
              <a:t>为收入、</a:t>
            </a:r>
            <a:r>
              <a:rPr lang="en-US" altLang="zh-CN" sz="2400" b="1" dirty="0">
                <a:latin typeface="Times New Roman" pitchFamily="18" charset="0"/>
              </a:rPr>
              <a:t>C</a:t>
            </a:r>
            <a:r>
              <a:rPr lang="zh-CN" altLang="en-US" sz="2400" dirty="0">
                <a:latin typeface="Times New Roman" pitchFamily="18" charset="0"/>
              </a:rPr>
              <a:t>为消费、</a:t>
            </a:r>
            <a:r>
              <a:rPr lang="en-US" altLang="zh-CN" sz="2400" b="1" dirty="0">
                <a:latin typeface="Times New Roman" pitchFamily="18" charset="0"/>
              </a:rPr>
              <a:t>Y</a:t>
            </a:r>
            <a:r>
              <a:rPr lang="en-US" altLang="zh-CN" sz="2400" b="1" baseline="-25000" dirty="0">
                <a:latin typeface="Times New Roman" pitchFamily="18" charset="0"/>
              </a:rPr>
              <a:t>d</a:t>
            </a:r>
            <a:r>
              <a:rPr lang="zh-CN" altLang="en-US" sz="2400" dirty="0">
                <a:latin typeface="Times New Roman" pitchFamily="18" charset="0"/>
              </a:rPr>
              <a:t>为个人可支配收入、</a:t>
            </a:r>
            <a:r>
              <a:rPr lang="en-US" altLang="zh-CN" sz="2400" b="1" dirty="0">
                <a:latin typeface="Times New Roman" pitchFamily="18" charset="0"/>
              </a:rPr>
              <a:t>T</a:t>
            </a:r>
            <a:r>
              <a:rPr lang="zh-CN" altLang="en-US" sz="2400" dirty="0">
                <a:latin typeface="Times New Roman" pitchFamily="18" charset="0"/>
              </a:rPr>
              <a:t>为税收、</a:t>
            </a:r>
            <a:r>
              <a:rPr lang="en-US" altLang="zh-CN" sz="2400" b="1" dirty="0">
                <a:latin typeface="Times New Roman" pitchFamily="18" charset="0"/>
              </a:rPr>
              <a:t>I</a:t>
            </a:r>
            <a:r>
              <a:rPr lang="zh-CN" altLang="en-US" sz="2400" dirty="0">
                <a:latin typeface="Times New Roman" pitchFamily="18" charset="0"/>
              </a:rPr>
              <a:t>为投资、</a:t>
            </a:r>
            <a:r>
              <a:rPr lang="en-US" altLang="zh-CN" sz="2400" b="1" dirty="0">
                <a:latin typeface="Times New Roman" pitchFamily="18" charset="0"/>
              </a:rPr>
              <a:t>G</a:t>
            </a:r>
            <a:r>
              <a:rPr lang="zh-CN" altLang="en-US" sz="2400" dirty="0">
                <a:latin typeface="Times New Roman" pitchFamily="18" charset="0"/>
              </a:rPr>
              <a:t>为政府支出）</a:t>
            </a:r>
          </a:p>
          <a:p>
            <a:pPr>
              <a:buFontTx/>
              <a:buNone/>
            </a:pPr>
            <a:r>
              <a:rPr lang="zh-CN" altLang="en-US" sz="2400" dirty="0">
                <a:latin typeface="Times New Roman" pitchFamily="18" charset="0"/>
              </a:rPr>
              <a:t>试求：该经济状态的有效需求、消费、投资、国家税收以及相应的消费乘数、投资乘数、政府购买乘数和税收乘数。</a:t>
            </a:r>
          </a:p>
        </p:txBody>
      </p:sp>
      <p:sp>
        <p:nvSpPr>
          <p:cNvPr id="6" name="页脚占位符 5"/>
          <p:cNvSpPr>
            <a:spLocks noGrp="1"/>
          </p:cNvSpPr>
          <p:nvPr>
            <p:ph type="ftr" sz="quarter" idx="11"/>
          </p:nvPr>
        </p:nvSpPr>
        <p:spPr/>
        <p:txBody>
          <a:bodyPr/>
          <a:lstStyle/>
          <a:p>
            <a:pPr>
              <a:defRPr/>
            </a:pPr>
            <a:r>
              <a:rPr lang="zh-CN" altLang="en-US"/>
              <a:t>第三讲    产品市场的均衡</a:t>
            </a:r>
            <a:endParaRPr lang="en-US"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BF15D1A-C7BD-4571-9B12-3F07D7C1B6E6}" type="slidenum">
              <a:rPr lang="zh-CN" altLang="en-US"/>
              <a:pPr/>
              <a:t>61</a:t>
            </a:fld>
            <a:endParaRPr lang="en-US" altLang="zh-CN"/>
          </a:p>
        </p:txBody>
      </p:sp>
      <p:sp>
        <p:nvSpPr>
          <p:cNvPr id="2503683" name="Rectangle 3"/>
          <p:cNvSpPr>
            <a:spLocks noGrp="1" noChangeArrowheads="1"/>
          </p:cNvSpPr>
          <p:nvPr>
            <p:ph type="body" idx="1"/>
          </p:nvPr>
        </p:nvSpPr>
        <p:spPr>
          <a:xfrm>
            <a:off x="323528" y="1916832"/>
            <a:ext cx="8229600" cy="3312914"/>
          </a:xfrm>
        </p:spPr>
        <p:txBody>
          <a:bodyPr/>
          <a:lstStyle/>
          <a:p>
            <a:r>
              <a:rPr lang="en-US" altLang="zh-CN" dirty="0"/>
              <a:t>2.</a:t>
            </a:r>
            <a:r>
              <a:rPr lang="zh-CN" altLang="en-US" dirty="0"/>
              <a:t>假定某经济社会的消费函数为</a:t>
            </a:r>
            <a:r>
              <a:rPr lang="en-US" altLang="zh-CN" dirty="0"/>
              <a:t>C=100+0.8Yd</a:t>
            </a:r>
            <a:r>
              <a:rPr lang="zh-CN" altLang="en-US" dirty="0"/>
              <a:t>（</a:t>
            </a:r>
            <a:r>
              <a:rPr lang="en-US" altLang="zh-CN" dirty="0"/>
              <a:t>Yd</a:t>
            </a:r>
            <a:r>
              <a:rPr lang="zh-CN" altLang="en-US" dirty="0"/>
              <a:t>为可支配收入），投资支出为</a:t>
            </a:r>
            <a:r>
              <a:rPr lang="en-US" altLang="zh-CN" dirty="0"/>
              <a:t>I=50</a:t>
            </a:r>
            <a:r>
              <a:rPr lang="zh-CN" altLang="en-US" dirty="0"/>
              <a:t>，政府购买</a:t>
            </a:r>
            <a:r>
              <a:rPr lang="en-US" altLang="zh-CN" dirty="0"/>
              <a:t>G=200</a:t>
            </a:r>
            <a:r>
              <a:rPr lang="zh-CN" altLang="en-US" dirty="0"/>
              <a:t>，税收</a:t>
            </a:r>
            <a:r>
              <a:rPr lang="en-US" altLang="zh-CN" dirty="0"/>
              <a:t>T=250</a:t>
            </a:r>
            <a:r>
              <a:rPr lang="zh-CN" altLang="en-US" dirty="0"/>
              <a:t>（单位均为亿元），试求：</a:t>
            </a:r>
          </a:p>
          <a:p>
            <a:pPr>
              <a:buFontTx/>
              <a:buNone/>
            </a:pPr>
            <a:r>
              <a:rPr lang="zh-CN" altLang="en-US" dirty="0"/>
              <a:t>（</a:t>
            </a:r>
            <a:r>
              <a:rPr lang="en-US" altLang="zh-CN" dirty="0"/>
              <a:t>1</a:t>
            </a:r>
            <a:r>
              <a:rPr lang="zh-CN" altLang="en-US" dirty="0"/>
              <a:t>）均衡的总产出；</a:t>
            </a:r>
          </a:p>
          <a:p>
            <a:pPr>
              <a:buFontTx/>
              <a:buNone/>
            </a:pPr>
            <a:r>
              <a:rPr lang="zh-CN" altLang="en-US" dirty="0"/>
              <a:t>（</a:t>
            </a:r>
            <a:r>
              <a:rPr lang="en-US" altLang="zh-CN" dirty="0"/>
              <a:t>2</a:t>
            </a:r>
            <a:r>
              <a:rPr lang="zh-CN" altLang="en-US" dirty="0"/>
              <a:t>）投资乘数、政府购买乘数和税收乘数。</a:t>
            </a:r>
          </a:p>
        </p:txBody>
      </p:sp>
      <p:sp>
        <p:nvSpPr>
          <p:cNvPr id="5" name="页脚占位符 4"/>
          <p:cNvSpPr>
            <a:spLocks noGrp="1"/>
          </p:cNvSpPr>
          <p:nvPr>
            <p:ph type="ftr" sz="quarter" idx="11"/>
          </p:nvPr>
        </p:nvSpPr>
        <p:spPr/>
        <p:txBody>
          <a:bodyPr/>
          <a:lstStyle/>
          <a:p>
            <a:pPr>
              <a:defRPr/>
            </a:pPr>
            <a:r>
              <a:rPr lang="zh-CN" altLang="en-US"/>
              <a:t>第三讲    产品市场的均衡</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A4E062C-B7E5-4469-9711-34A99753EC56}" type="slidenum">
              <a:rPr lang="zh-CN" altLang="en-US"/>
              <a:pPr/>
              <a:t>62</a:t>
            </a:fld>
            <a:endParaRPr lang="en-US" altLang="zh-CN"/>
          </a:p>
        </p:txBody>
      </p:sp>
      <p:sp>
        <p:nvSpPr>
          <p:cNvPr id="2507779" name="Rectangle 3"/>
          <p:cNvSpPr>
            <a:spLocks noGrp="1" noChangeArrowheads="1"/>
          </p:cNvSpPr>
          <p:nvPr>
            <p:ph type="body" idx="1"/>
          </p:nvPr>
        </p:nvSpPr>
        <p:spPr>
          <a:xfrm>
            <a:off x="566738" y="1700808"/>
            <a:ext cx="8001000" cy="4318992"/>
          </a:xfrm>
        </p:spPr>
        <p:txBody>
          <a:bodyPr/>
          <a:lstStyle/>
          <a:p>
            <a:r>
              <a:rPr lang="en-US" altLang="zh-CN" sz="2800" dirty="0"/>
              <a:t>3.</a:t>
            </a:r>
            <a:r>
              <a:rPr lang="zh-CN" altLang="zh-CN" sz="2800" dirty="0"/>
              <a:t>假设某一经济状态有如下模型：</a:t>
            </a:r>
            <a:r>
              <a:rPr lang="zh-CN" altLang="zh-CN" sz="2800" b="1" dirty="0"/>
              <a:t> </a:t>
            </a:r>
            <a:endParaRPr lang="zh-CN" altLang="zh-CN" sz="2800" dirty="0"/>
          </a:p>
          <a:p>
            <a:r>
              <a:rPr lang="en-US" altLang="zh-CN" sz="2800" b="1" dirty="0"/>
              <a:t>Y = C + I + G   </a:t>
            </a:r>
            <a:endParaRPr lang="zh-CN" altLang="zh-CN" sz="2800" dirty="0"/>
          </a:p>
          <a:p>
            <a:r>
              <a:rPr lang="en-US" altLang="zh-CN" sz="2800" b="1" dirty="0"/>
              <a:t>C = 100 + 0.9Y</a:t>
            </a:r>
            <a:r>
              <a:rPr lang="en-US" altLang="zh-CN" sz="2800" b="1" baseline="-25000" dirty="0"/>
              <a:t>d </a:t>
            </a:r>
            <a:r>
              <a:rPr lang="en-US" altLang="zh-CN" sz="2800" b="1" dirty="0"/>
              <a:t>   </a:t>
            </a:r>
            <a:endParaRPr lang="zh-CN" altLang="zh-CN" sz="2800" dirty="0"/>
          </a:p>
          <a:p>
            <a:r>
              <a:rPr lang="en-US" altLang="zh-CN" sz="2800" b="1" dirty="0" err="1"/>
              <a:t>Y</a:t>
            </a:r>
            <a:r>
              <a:rPr lang="en-US" altLang="zh-CN" sz="2800" b="1" baseline="-25000" dirty="0" err="1"/>
              <a:t>d</a:t>
            </a:r>
            <a:r>
              <a:rPr lang="en-US" altLang="zh-CN" sz="2800" b="1" baseline="-25000" dirty="0"/>
              <a:t> </a:t>
            </a:r>
            <a:r>
              <a:rPr lang="en-US" altLang="zh-CN" sz="2800" b="1" dirty="0"/>
              <a:t>=Y-T</a:t>
            </a:r>
            <a:endParaRPr lang="zh-CN" altLang="zh-CN" sz="2800" dirty="0"/>
          </a:p>
          <a:p>
            <a:r>
              <a:rPr lang="en-US" altLang="zh-CN" sz="2800" b="1" dirty="0"/>
              <a:t>I=300</a:t>
            </a:r>
            <a:endParaRPr lang="zh-CN" altLang="zh-CN" sz="2800" dirty="0"/>
          </a:p>
          <a:p>
            <a:r>
              <a:rPr lang="en-US" altLang="zh-CN" sz="2800" b="1" dirty="0"/>
              <a:t>G=160</a:t>
            </a:r>
            <a:endParaRPr lang="zh-CN" altLang="zh-CN" sz="2800" dirty="0"/>
          </a:p>
          <a:p>
            <a:r>
              <a:rPr lang="en-US" altLang="zh-CN" sz="2800" b="1" dirty="0"/>
              <a:t>T=T</a:t>
            </a:r>
            <a:r>
              <a:rPr lang="en-US" altLang="zh-CN" sz="2800" b="1" baseline="-25000" dirty="0"/>
              <a:t>0</a:t>
            </a:r>
            <a:r>
              <a:rPr lang="en-US" altLang="zh-CN" sz="2800" b="1" dirty="0"/>
              <a:t>+0.2Y</a:t>
            </a:r>
            <a:endParaRPr lang="zh-CN" altLang="zh-CN" sz="2800" dirty="0"/>
          </a:p>
          <a:p>
            <a:r>
              <a:rPr lang="en-US" altLang="zh-CN" sz="2800" b="1" dirty="0"/>
              <a:t>T</a:t>
            </a:r>
            <a:r>
              <a:rPr lang="en-US" altLang="zh-CN" sz="2800" b="1" baseline="-25000" dirty="0"/>
              <a:t>0</a:t>
            </a:r>
            <a:r>
              <a:rPr lang="en-US" altLang="zh-CN" sz="2800" b="1" dirty="0"/>
              <a:t>=0</a:t>
            </a:r>
            <a:endParaRPr lang="zh-CN" altLang="zh-CN" sz="2800" dirty="0"/>
          </a:p>
        </p:txBody>
      </p:sp>
      <p:sp>
        <p:nvSpPr>
          <p:cNvPr id="5" name="页脚占位符 4"/>
          <p:cNvSpPr>
            <a:spLocks noGrp="1"/>
          </p:cNvSpPr>
          <p:nvPr>
            <p:ph type="ftr" sz="quarter" idx="11"/>
          </p:nvPr>
        </p:nvSpPr>
        <p:spPr/>
        <p:txBody>
          <a:bodyPr/>
          <a:lstStyle/>
          <a:p>
            <a:pPr>
              <a:defRPr/>
            </a:pPr>
            <a:r>
              <a:rPr lang="zh-CN" altLang="en-US"/>
              <a:t>第三讲    产品市场的均衡</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dirty="0"/>
              <a:t>试求：（</a:t>
            </a:r>
            <a:r>
              <a:rPr lang="en-US" altLang="zh-CN" sz="2400" dirty="0"/>
              <a:t>1</a:t>
            </a:r>
            <a:r>
              <a:rPr lang="zh-CN" altLang="zh-CN" sz="2400" dirty="0"/>
              <a:t>）均衡的国民收入为多少？消费乘数、投资乘数、政府购买乘数和税收乘数各为多少？</a:t>
            </a:r>
          </a:p>
          <a:p>
            <a:r>
              <a:rPr lang="zh-CN" altLang="zh-CN" sz="2400" dirty="0"/>
              <a:t>（</a:t>
            </a:r>
            <a:r>
              <a:rPr lang="en-US" altLang="zh-CN" sz="2400" dirty="0"/>
              <a:t>2</a:t>
            </a:r>
            <a:r>
              <a:rPr lang="zh-CN" altLang="zh-CN" sz="2400" dirty="0"/>
              <a:t>）假设政府购买</a:t>
            </a:r>
            <a:r>
              <a:rPr lang="en-US" altLang="zh-CN" sz="2400" dirty="0"/>
              <a:t>G</a:t>
            </a:r>
            <a:r>
              <a:rPr lang="zh-CN" altLang="zh-CN" sz="2400" dirty="0"/>
              <a:t>增加到</a:t>
            </a:r>
            <a:r>
              <a:rPr lang="en-US" altLang="zh-CN" sz="2400" dirty="0"/>
              <a:t>300</a:t>
            </a:r>
            <a:r>
              <a:rPr lang="zh-CN" altLang="zh-CN" sz="2400" dirty="0"/>
              <a:t>时，新的均衡收入水平又为多少？</a:t>
            </a:r>
          </a:p>
          <a:p>
            <a:r>
              <a:rPr lang="zh-CN" altLang="zh-CN" sz="2400" dirty="0"/>
              <a:t>（</a:t>
            </a:r>
            <a:r>
              <a:rPr lang="en-US" altLang="zh-CN" sz="2400" dirty="0"/>
              <a:t>3</a:t>
            </a:r>
            <a:r>
              <a:rPr lang="zh-CN" altLang="zh-CN" sz="2400" dirty="0"/>
              <a:t>）假设投资不是外生变量，而是内生地由方程</a:t>
            </a:r>
            <a:r>
              <a:rPr lang="en-US" altLang="zh-CN" sz="2400" dirty="0"/>
              <a:t>I=300+0.2Y</a:t>
            </a:r>
            <a:r>
              <a:rPr lang="zh-CN" altLang="zh-CN" sz="2400" dirty="0"/>
              <a:t>决定时，新的均衡收入水平和乘数为多少？</a:t>
            </a:r>
          </a:p>
          <a:p>
            <a:r>
              <a:rPr lang="zh-CN" altLang="zh-CN" sz="2400" dirty="0"/>
              <a:t>（</a:t>
            </a:r>
            <a:r>
              <a:rPr lang="en-US" altLang="zh-CN" sz="2400" dirty="0"/>
              <a:t>4</a:t>
            </a:r>
            <a:r>
              <a:rPr lang="zh-CN" altLang="zh-CN" sz="2400" dirty="0"/>
              <a:t>）在（</a:t>
            </a:r>
            <a:r>
              <a:rPr lang="en-US" altLang="zh-CN" sz="2400" dirty="0"/>
              <a:t>3</a:t>
            </a:r>
            <a:r>
              <a:rPr lang="zh-CN" altLang="zh-CN" sz="2400" dirty="0"/>
              <a:t>）的基础上，再假设税率</a:t>
            </a:r>
            <a:r>
              <a:rPr lang="en-US" altLang="zh-CN" sz="2400" dirty="0"/>
              <a:t>t</a:t>
            </a:r>
            <a:r>
              <a:rPr lang="zh-CN" altLang="zh-CN" sz="2400" dirty="0"/>
              <a:t>增加到</a:t>
            </a:r>
            <a:r>
              <a:rPr lang="en-US" altLang="zh-CN" sz="2400" dirty="0"/>
              <a:t>0.4</a:t>
            </a:r>
            <a:r>
              <a:rPr lang="zh-CN" altLang="zh-CN" sz="2400" dirty="0"/>
              <a:t>时，新的均衡收入和乘数又为多少？</a:t>
            </a:r>
            <a:endParaRPr lang="zh-CN" altLang="en-US" sz="2400" dirty="0"/>
          </a:p>
        </p:txBody>
      </p:sp>
      <p:sp>
        <p:nvSpPr>
          <p:cNvPr id="5" name="页脚占位符 4"/>
          <p:cNvSpPr>
            <a:spLocks noGrp="1"/>
          </p:cNvSpPr>
          <p:nvPr>
            <p:ph type="ftr" sz="quarter" idx="11"/>
          </p:nvPr>
        </p:nvSpPr>
        <p:spPr/>
        <p:txBody>
          <a:bodyPr/>
          <a:lstStyle/>
          <a:p>
            <a:pPr>
              <a:defRPr/>
            </a:pPr>
            <a:r>
              <a:rPr lang="zh-CN" altLang="en-US"/>
              <a:t>第三讲    产品市场的均衡</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63</a:t>
            </a:fld>
            <a:endParaRPr lang="en-US" altLang="zh-CN"/>
          </a:p>
        </p:txBody>
      </p:sp>
    </p:spTree>
    <p:extLst>
      <p:ext uri="{BB962C8B-B14F-4D97-AF65-F5344CB8AC3E}">
        <p14:creationId xmlns:p14="http://schemas.microsoft.com/office/powerpoint/2010/main" val="110762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8E7310B-20E9-4E6E-9AA7-EDB469FDF85A}" type="slidenum">
              <a:rPr lang="en-GB" altLang="zh-CN" sz="1200" b="0">
                <a:solidFill>
                  <a:schemeClr val="bg1"/>
                </a:solidFill>
              </a:rPr>
              <a:pPr/>
              <a:t>7</a:t>
            </a:fld>
            <a:endParaRPr lang="en-GB" altLang="zh-CN" sz="1200" b="0">
              <a:solidFill>
                <a:schemeClr val="bg1"/>
              </a:solidFill>
            </a:endParaRPr>
          </a:p>
        </p:txBody>
      </p:sp>
      <p:sp>
        <p:nvSpPr>
          <p:cNvPr id="17411" name="Line 3"/>
          <p:cNvSpPr>
            <a:spLocks noChangeShapeType="1"/>
          </p:cNvSpPr>
          <p:nvPr/>
        </p:nvSpPr>
        <p:spPr bwMode="auto">
          <a:xfrm>
            <a:off x="5603875" y="4427538"/>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组合 31"/>
          <p:cNvGrpSpPr>
            <a:grpSpLocks/>
          </p:cNvGrpSpPr>
          <p:nvPr/>
        </p:nvGrpSpPr>
        <p:grpSpPr bwMode="auto">
          <a:xfrm>
            <a:off x="1547813" y="2436813"/>
            <a:ext cx="3622675" cy="1978025"/>
            <a:chOff x="1547813" y="2662238"/>
            <a:chExt cx="3622674" cy="1978025"/>
          </a:xfrm>
        </p:grpSpPr>
        <p:sp>
          <p:nvSpPr>
            <p:cNvPr id="17434" name="Text Box 4"/>
            <p:cNvSpPr txBox="1">
              <a:spLocks noChangeArrowheads="1"/>
            </p:cNvSpPr>
            <p:nvPr/>
          </p:nvSpPr>
          <p:spPr bwMode="auto">
            <a:xfrm>
              <a:off x="3851275" y="4027488"/>
              <a:ext cx="1319212" cy="576263"/>
            </a:xfrm>
            <a:prstGeom prst="rect">
              <a:avLst/>
            </a:prstGeom>
            <a:solidFill>
              <a:srgbClr val="CCFFCC"/>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rgbClr val="336699"/>
                  </a:solidFill>
                  <a:latin typeface="Times New Roman" panose="02020603050405020304" pitchFamily="18" charset="0"/>
                </a:rPr>
                <a:t>金融市场</a:t>
              </a:r>
            </a:p>
          </p:txBody>
        </p:sp>
        <p:sp>
          <p:nvSpPr>
            <p:cNvPr id="17435" name="Line 6"/>
            <p:cNvSpPr>
              <a:spLocks noChangeShapeType="1"/>
            </p:cNvSpPr>
            <p:nvPr/>
          </p:nvSpPr>
          <p:spPr bwMode="auto">
            <a:xfrm>
              <a:off x="1547813" y="4314826"/>
              <a:ext cx="226695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7"/>
            <p:cNvSpPr>
              <a:spLocks noChangeShapeType="1"/>
            </p:cNvSpPr>
            <p:nvPr/>
          </p:nvSpPr>
          <p:spPr bwMode="auto">
            <a:xfrm>
              <a:off x="1560513" y="2662238"/>
              <a:ext cx="0" cy="1655763"/>
            </a:xfrm>
            <a:prstGeom prst="line">
              <a:avLst/>
            </a:prstGeom>
            <a:noFill/>
            <a:ln w="25400">
              <a:solidFill>
                <a:srgbClr val="8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7437" name="Text Box 8"/>
            <p:cNvSpPr txBox="1">
              <a:spLocks noChangeArrowheads="1"/>
            </p:cNvSpPr>
            <p:nvPr/>
          </p:nvSpPr>
          <p:spPr bwMode="auto">
            <a:xfrm>
              <a:off x="1835150" y="4344988"/>
              <a:ext cx="1666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投资</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I</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100</a:t>
              </a:r>
              <a:r>
                <a:rPr lang="zh-CN" altLang="en-US" sz="1800">
                  <a:solidFill>
                    <a:srgbClr val="800000"/>
                  </a:solidFill>
                  <a:latin typeface="楷体_GB2312" panose="02010609030101010101" pitchFamily="49" charset="-122"/>
                  <a:ea typeface="楷体_GB2312" panose="02010609030101010101" pitchFamily="49" charset="-122"/>
                </a:rPr>
                <a:t>亿</a:t>
              </a:r>
              <a:r>
                <a:rPr lang="zh-CN" altLang="en-US" sz="1600" b="0">
                  <a:solidFill>
                    <a:srgbClr val="336699"/>
                  </a:solidFill>
                  <a:latin typeface="Times New Roman" panose="02020603050405020304" pitchFamily="18" charset="0"/>
                </a:rPr>
                <a:t>　</a:t>
              </a:r>
            </a:p>
          </p:txBody>
        </p:sp>
      </p:grpSp>
      <p:grpSp>
        <p:nvGrpSpPr>
          <p:cNvPr id="3" name="组合 30"/>
          <p:cNvGrpSpPr>
            <a:grpSpLocks/>
          </p:cNvGrpSpPr>
          <p:nvPr/>
        </p:nvGrpSpPr>
        <p:grpSpPr bwMode="auto">
          <a:xfrm>
            <a:off x="1071563" y="765175"/>
            <a:ext cx="6821487" cy="3603625"/>
            <a:chOff x="1116013" y="992188"/>
            <a:chExt cx="6821487" cy="3603625"/>
          </a:xfrm>
        </p:grpSpPr>
        <p:sp>
          <p:nvSpPr>
            <p:cNvPr id="17417" name="Text Box 10"/>
            <p:cNvSpPr txBox="1">
              <a:spLocks noChangeArrowheads="1"/>
            </p:cNvSpPr>
            <p:nvPr/>
          </p:nvSpPr>
          <p:spPr bwMode="auto">
            <a:xfrm>
              <a:off x="3733800" y="992188"/>
              <a:ext cx="231141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消费支出</a:t>
              </a:r>
              <a:r>
                <a:rPr lang="zh-CN" altLang="en-US" sz="1800">
                  <a:solidFill>
                    <a:srgbClr val="800000"/>
                  </a:solidFill>
                  <a:latin typeface="Times New Roman" panose="02020603050405020304" pitchFamily="18" charset="0"/>
                </a:rPr>
                <a:t>（</a:t>
              </a:r>
              <a:r>
                <a:rPr lang="en-US" altLang="zh-CN" sz="1800">
                  <a:solidFill>
                    <a:srgbClr val="800000"/>
                  </a:solidFill>
                  <a:latin typeface="Times New Roman" panose="02020603050405020304" pitchFamily="18" charset="0"/>
                </a:rPr>
                <a:t>C</a:t>
              </a:r>
              <a:r>
                <a:rPr lang="zh-CN" altLang="en-US" sz="1800">
                  <a:solidFill>
                    <a:srgbClr val="800000"/>
                  </a:solidFill>
                  <a:latin typeface="Times New Roman" panose="02020603050405020304" pitchFamily="18" charset="0"/>
                </a:rPr>
                <a:t>）</a:t>
              </a:r>
              <a:r>
                <a:rPr lang="en-US" altLang="zh-CN" sz="1800">
                  <a:solidFill>
                    <a:srgbClr val="800000"/>
                  </a:solidFill>
                  <a:latin typeface="Times New Roman" panose="02020603050405020304" pitchFamily="18" charset="0"/>
                </a:rPr>
                <a:t>900</a:t>
              </a:r>
              <a:r>
                <a:rPr lang="zh-CN" altLang="en-US" sz="1800">
                  <a:solidFill>
                    <a:srgbClr val="800000"/>
                  </a:solidFill>
                  <a:latin typeface="楷体_GB2312" panose="02010609030101010101" pitchFamily="49" charset="-122"/>
                  <a:ea typeface="楷体_GB2312" panose="02010609030101010101" pitchFamily="49" charset="-122"/>
                </a:rPr>
                <a:t>亿</a:t>
              </a:r>
            </a:p>
          </p:txBody>
        </p:sp>
        <p:sp>
          <p:nvSpPr>
            <p:cNvPr id="493579" name="Text Box 11"/>
            <p:cNvSpPr txBox="1">
              <a:spLocks noChangeArrowheads="1"/>
            </p:cNvSpPr>
            <p:nvPr/>
          </p:nvSpPr>
          <p:spPr bwMode="auto">
            <a:xfrm>
              <a:off x="3667125" y="2563813"/>
              <a:ext cx="1668463" cy="331788"/>
            </a:xfrm>
            <a:prstGeom prst="rect">
              <a:avLst/>
            </a:prstGeom>
            <a:noFill/>
            <a:ln w="9525">
              <a:noFill/>
              <a:miter lim="800000"/>
              <a:headEnd/>
              <a:tailEnd/>
            </a:ln>
          </p:spPr>
          <p:txBody>
            <a:bodyPr lIns="18000" tIns="10800" rIns="18000" bIns="10800"/>
            <a:lstStyle/>
            <a:p>
              <a:pPr algn="ctr">
                <a:defRPr/>
              </a:pPr>
              <a:r>
                <a:rPr lang="zh-CN" altLang="en-US" sz="1800">
                  <a:solidFill>
                    <a:srgbClr val="336699"/>
                  </a:solidFill>
                  <a:effectLst>
                    <a:outerShdw blurRad="38100" dist="38100" dir="2700000" algn="tl">
                      <a:srgbClr val="C0C0C0"/>
                    </a:outerShdw>
                  </a:effectLst>
                  <a:latin typeface="宋体" pitchFamily="2" charset="-122"/>
                </a:rPr>
                <a:t>生产要素</a:t>
              </a:r>
              <a:r>
                <a:rPr lang="zh-CN" altLang="en-US" sz="1600" b="0">
                  <a:solidFill>
                    <a:srgbClr val="336699"/>
                  </a:solidFill>
                  <a:latin typeface="Times New Roman" pitchFamily="18" charset="0"/>
                </a:rPr>
                <a:t>　</a:t>
              </a:r>
            </a:p>
          </p:txBody>
        </p:sp>
        <p:sp>
          <p:nvSpPr>
            <p:cNvPr id="17419" name="Text Box 12"/>
            <p:cNvSpPr txBox="1">
              <a:spLocks noChangeArrowheads="1"/>
            </p:cNvSpPr>
            <p:nvPr/>
          </p:nvSpPr>
          <p:spPr bwMode="auto">
            <a:xfrm>
              <a:off x="6618288" y="2098676"/>
              <a:ext cx="1319212" cy="5762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居    民</a:t>
              </a:r>
            </a:p>
          </p:txBody>
        </p:sp>
        <p:sp>
          <p:nvSpPr>
            <p:cNvPr id="17420" name="Text Box 13"/>
            <p:cNvSpPr txBox="1">
              <a:spLocks noChangeArrowheads="1"/>
            </p:cNvSpPr>
            <p:nvPr/>
          </p:nvSpPr>
          <p:spPr bwMode="auto">
            <a:xfrm>
              <a:off x="1116013" y="2084388"/>
              <a:ext cx="1319212" cy="5762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厂　商</a:t>
              </a:r>
            </a:p>
          </p:txBody>
        </p:sp>
        <p:sp>
          <p:nvSpPr>
            <p:cNvPr id="17421" name="Line 14"/>
            <p:cNvSpPr>
              <a:spLocks noChangeShapeType="1"/>
            </p:cNvSpPr>
            <p:nvPr/>
          </p:nvSpPr>
          <p:spPr bwMode="auto">
            <a:xfrm>
              <a:off x="1733550" y="1346201"/>
              <a:ext cx="0" cy="719138"/>
            </a:xfrm>
            <a:prstGeom prst="line">
              <a:avLst/>
            </a:prstGeom>
            <a:noFill/>
            <a:ln w="25400">
              <a:solidFill>
                <a:srgbClr val="8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422" name="Line 15"/>
            <p:cNvSpPr>
              <a:spLocks noChangeShapeType="1"/>
            </p:cNvSpPr>
            <p:nvPr/>
          </p:nvSpPr>
          <p:spPr bwMode="auto">
            <a:xfrm>
              <a:off x="2462213" y="2278063"/>
              <a:ext cx="4138612" cy="0"/>
            </a:xfrm>
            <a:prstGeom prst="line">
              <a:avLst/>
            </a:prstGeom>
            <a:noFill/>
            <a:ln w="25400">
              <a:solidFill>
                <a:srgbClr val="3366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423" name="Line 16"/>
            <p:cNvSpPr>
              <a:spLocks noChangeShapeType="1"/>
            </p:cNvSpPr>
            <p:nvPr/>
          </p:nvSpPr>
          <p:spPr bwMode="auto">
            <a:xfrm>
              <a:off x="2441575" y="2474913"/>
              <a:ext cx="4138612" cy="0"/>
            </a:xfrm>
            <a:prstGeom prst="line">
              <a:avLst/>
            </a:prstGeom>
            <a:noFill/>
            <a:ln w="25400">
              <a:solidFill>
                <a:srgbClr val="336699"/>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7424" name="Line 17"/>
            <p:cNvSpPr>
              <a:spLocks noChangeShapeType="1"/>
            </p:cNvSpPr>
            <p:nvPr/>
          </p:nvSpPr>
          <p:spPr bwMode="auto">
            <a:xfrm>
              <a:off x="1719263" y="1366838"/>
              <a:ext cx="5578475"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Line 18"/>
            <p:cNvSpPr>
              <a:spLocks noChangeShapeType="1"/>
            </p:cNvSpPr>
            <p:nvPr/>
          </p:nvSpPr>
          <p:spPr bwMode="auto">
            <a:xfrm>
              <a:off x="7308850" y="1366838"/>
              <a:ext cx="0" cy="719138"/>
            </a:xfrm>
            <a:prstGeom prst="line">
              <a:avLst/>
            </a:prstGeom>
            <a:noFill/>
            <a:ln w="25400">
              <a:solidFill>
                <a:srgbClr val="8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7426" name="Line 19"/>
            <p:cNvSpPr>
              <a:spLocks noChangeShapeType="1"/>
            </p:cNvSpPr>
            <p:nvPr/>
          </p:nvSpPr>
          <p:spPr bwMode="auto">
            <a:xfrm>
              <a:off x="1900238" y="2647951"/>
              <a:ext cx="0" cy="719138"/>
            </a:xfrm>
            <a:prstGeom prst="line">
              <a:avLst/>
            </a:prstGeom>
            <a:noFill/>
            <a:ln w="25400">
              <a:solidFill>
                <a:srgbClr val="800000"/>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7427" name="Line 20"/>
            <p:cNvSpPr>
              <a:spLocks noChangeShapeType="1"/>
            </p:cNvSpPr>
            <p:nvPr/>
          </p:nvSpPr>
          <p:spPr bwMode="auto">
            <a:xfrm>
              <a:off x="7092950" y="2662238"/>
              <a:ext cx="0" cy="719138"/>
            </a:xfrm>
            <a:prstGeom prst="line">
              <a:avLst/>
            </a:prstGeom>
            <a:noFill/>
            <a:ln w="25400">
              <a:solidFill>
                <a:srgbClr val="8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7428" name="Text Box 21"/>
            <p:cNvSpPr txBox="1">
              <a:spLocks noChangeArrowheads="1"/>
            </p:cNvSpPr>
            <p:nvPr/>
          </p:nvSpPr>
          <p:spPr bwMode="auto">
            <a:xfrm>
              <a:off x="3562350" y="3411538"/>
              <a:ext cx="212567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居民收入</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Y</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1000</a:t>
              </a:r>
              <a:r>
                <a:rPr lang="zh-CN" altLang="en-US" sz="1800">
                  <a:solidFill>
                    <a:srgbClr val="800000"/>
                  </a:solidFill>
                  <a:latin typeface="楷体_GB2312" panose="02010609030101010101" pitchFamily="49" charset="-122"/>
                  <a:ea typeface="楷体_GB2312" panose="02010609030101010101" pitchFamily="49" charset="-122"/>
                </a:rPr>
                <a:t>亿</a:t>
              </a:r>
              <a:r>
                <a:rPr lang="zh-CN" altLang="en-US" sz="1600" b="0">
                  <a:solidFill>
                    <a:srgbClr val="336699"/>
                  </a:solidFill>
                  <a:latin typeface="Times New Roman" panose="02020603050405020304" pitchFamily="18" charset="0"/>
                </a:rPr>
                <a:t>　</a:t>
              </a:r>
            </a:p>
          </p:txBody>
        </p:sp>
        <p:sp>
          <p:nvSpPr>
            <p:cNvPr id="493590" name="Text Box 22"/>
            <p:cNvSpPr txBox="1">
              <a:spLocks noChangeArrowheads="1"/>
            </p:cNvSpPr>
            <p:nvPr/>
          </p:nvSpPr>
          <p:spPr bwMode="auto">
            <a:xfrm>
              <a:off x="3851275" y="1924051"/>
              <a:ext cx="1368425" cy="404812"/>
            </a:xfrm>
            <a:prstGeom prst="rect">
              <a:avLst/>
            </a:prstGeom>
            <a:noFill/>
            <a:ln w="9525">
              <a:noFill/>
              <a:miter lim="800000"/>
              <a:headEnd/>
              <a:tailEnd/>
            </a:ln>
          </p:spPr>
          <p:txBody>
            <a:bodyPr lIns="18000" tIns="10800" rIns="18000" bIns="10800"/>
            <a:lstStyle/>
            <a:p>
              <a:pPr algn="ctr">
                <a:defRPr/>
              </a:pPr>
              <a:r>
                <a:rPr lang="zh-CN" altLang="en-US" sz="1800">
                  <a:solidFill>
                    <a:srgbClr val="336699"/>
                  </a:solidFill>
                  <a:effectLst>
                    <a:outerShdw blurRad="38100" dist="38100" dir="2700000" algn="tl">
                      <a:srgbClr val="C0C0C0"/>
                    </a:outerShdw>
                  </a:effectLst>
                  <a:latin typeface="宋体" pitchFamily="2" charset="-122"/>
                </a:rPr>
                <a:t>消费品</a:t>
              </a:r>
              <a:r>
                <a:rPr lang="zh-CN" altLang="en-US" sz="1600" b="0">
                  <a:solidFill>
                    <a:srgbClr val="336699"/>
                  </a:solidFill>
                  <a:latin typeface="Times New Roman" pitchFamily="18" charset="0"/>
                </a:rPr>
                <a:t>　</a:t>
              </a:r>
            </a:p>
          </p:txBody>
        </p:sp>
        <p:sp>
          <p:nvSpPr>
            <p:cNvPr id="17430" name="Line 23"/>
            <p:cNvSpPr>
              <a:spLocks noChangeShapeType="1"/>
            </p:cNvSpPr>
            <p:nvPr/>
          </p:nvSpPr>
          <p:spPr bwMode="auto">
            <a:xfrm>
              <a:off x="1909763" y="3367088"/>
              <a:ext cx="51816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5"/>
            <p:cNvSpPr>
              <a:spLocks noChangeShapeType="1"/>
            </p:cNvSpPr>
            <p:nvPr/>
          </p:nvSpPr>
          <p:spPr bwMode="auto">
            <a:xfrm>
              <a:off x="7435850" y="2662238"/>
              <a:ext cx="0" cy="1619250"/>
            </a:xfrm>
            <a:prstGeom prst="line">
              <a:avLst/>
            </a:prstGeom>
            <a:noFill/>
            <a:ln w="25400">
              <a:solidFill>
                <a:srgbClr val="800000"/>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9"/>
            <p:cNvSpPr>
              <a:spLocks noChangeShapeType="1"/>
            </p:cNvSpPr>
            <p:nvPr/>
          </p:nvSpPr>
          <p:spPr bwMode="auto">
            <a:xfrm>
              <a:off x="5219700" y="4286251"/>
              <a:ext cx="2195512" cy="0"/>
            </a:xfrm>
            <a:prstGeom prst="line">
              <a:avLst/>
            </a:prstGeom>
            <a:noFill/>
            <a:ln w="25400" cap="sq">
              <a:solidFill>
                <a:srgbClr val="800000"/>
              </a:solidFill>
              <a:round/>
              <a:headEnd type="triangle" w="lg" len="lg"/>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3" name="Text Box 24"/>
            <p:cNvSpPr txBox="1">
              <a:spLocks noChangeArrowheads="1"/>
            </p:cNvSpPr>
            <p:nvPr/>
          </p:nvSpPr>
          <p:spPr bwMode="auto">
            <a:xfrm>
              <a:off x="5580063" y="4300538"/>
              <a:ext cx="152241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储蓄</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S</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100</a:t>
              </a:r>
              <a:r>
                <a:rPr lang="zh-CN" altLang="en-US" sz="1800">
                  <a:solidFill>
                    <a:srgbClr val="800000"/>
                  </a:solidFill>
                  <a:latin typeface="楷体_GB2312" panose="02010609030101010101" pitchFamily="49" charset="-122"/>
                  <a:ea typeface="楷体_GB2312" panose="02010609030101010101" pitchFamily="49" charset="-122"/>
                </a:rPr>
                <a:t>亿</a:t>
              </a:r>
              <a:r>
                <a:rPr lang="zh-CN" altLang="en-US" sz="1600" b="0">
                  <a:solidFill>
                    <a:srgbClr val="336699"/>
                  </a:solidFill>
                  <a:latin typeface="Times New Roman" panose="02020603050405020304" pitchFamily="18" charset="0"/>
                </a:rPr>
                <a:t>　</a:t>
              </a:r>
            </a:p>
          </p:txBody>
        </p:sp>
      </p:grpSp>
      <p:sp>
        <p:nvSpPr>
          <p:cNvPr id="493593" name="Rectangle 25">
            <a:hlinkClick r:id="rId2" action="ppaction://hlinksldjump"/>
          </p:cNvPr>
          <p:cNvSpPr>
            <a:spLocks noChangeArrowheads="1"/>
          </p:cNvSpPr>
          <p:nvPr/>
        </p:nvSpPr>
        <p:spPr bwMode="auto">
          <a:xfrm>
            <a:off x="1690688" y="5013325"/>
            <a:ext cx="5689600" cy="936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kumimoji="1" lang="zh-CN" altLang="en-US" sz="2200">
                <a:latin typeface="楷体_GB2312" panose="02010609030101010101" pitchFamily="49" charset="-122"/>
                <a:ea typeface="楷体_GB2312" panose="02010609030101010101" pitchFamily="49" charset="-122"/>
              </a:rPr>
              <a:t>总产出（收入视角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收入去向）：</a:t>
            </a:r>
            <a:r>
              <a:rPr kumimoji="1" lang="en-US" altLang="zh-CN" sz="2200">
                <a:latin typeface="Times New Roman" panose="02020603050405020304" pitchFamily="18" charset="0"/>
                <a:ea typeface="楷体_GB2312" panose="02010609030101010101" pitchFamily="49" charset="-122"/>
              </a:rPr>
              <a:t>Y﹦C﹢S</a:t>
            </a:r>
          </a:p>
          <a:p>
            <a:pPr algn="ctr">
              <a:spcBef>
                <a:spcPts val="600"/>
              </a:spcBef>
            </a:pPr>
            <a:r>
              <a:rPr kumimoji="1" lang="zh-CN" altLang="en-US" sz="2200">
                <a:latin typeface="楷体_GB2312" panose="02010609030101010101" pitchFamily="49" charset="-122"/>
                <a:ea typeface="楷体_GB2312" panose="02010609030101010101" pitchFamily="49" charset="-122"/>
              </a:rPr>
              <a:t>总产出（支出视角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产品去向）：</a:t>
            </a:r>
            <a:r>
              <a:rPr kumimoji="1" lang="en-US" altLang="zh-CN" sz="2200">
                <a:latin typeface="Times New Roman" panose="02020603050405020304" pitchFamily="18" charset="0"/>
                <a:ea typeface="楷体_GB2312" panose="02010609030101010101" pitchFamily="49" charset="-122"/>
              </a:rPr>
              <a:t>Y﹦C﹢I</a:t>
            </a:r>
            <a:endParaRPr kumimoji="1" lang="en-US" altLang="zh-CN" sz="2200">
              <a:latin typeface="楷体_GB2312" panose="02010609030101010101" pitchFamily="49" charset="-122"/>
              <a:ea typeface="楷体_GB2312" panose="02010609030101010101" pitchFamily="49" charset="-122"/>
            </a:endParaRPr>
          </a:p>
        </p:txBody>
      </p:sp>
      <p:sp>
        <p:nvSpPr>
          <p:cNvPr id="493598" name="AutoShape 30"/>
          <p:cNvSpPr>
            <a:spLocks noChangeArrowheads="1"/>
          </p:cNvSpPr>
          <p:nvPr/>
        </p:nvSpPr>
        <p:spPr bwMode="auto">
          <a:xfrm>
            <a:off x="7715250" y="3917950"/>
            <a:ext cx="647700" cy="431800"/>
          </a:xfrm>
          <a:prstGeom prst="wedgeRoundRectCallout">
            <a:avLst>
              <a:gd name="adj1" fmla="val -139037"/>
              <a:gd name="adj2" fmla="val 28153"/>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36000" tIns="72000" rIns="36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漏出</a:t>
            </a:r>
            <a:r>
              <a:rPr lang="zh-CN" altLang="en-US"/>
              <a:t> </a:t>
            </a:r>
          </a:p>
        </p:txBody>
      </p:sp>
      <p:sp>
        <p:nvSpPr>
          <p:cNvPr id="493599" name="AutoShape 31"/>
          <p:cNvSpPr>
            <a:spLocks noChangeArrowheads="1"/>
          </p:cNvSpPr>
          <p:nvPr/>
        </p:nvSpPr>
        <p:spPr bwMode="auto">
          <a:xfrm>
            <a:off x="642938" y="3917950"/>
            <a:ext cx="647700" cy="431800"/>
          </a:xfrm>
          <a:prstGeom prst="wedgeRoundRectCallout">
            <a:avLst>
              <a:gd name="adj1" fmla="val 131931"/>
              <a:gd name="adj2" fmla="val 32194"/>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36000" tIns="72000" rIns="36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注入</a:t>
            </a:r>
            <a:r>
              <a:rPr lang="zh-CN" altLang="en-US"/>
              <a:t> </a:t>
            </a:r>
          </a:p>
        </p:txBody>
      </p:sp>
      <p:sp>
        <p:nvSpPr>
          <p:cNvPr id="4" name="页脚占位符 3"/>
          <p:cNvSpPr>
            <a:spLocks noGrp="1"/>
          </p:cNvSpPr>
          <p:nvPr>
            <p:ph type="ftr" sz="quarter" idx="11"/>
          </p:nvPr>
        </p:nvSpPr>
        <p:spPr/>
        <p:txBody>
          <a:bodyPr/>
          <a:lstStyle/>
          <a:p>
            <a:pPr>
              <a:defRPr/>
            </a:pPr>
            <a:r>
              <a:rPr lang="zh-CN" altLang="en-US"/>
              <a:t>第三讲    产品市场的均衡</a:t>
            </a:r>
            <a:endParaRPr lang="en-US" altLang="zh-CN"/>
          </a:p>
        </p:txBody>
      </p:sp>
      <mc:AlternateContent xmlns:mc="http://schemas.openxmlformats.org/markup-compatibility/2006" xmlns:p14="http://schemas.microsoft.com/office/powerpoint/2010/main">
        <mc:Choice Requires="p14">
          <p:contentPart p14:bwMode="auto" r:id="rId3">
            <p14:nvContentPartPr>
              <p14:cNvPr id="57" name="墨迹 56">
                <a:extLst>
                  <a:ext uri="{FF2B5EF4-FFF2-40B4-BE49-F238E27FC236}">
                    <a16:creationId xmlns:a16="http://schemas.microsoft.com/office/drawing/2014/main" id="{F7CB0571-0C41-4538-9038-6F109E414C6B}"/>
                  </a:ext>
                </a:extLst>
              </p14:cNvPr>
              <p14:cNvContentPartPr/>
              <p14:nvPr/>
            </p14:nvContentPartPr>
            <p14:xfrm>
              <a:off x="6300341" y="4401272"/>
              <a:ext cx="1728041" cy="936614"/>
            </p14:xfrm>
          </p:contentPart>
        </mc:Choice>
        <mc:Fallback xmlns="">
          <p:pic>
            <p:nvPicPr>
              <p:cNvPr id="57" name="墨迹 56">
                <a:extLst>
                  <a:ext uri="{FF2B5EF4-FFF2-40B4-BE49-F238E27FC236}">
                    <a16:creationId xmlns:a16="http://schemas.microsoft.com/office/drawing/2014/main" id="{F7CB0571-0C41-4538-9038-6F109E414C6B}"/>
                  </a:ext>
                </a:extLst>
              </p:cNvPr>
              <p:cNvPicPr/>
              <p:nvPr/>
            </p:nvPicPr>
            <p:blipFill>
              <a:blip r:embed="rId4"/>
              <a:stretch>
                <a:fillRect/>
              </a:stretch>
            </p:blipFill>
            <p:spPr>
              <a:xfrm>
                <a:off x="6282344" y="4383274"/>
                <a:ext cx="1763674" cy="97225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93603" name="墨迹 493602">
                <a:extLst>
                  <a:ext uri="{FF2B5EF4-FFF2-40B4-BE49-F238E27FC236}">
                    <a16:creationId xmlns:a16="http://schemas.microsoft.com/office/drawing/2014/main" id="{6FAE937A-0A43-489D-9963-6CAEC86F3E11}"/>
                  </a:ext>
                </a:extLst>
              </p14:cNvPr>
              <p14:cNvContentPartPr/>
              <p14:nvPr/>
            </p14:nvContentPartPr>
            <p14:xfrm>
              <a:off x="3206769" y="151322"/>
              <a:ext cx="372960" cy="381600"/>
            </p14:xfrm>
          </p:contentPart>
        </mc:Choice>
        <mc:Fallback xmlns="">
          <p:pic>
            <p:nvPicPr>
              <p:cNvPr id="493603" name="墨迹 493602">
                <a:extLst>
                  <a:ext uri="{FF2B5EF4-FFF2-40B4-BE49-F238E27FC236}">
                    <a16:creationId xmlns:a16="http://schemas.microsoft.com/office/drawing/2014/main" id="{6FAE937A-0A43-489D-9963-6CAEC86F3E11}"/>
                  </a:ext>
                </a:extLst>
              </p:cNvPr>
              <p:cNvPicPr/>
              <p:nvPr/>
            </p:nvPicPr>
            <p:blipFill>
              <a:blip r:embed="rId6"/>
              <a:stretch>
                <a:fillRect/>
              </a:stretch>
            </p:blipFill>
            <p:spPr>
              <a:xfrm>
                <a:off x="3188786" y="133682"/>
                <a:ext cx="408566"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93604" name="墨迹 493603">
                <a:extLst>
                  <a:ext uri="{FF2B5EF4-FFF2-40B4-BE49-F238E27FC236}">
                    <a16:creationId xmlns:a16="http://schemas.microsoft.com/office/drawing/2014/main" id="{9C663E46-CEA0-4B2F-8A9D-F8A89561390B}"/>
                  </a:ext>
                </a:extLst>
              </p14:cNvPr>
              <p14:cNvContentPartPr/>
              <p14:nvPr/>
            </p14:nvContentPartPr>
            <p14:xfrm>
              <a:off x="2874129" y="181562"/>
              <a:ext cx="240120" cy="289800"/>
            </p14:xfrm>
          </p:contentPart>
        </mc:Choice>
        <mc:Fallback xmlns="">
          <p:pic>
            <p:nvPicPr>
              <p:cNvPr id="493604" name="墨迹 493603">
                <a:extLst>
                  <a:ext uri="{FF2B5EF4-FFF2-40B4-BE49-F238E27FC236}">
                    <a16:creationId xmlns:a16="http://schemas.microsoft.com/office/drawing/2014/main" id="{9C663E46-CEA0-4B2F-8A9D-F8A89561390B}"/>
                  </a:ext>
                </a:extLst>
              </p:cNvPr>
              <p:cNvPicPr/>
              <p:nvPr/>
            </p:nvPicPr>
            <p:blipFill>
              <a:blip r:embed="rId8"/>
              <a:stretch>
                <a:fillRect/>
              </a:stretch>
            </p:blipFill>
            <p:spPr>
              <a:xfrm>
                <a:off x="2856129" y="163562"/>
                <a:ext cx="2757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93605" name="墨迹 493604">
                <a:extLst>
                  <a:ext uri="{FF2B5EF4-FFF2-40B4-BE49-F238E27FC236}">
                    <a16:creationId xmlns:a16="http://schemas.microsoft.com/office/drawing/2014/main" id="{9E4149D9-770D-4601-8439-AB4D2B7CDD9C}"/>
                  </a:ext>
                </a:extLst>
              </p14:cNvPr>
              <p14:cNvContentPartPr/>
              <p14:nvPr/>
            </p14:nvContentPartPr>
            <p14:xfrm>
              <a:off x="2511969" y="169682"/>
              <a:ext cx="259200" cy="358560"/>
            </p14:xfrm>
          </p:contentPart>
        </mc:Choice>
        <mc:Fallback xmlns="">
          <p:pic>
            <p:nvPicPr>
              <p:cNvPr id="493605" name="墨迹 493604">
                <a:extLst>
                  <a:ext uri="{FF2B5EF4-FFF2-40B4-BE49-F238E27FC236}">
                    <a16:creationId xmlns:a16="http://schemas.microsoft.com/office/drawing/2014/main" id="{9E4149D9-770D-4601-8439-AB4D2B7CDD9C}"/>
                  </a:ext>
                </a:extLst>
              </p:cNvPr>
              <p:cNvPicPr/>
              <p:nvPr/>
            </p:nvPicPr>
            <p:blipFill>
              <a:blip r:embed="rId10"/>
              <a:stretch>
                <a:fillRect/>
              </a:stretch>
            </p:blipFill>
            <p:spPr>
              <a:xfrm>
                <a:off x="2493969" y="151682"/>
                <a:ext cx="29484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3606" name="墨迹 493605">
                <a:extLst>
                  <a:ext uri="{FF2B5EF4-FFF2-40B4-BE49-F238E27FC236}">
                    <a16:creationId xmlns:a16="http://schemas.microsoft.com/office/drawing/2014/main" id="{B58CD847-8766-413D-929B-B19E51FF7D30}"/>
                  </a:ext>
                </a:extLst>
              </p14:cNvPr>
              <p14:cNvContentPartPr/>
              <p14:nvPr/>
            </p14:nvContentPartPr>
            <p14:xfrm>
              <a:off x="2121729" y="96962"/>
              <a:ext cx="239760" cy="374760"/>
            </p14:xfrm>
          </p:contentPart>
        </mc:Choice>
        <mc:Fallback xmlns="">
          <p:pic>
            <p:nvPicPr>
              <p:cNvPr id="493606" name="墨迹 493605">
                <a:extLst>
                  <a:ext uri="{FF2B5EF4-FFF2-40B4-BE49-F238E27FC236}">
                    <a16:creationId xmlns:a16="http://schemas.microsoft.com/office/drawing/2014/main" id="{B58CD847-8766-413D-929B-B19E51FF7D30}"/>
                  </a:ext>
                </a:extLst>
              </p:cNvPr>
              <p:cNvPicPr/>
              <p:nvPr/>
            </p:nvPicPr>
            <p:blipFill>
              <a:blip r:embed="rId12"/>
              <a:stretch>
                <a:fillRect/>
              </a:stretch>
            </p:blipFill>
            <p:spPr>
              <a:xfrm>
                <a:off x="2103729" y="79322"/>
                <a:ext cx="27540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93607" name="墨迹 493606">
                <a:extLst>
                  <a:ext uri="{FF2B5EF4-FFF2-40B4-BE49-F238E27FC236}">
                    <a16:creationId xmlns:a16="http://schemas.microsoft.com/office/drawing/2014/main" id="{A1E2F456-C167-4344-80F6-A84840D0E57B}"/>
                  </a:ext>
                </a:extLst>
              </p14:cNvPr>
              <p14:cNvContentPartPr/>
              <p14:nvPr/>
            </p14:nvContentPartPr>
            <p14:xfrm>
              <a:off x="1808727" y="195962"/>
              <a:ext cx="193842" cy="266760"/>
            </p14:xfrm>
          </p:contentPart>
        </mc:Choice>
        <mc:Fallback xmlns="">
          <p:pic>
            <p:nvPicPr>
              <p:cNvPr id="493607" name="墨迹 493606">
                <a:extLst>
                  <a:ext uri="{FF2B5EF4-FFF2-40B4-BE49-F238E27FC236}">
                    <a16:creationId xmlns:a16="http://schemas.microsoft.com/office/drawing/2014/main" id="{A1E2F456-C167-4344-80F6-A84840D0E57B}"/>
                  </a:ext>
                </a:extLst>
              </p:cNvPr>
              <p:cNvPicPr/>
              <p:nvPr/>
            </p:nvPicPr>
            <p:blipFill>
              <a:blip r:embed="rId14"/>
              <a:stretch>
                <a:fillRect/>
              </a:stretch>
            </p:blipFill>
            <p:spPr>
              <a:xfrm>
                <a:off x="1790745" y="177962"/>
                <a:ext cx="229446"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3608" name="墨迹 493607">
                <a:extLst>
                  <a:ext uri="{FF2B5EF4-FFF2-40B4-BE49-F238E27FC236}">
                    <a16:creationId xmlns:a16="http://schemas.microsoft.com/office/drawing/2014/main" id="{F4E32D61-FE39-4396-BFC0-FFC841D76E21}"/>
                  </a:ext>
                </a:extLst>
              </p14:cNvPr>
              <p14:cNvContentPartPr/>
              <p14:nvPr/>
            </p14:nvContentPartPr>
            <p14:xfrm>
              <a:off x="1044447" y="119642"/>
              <a:ext cx="649800" cy="443160"/>
            </p14:xfrm>
          </p:contentPart>
        </mc:Choice>
        <mc:Fallback xmlns="">
          <p:pic>
            <p:nvPicPr>
              <p:cNvPr id="493608" name="墨迹 493607">
                <a:extLst>
                  <a:ext uri="{FF2B5EF4-FFF2-40B4-BE49-F238E27FC236}">
                    <a16:creationId xmlns:a16="http://schemas.microsoft.com/office/drawing/2014/main" id="{F4E32D61-FE39-4396-BFC0-FFC841D76E21}"/>
                  </a:ext>
                </a:extLst>
              </p:cNvPr>
              <p:cNvPicPr/>
              <p:nvPr/>
            </p:nvPicPr>
            <p:blipFill>
              <a:blip r:embed="rId16"/>
              <a:stretch>
                <a:fillRect/>
              </a:stretch>
            </p:blipFill>
            <p:spPr>
              <a:xfrm>
                <a:off x="1026457" y="101642"/>
                <a:ext cx="68542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3609" name="墨迹 493608">
                <a:extLst>
                  <a:ext uri="{FF2B5EF4-FFF2-40B4-BE49-F238E27FC236}">
                    <a16:creationId xmlns:a16="http://schemas.microsoft.com/office/drawing/2014/main" id="{3741AC20-2279-4310-A8D9-BEB5D90E32A9}"/>
                  </a:ext>
                </a:extLst>
              </p14:cNvPr>
              <p14:cNvContentPartPr/>
              <p14:nvPr/>
            </p14:nvContentPartPr>
            <p14:xfrm>
              <a:off x="604887" y="173642"/>
              <a:ext cx="356760" cy="282240"/>
            </p14:xfrm>
          </p:contentPart>
        </mc:Choice>
        <mc:Fallback xmlns="">
          <p:pic>
            <p:nvPicPr>
              <p:cNvPr id="493609" name="墨迹 493608">
                <a:extLst>
                  <a:ext uri="{FF2B5EF4-FFF2-40B4-BE49-F238E27FC236}">
                    <a16:creationId xmlns:a16="http://schemas.microsoft.com/office/drawing/2014/main" id="{3741AC20-2279-4310-A8D9-BEB5D90E32A9}"/>
                  </a:ext>
                </a:extLst>
              </p:cNvPr>
              <p:cNvPicPr/>
              <p:nvPr/>
            </p:nvPicPr>
            <p:blipFill>
              <a:blip r:embed="rId18"/>
              <a:stretch>
                <a:fillRect/>
              </a:stretch>
            </p:blipFill>
            <p:spPr>
              <a:xfrm>
                <a:off x="587247" y="156002"/>
                <a:ext cx="3924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93610" name="墨迹 493609">
                <a:extLst>
                  <a:ext uri="{FF2B5EF4-FFF2-40B4-BE49-F238E27FC236}">
                    <a16:creationId xmlns:a16="http://schemas.microsoft.com/office/drawing/2014/main" id="{12EECED4-F48E-4C5E-9551-3A12F4D85FD4}"/>
                  </a:ext>
                </a:extLst>
              </p14:cNvPr>
              <p14:cNvContentPartPr/>
              <p14:nvPr/>
            </p14:nvContentPartPr>
            <p14:xfrm>
              <a:off x="315447" y="170042"/>
              <a:ext cx="182160" cy="360360"/>
            </p14:xfrm>
          </p:contentPart>
        </mc:Choice>
        <mc:Fallback xmlns="">
          <p:pic>
            <p:nvPicPr>
              <p:cNvPr id="493610" name="墨迹 493609">
                <a:extLst>
                  <a:ext uri="{FF2B5EF4-FFF2-40B4-BE49-F238E27FC236}">
                    <a16:creationId xmlns:a16="http://schemas.microsoft.com/office/drawing/2014/main" id="{12EECED4-F48E-4C5E-9551-3A12F4D85FD4}"/>
                  </a:ext>
                </a:extLst>
              </p:cNvPr>
              <p:cNvPicPr/>
              <p:nvPr/>
            </p:nvPicPr>
            <p:blipFill>
              <a:blip r:embed="rId20"/>
              <a:stretch>
                <a:fillRect/>
              </a:stretch>
            </p:blipFill>
            <p:spPr>
              <a:xfrm>
                <a:off x="297447" y="152402"/>
                <a:ext cx="21780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3626" name="墨迹 493625">
                <a:extLst>
                  <a:ext uri="{FF2B5EF4-FFF2-40B4-BE49-F238E27FC236}">
                    <a16:creationId xmlns:a16="http://schemas.microsoft.com/office/drawing/2014/main" id="{DECB2CEE-3D0B-4901-ABE4-3D002C9502FA}"/>
                  </a:ext>
                </a:extLst>
              </p14:cNvPr>
              <p14:cNvContentPartPr/>
              <p14:nvPr/>
            </p14:nvContentPartPr>
            <p14:xfrm>
              <a:off x="1351329" y="653882"/>
              <a:ext cx="218160" cy="537120"/>
            </p14:xfrm>
          </p:contentPart>
        </mc:Choice>
        <mc:Fallback xmlns="">
          <p:pic>
            <p:nvPicPr>
              <p:cNvPr id="493626" name="墨迹 493625">
                <a:extLst>
                  <a:ext uri="{FF2B5EF4-FFF2-40B4-BE49-F238E27FC236}">
                    <a16:creationId xmlns:a16="http://schemas.microsoft.com/office/drawing/2014/main" id="{DECB2CEE-3D0B-4901-ABE4-3D002C9502FA}"/>
                  </a:ext>
                </a:extLst>
              </p:cNvPr>
              <p:cNvPicPr/>
              <p:nvPr/>
            </p:nvPicPr>
            <p:blipFill>
              <a:blip r:embed="rId22"/>
              <a:stretch>
                <a:fillRect/>
              </a:stretch>
            </p:blipFill>
            <p:spPr>
              <a:xfrm>
                <a:off x="1333359" y="636242"/>
                <a:ext cx="253741" cy="572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3627" name="墨迹 493626">
                <a:extLst>
                  <a:ext uri="{FF2B5EF4-FFF2-40B4-BE49-F238E27FC236}">
                    <a16:creationId xmlns:a16="http://schemas.microsoft.com/office/drawing/2014/main" id="{714102E1-8A39-4A85-BD44-D0A78209BE9B}"/>
                  </a:ext>
                </a:extLst>
              </p14:cNvPr>
              <p14:cNvContentPartPr/>
              <p14:nvPr/>
            </p14:nvContentPartPr>
            <p14:xfrm>
              <a:off x="1077729" y="713282"/>
              <a:ext cx="207000" cy="336600"/>
            </p14:xfrm>
          </p:contentPart>
        </mc:Choice>
        <mc:Fallback xmlns="">
          <p:pic>
            <p:nvPicPr>
              <p:cNvPr id="493627" name="墨迹 493626">
                <a:extLst>
                  <a:ext uri="{FF2B5EF4-FFF2-40B4-BE49-F238E27FC236}">
                    <a16:creationId xmlns:a16="http://schemas.microsoft.com/office/drawing/2014/main" id="{714102E1-8A39-4A85-BD44-D0A78209BE9B}"/>
                  </a:ext>
                </a:extLst>
              </p:cNvPr>
              <p:cNvPicPr/>
              <p:nvPr/>
            </p:nvPicPr>
            <p:blipFill>
              <a:blip r:embed="rId24"/>
              <a:stretch>
                <a:fillRect/>
              </a:stretch>
            </p:blipFill>
            <p:spPr>
              <a:xfrm>
                <a:off x="1060058" y="695282"/>
                <a:ext cx="242702"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93628" name="墨迹 493627">
                <a:extLst>
                  <a:ext uri="{FF2B5EF4-FFF2-40B4-BE49-F238E27FC236}">
                    <a16:creationId xmlns:a16="http://schemas.microsoft.com/office/drawing/2014/main" id="{21BE1191-1293-459E-BC74-8D3243E1082C}"/>
                  </a:ext>
                </a:extLst>
              </p14:cNvPr>
              <p14:cNvContentPartPr/>
              <p14:nvPr/>
            </p14:nvContentPartPr>
            <p14:xfrm>
              <a:off x="745089" y="746042"/>
              <a:ext cx="175680" cy="296640"/>
            </p14:xfrm>
          </p:contentPart>
        </mc:Choice>
        <mc:Fallback xmlns="">
          <p:pic>
            <p:nvPicPr>
              <p:cNvPr id="493628" name="墨迹 493627">
                <a:extLst>
                  <a:ext uri="{FF2B5EF4-FFF2-40B4-BE49-F238E27FC236}">
                    <a16:creationId xmlns:a16="http://schemas.microsoft.com/office/drawing/2014/main" id="{21BE1191-1293-459E-BC74-8D3243E1082C}"/>
                  </a:ext>
                </a:extLst>
              </p:cNvPr>
              <p:cNvPicPr/>
              <p:nvPr/>
            </p:nvPicPr>
            <p:blipFill>
              <a:blip r:embed="rId26"/>
              <a:stretch>
                <a:fillRect/>
              </a:stretch>
            </p:blipFill>
            <p:spPr>
              <a:xfrm>
                <a:off x="727089" y="728042"/>
                <a:ext cx="2113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93629" name="墨迹 493628">
                <a:extLst>
                  <a:ext uri="{FF2B5EF4-FFF2-40B4-BE49-F238E27FC236}">
                    <a16:creationId xmlns:a16="http://schemas.microsoft.com/office/drawing/2014/main" id="{97F68B9B-21F0-4972-917F-95DCFC48840A}"/>
                  </a:ext>
                </a:extLst>
              </p14:cNvPr>
              <p14:cNvContentPartPr/>
              <p14:nvPr/>
            </p14:nvContentPartPr>
            <p14:xfrm>
              <a:off x="320289" y="699602"/>
              <a:ext cx="293760" cy="333720"/>
            </p14:xfrm>
          </p:contentPart>
        </mc:Choice>
        <mc:Fallback xmlns="">
          <p:pic>
            <p:nvPicPr>
              <p:cNvPr id="493629" name="墨迹 493628">
                <a:extLst>
                  <a:ext uri="{FF2B5EF4-FFF2-40B4-BE49-F238E27FC236}">
                    <a16:creationId xmlns:a16="http://schemas.microsoft.com/office/drawing/2014/main" id="{97F68B9B-21F0-4972-917F-95DCFC48840A}"/>
                  </a:ext>
                </a:extLst>
              </p:cNvPr>
              <p:cNvPicPr/>
              <p:nvPr/>
            </p:nvPicPr>
            <p:blipFill>
              <a:blip r:embed="rId28"/>
              <a:stretch>
                <a:fillRect/>
              </a:stretch>
            </p:blipFill>
            <p:spPr>
              <a:xfrm>
                <a:off x="302311" y="681962"/>
                <a:ext cx="329356"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93630" name="墨迹 493629">
                <a:extLst>
                  <a:ext uri="{FF2B5EF4-FFF2-40B4-BE49-F238E27FC236}">
                    <a16:creationId xmlns:a16="http://schemas.microsoft.com/office/drawing/2014/main" id="{B978093A-8770-4EE3-84A2-8606476F9DB1}"/>
                  </a:ext>
                </a:extLst>
              </p14:cNvPr>
              <p14:cNvContentPartPr/>
              <p14:nvPr/>
            </p14:nvContentPartPr>
            <p14:xfrm>
              <a:off x="1774689" y="712202"/>
              <a:ext cx="120960" cy="310320"/>
            </p14:xfrm>
          </p:contentPart>
        </mc:Choice>
        <mc:Fallback xmlns="">
          <p:pic>
            <p:nvPicPr>
              <p:cNvPr id="493630" name="墨迹 493629">
                <a:extLst>
                  <a:ext uri="{FF2B5EF4-FFF2-40B4-BE49-F238E27FC236}">
                    <a16:creationId xmlns:a16="http://schemas.microsoft.com/office/drawing/2014/main" id="{B978093A-8770-4EE3-84A2-8606476F9DB1}"/>
                  </a:ext>
                </a:extLst>
              </p:cNvPr>
              <p:cNvPicPr/>
              <p:nvPr/>
            </p:nvPicPr>
            <p:blipFill>
              <a:blip r:embed="rId30"/>
              <a:stretch>
                <a:fillRect/>
              </a:stretch>
            </p:blipFill>
            <p:spPr>
              <a:xfrm>
                <a:off x="1757049" y="694562"/>
                <a:ext cx="15660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93631" name="墨迹 493630">
                <a:extLst>
                  <a:ext uri="{FF2B5EF4-FFF2-40B4-BE49-F238E27FC236}">
                    <a16:creationId xmlns:a16="http://schemas.microsoft.com/office/drawing/2014/main" id="{C307F577-3C26-41E2-B3C1-D8C5433574FB}"/>
                  </a:ext>
                </a:extLst>
              </p14:cNvPr>
              <p14:cNvContentPartPr/>
              <p14:nvPr/>
            </p14:nvContentPartPr>
            <p14:xfrm>
              <a:off x="1971969" y="820202"/>
              <a:ext cx="73440" cy="109440"/>
            </p14:xfrm>
          </p:contentPart>
        </mc:Choice>
        <mc:Fallback xmlns="">
          <p:pic>
            <p:nvPicPr>
              <p:cNvPr id="493631" name="墨迹 493630">
                <a:extLst>
                  <a:ext uri="{FF2B5EF4-FFF2-40B4-BE49-F238E27FC236}">
                    <a16:creationId xmlns:a16="http://schemas.microsoft.com/office/drawing/2014/main" id="{C307F577-3C26-41E2-B3C1-D8C5433574FB}"/>
                  </a:ext>
                </a:extLst>
              </p:cNvPr>
              <p:cNvPicPr/>
              <p:nvPr/>
            </p:nvPicPr>
            <p:blipFill>
              <a:blip r:embed="rId32"/>
              <a:stretch>
                <a:fillRect/>
              </a:stretch>
            </p:blipFill>
            <p:spPr>
              <a:xfrm>
                <a:off x="1954329" y="802202"/>
                <a:ext cx="1090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7416" name="墨迹 17415">
                <a:extLst>
                  <a:ext uri="{FF2B5EF4-FFF2-40B4-BE49-F238E27FC236}">
                    <a16:creationId xmlns:a16="http://schemas.microsoft.com/office/drawing/2014/main" id="{8F81B731-1D08-43F4-9D45-7CE7885448CD}"/>
                  </a:ext>
                </a:extLst>
              </p14:cNvPr>
              <p14:cNvContentPartPr/>
              <p14:nvPr/>
            </p14:nvContentPartPr>
            <p14:xfrm>
              <a:off x="2571729" y="714002"/>
              <a:ext cx="475560" cy="342360"/>
            </p14:xfrm>
          </p:contentPart>
        </mc:Choice>
        <mc:Fallback xmlns="">
          <p:pic>
            <p:nvPicPr>
              <p:cNvPr id="17416" name="墨迹 17415">
                <a:extLst>
                  <a:ext uri="{FF2B5EF4-FFF2-40B4-BE49-F238E27FC236}">
                    <a16:creationId xmlns:a16="http://schemas.microsoft.com/office/drawing/2014/main" id="{8F81B731-1D08-43F4-9D45-7CE7885448CD}"/>
                  </a:ext>
                </a:extLst>
              </p:cNvPr>
              <p:cNvPicPr/>
              <p:nvPr/>
            </p:nvPicPr>
            <p:blipFill>
              <a:blip r:embed="rId34"/>
              <a:stretch>
                <a:fillRect/>
              </a:stretch>
            </p:blipFill>
            <p:spPr>
              <a:xfrm>
                <a:off x="2553729" y="696002"/>
                <a:ext cx="51120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7418" name="墨迹 17417">
                <a:extLst>
                  <a:ext uri="{FF2B5EF4-FFF2-40B4-BE49-F238E27FC236}">
                    <a16:creationId xmlns:a16="http://schemas.microsoft.com/office/drawing/2014/main" id="{FB7D7D17-6588-46C0-BE0A-31AA80729746}"/>
                  </a:ext>
                </a:extLst>
              </p14:cNvPr>
              <p14:cNvContentPartPr/>
              <p14:nvPr/>
            </p14:nvContentPartPr>
            <p14:xfrm>
              <a:off x="2150169" y="748922"/>
              <a:ext cx="278640" cy="362160"/>
            </p14:xfrm>
          </p:contentPart>
        </mc:Choice>
        <mc:Fallback xmlns="">
          <p:pic>
            <p:nvPicPr>
              <p:cNvPr id="17418" name="墨迹 17417">
                <a:extLst>
                  <a:ext uri="{FF2B5EF4-FFF2-40B4-BE49-F238E27FC236}">
                    <a16:creationId xmlns:a16="http://schemas.microsoft.com/office/drawing/2014/main" id="{FB7D7D17-6588-46C0-BE0A-31AA80729746}"/>
                  </a:ext>
                </a:extLst>
              </p:cNvPr>
              <p:cNvPicPr/>
              <p:nvPr/>
            </p:nvPicPr>
            <p:blipFill>
              <a:blip r:embed="rId36"/>
              <a:stretch>
                <a:fillRect/>
              </a:stretch>
            </p:blipFill>
            <p:spPr>
              <a:xfrm>
                <a:off x="2132169" y="731282"/>
                <a:ext cx="31428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7454" name="墨迹 17453">
                <a:extLst>
                  <a:ext uri="{FF2B5EF4-FFF2-40B4-BE49-F238E27FC236}">
                    <a16:creationId xmlns:a16="http://schemas.microsoft.com/office/drawing/2014/main" id="{8221A5D2-2401-4432-A93F-D6EE35628403}"/>
                  </a:ext>
                </a:extLst>
              </p14:cNvPr>
              <p14:cNvContentPartPr/>
              <p14:nvPr/>
            </p14:nvContentPartPr>
            <p14:xfrm>
              <a:off x="2706009" y="1260122"/>
              <a:ext cx="436680" cy="317520"/>
            </p14:xfrm>
          </p:contentPart>
        </mc:Choice>
        <mc:Fallback xmlns="">
          <p:pic>
            <p:nvPicPr>
              <p:cNvPr id="17454" name="墨迹 17453">
                <a:extLst>
                  <a:ext uri="{FF2B5EF4-FFF2-40B4-BE49-F238E27FC236}">
                    <a16:creationId xmlns:a16="http://schemas.microsoft.com/office/drawing/2014/main" id="{8221A5D2-2401-4432-A93F-D6EE35628403}"/>
                  </a:ext>
                </a:extLst>
              </p:cNvPr>
              <p:cNvPicPr/>
              <p:nvPr/>
            </p:nvPicPr>
            <p:blipFill>
              <a:blip r:embed="rId38"/>
              <a:stretch>
                <a:fillRect/>
              </a:stretch>
            </p:blipFill>
            <p:spPr>
              <a:xfrm>
                <a:off x="2688369" y="1242122"/>
                <a:ext cx="4723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455" name="墨迹 17454">
                <a:extLst>
                  <a:ext uri="{FF2B5EF4-FFF2-40B4-BE49-F238E27FC236}">
                    <a16:creationId xmlns:a16="http://schemas.microsoft.com/office/drawing/2014/main" id="{4C5A4695-7AC9-4061-836C-3C141F98B515}"/>
                  </a:ext>
                </a:extLst>
              </p14:cNvPr>
              <p14:cNvContentPartPr/>
              <p14:nvPr/>
            </p14:nvContentPartPr>
            <p14:xfrm>
              <a:off x="2048289" y="1261202"/>
              <a:ext cx="525240" cy="398880"/>
            </p14:xfrm>
          </p:contentPart>
        </mc:Choice>
        <mc:Fallback xmlns="">
          <p:pic>
            <p:nvPicPr>
              <p:cNvPr id="17455" name="墨迹 17454">
                <a:extLst>
                  <a:ext uri="{FF2B5EF4-FFF2-40B4-BE49-F238E27FC236}">
                    <a16:creationId xmlns:a16="http://schemas.microsoft.com/office/drawing/2014/main" id="{4C5A4695-7AC9-4061-836C-3C141F98B515}"/>
                  </a:ext>
                </a:extLst>
              </p:cNvPr>
              <p:cNvPicPr/>
              <p:nvPr/>
            </p:nvPicPr>
            <p:blipFill>
              <a:blip r:embed="rId40"/>
              <a:stretch>
                <a:fillRect/>
              </a:stretch>
            </p:blipFill>
            <p:spPr>
              <a:xfrm>
                <a:off x="2030649" y="1243218"/>
                <a:ext cx="560880" cy="434488"/>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7456" name="墨迹 17455">
                <a:extLst>
                  <a:ext uri="{FF2B5EF4-FFF2-40B4-BE49-F238E27FC236}">
                    <a16:creationId xmlns:a16="http://schemas.microsoft.com/office/drawing/2014/main" id="{C68E527B-07E9-4C7F-B116-1C9FDD9F4BCC}"/>
                  </a:ext>
                </a:extLst>
              </p14:cNvPr>
              <p14:cNvContentPartPr/>
              <p14:nvPr/>
            </p14:nvContentPartPr>
            <p14:xfrm>
              <a:off x="1664529" y="1220162"/>
              <a:ext cx="228600" cy="384480"/>
            </p14:xfrm>
          </p:contentPart>
        </mc:Choice>
        <mc:Fallback xmlns="">
          <p:pic>
            <p:nvPicPr>
              <p:cNvPr id="17456" name="墨迹 17455">
                <a:extLst>
                  <a:ext uri="{FF2B5EF4-FFF2-40B4-BE49-F238E27FC236}">
                    <a16:creationId xmlns:a16="http://schemas.microsoft.com/office/drawing/2014/main" id="{C68E527B-07E9-4C7F-B116-1C9FDD9F4BCC}"/>
                  </a:ext>
                </a:extLst>
              </p:cNvPr>
              <p:cNvPicPr/>
              <p:nvPr/>
            </p:nvPicPr>
            <p:blipFill>
              <a:blip r:embed="rId42"/>
              <a:stretch>
                <a:fillRect/>
              </a:stretch>
            </p:blipFill>
            <p:spPr>
              <a:xfrm>
                <a:off x="1646889" y="1202162"/>
                <a:ext cx="26424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7457" name="墨迹 17456">
                <a:extLst>
                  <a:ext uri="{FF2B5EF4-FFF2-40B4-BE49-F238E27FC236}">
                    <a16:creationId xmlns:a16="http://schemas.microsoft.com/office/drawing/2014/main" id="{524E8393-0EF2-4680-860B-693BBE76A15D}"/>
                  </a:ext>
                </a:extLst>
              </p14:cNvPr>
              <p14:cNvContentPartPr/>
              <p14:nvPr/>
            </p14:nvContentPartPr>
            <p14:xfrm>
              <a:off x="1200129" y="1277762"/>
              <a:ext cx="349200" cy="344160"/>
            </p14:xfrm>
          </p:contentPart>
        </mc:Choice>
        <mc:Fallback xmlns="">
          <p:pic>
            <p:nvPicPr>
              <p:cNvPr id="17457" name="墨迹 17456">
                <a:extLst>
                  <a:ext uri="{FF2B5EF4-FFF2-40B4-BE49-F238E27FC236}">
                    <a16:creationId xmlns:a16="http://schemas.microsoft.com/office/drawing/2014/main" id="{524E8393-0EF2-4680-860B-693BBE76A15D}"/>
                  </a:ext>
                </a:extLst>
              </p:cNvPr>
              <p:cNvPicPr/>
              <p:nvPr/>
            </p:nvPicPr>
            <p:blipFill>
              <a:blip r:embed="rId44"/>
              <a:stretch>
                <a:fillRect/>
              </a:stretch>
            </p:blipFill>
            <p:spPr>
              <a:xfrm>
                <a:off x="1182471" y="1259743"/>
                <a:ext cx="384877" cy="37983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7458" name="墨迹 17457">
                <a:extLst>
                  <a:ext uri="{FF2B5EF4-FFF2-40B4-BE49-F238E27FC236}">
                    <a16:creationId xmlns:a16="http://schemas.microsoft.com/office/drawing/2014/main" id="{C293A79C-9C2F-422E-9FC6-235305A929FD}"/>
                  </a:ext>
                </a:extLst>
              </p14:cNvPr>
              <p14:cNvContentPartPr/>
              <p14:nvPr/>
            </p14:nvContentPartPr>
            <p14:xfrm>
              <a:off x="928689" y="1287842"/>
              <a:ext cx="180720" cy="323280"/>
            </p14:xfrm>
          </p:contentPart>
        </mc:Choice>
        <mc:Fallback xmlns="">
          <p:pic>
            <p:nvPicPr>
              <p:cNvPr id="17458" name="墨迹 17457">
                <a:extLst>
                  <a:ext uri="{FF2B5EF4-FFF2-40B4-BE49-F238E27FC236}">
                    <a16:creationId xmlns:a16="http://schemas.microsoft.com/office/drawing/2014/main" id="{C293A79C-9C2F-422E-9FC6-235305A929FD}"/>
                  </a:ext>
                </a:extLst>
              </p:cNvPr>
              <p:cNvPicPr/>
              <p:nvPr/>
            </p:nvPicPr>
            <p:blipFill>
              <a:blip r:embed="rId46"/>
              <a:stretch>
                <a:fillRect/>
              </a:stretch>
            </p:blipFill>
            <p:spPr>
              <a:xfrm>
                <a:off x="911049" y="1270182"/>
                <a:ext cx="216360" cy="358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7459" name="墨迹 17458">
                <a:extLst>
                  <a:ext uri="{FF2B5EF4-FFF2-40B4-BE49-F238E27FC236}">
                    <a16:creationId xmlns:a16="http://schemas.microsoft.com/office/drawing/2014/main" id="{3C37C2CE-B357-4498-8D84-596B522B9975}"/>
                  </a:ext>
                </a:extLst>
              </p14:cNvPr>
              <p14:cNvContentPartPr/>
              <p14:nvPr/>
            </p14:nvContentPartPr>
            <p14:xfrm>
              <a:off x="-1082368" y="4567617"/>
              <a:ext cx="360" cy="360"/>
            </p14:xfrm>
          </p:contentPart>
        </mc:Choice>
        <mc:Fallback xmlns="">
          <p:pic>
            <p:nvPicPr>
              <p:cNvPr id="17459" name="墨迹 17458">
                <a:extLst>
                  <a:ext uri="{FF2B5EF4-FFF2-40B4-BE49-F238E27FC236}">
                    <a16:creationId xmlns:a16="http://schemas.microsoft.com/office/drawing/2014/main" id="{3C37C2CE-B357-4498-8D84-596B522B9975}"/>
                  </a:ext>
                </a:extLst>
              </p:cNvPr>
              <p:cNvPicPr/>
              <p:nvPr/>
            </p:nvPicPr>
            <p:blipFill>
              <a:blip r:embed="rId48"/>
              <a:stretch>
                <a:fillRect/>
              </a:stretch>
            </p:blipFill>
            <p:spPr>
              <a:xfrm>
                <a:off x="-1091008" y="4558617"/>
                <a:ext cx="18000" cy="18000"/>
              </a:xfrm>
              <a:prstGeom prst="rect">
                <a:avLst/>
              </a:prstGeom>
            </p:spPr>
          </p:pic>
        </mc:Fallback>
      </mc:AlternateContent>
    </p:spTree>
    <p:extLst>
      <p:ext uri="{BB962C8B-B14F-4D97-AF65-F5344CB8AC3E}">
        <p14:creationId xmlns:p14="http://schemas.microsoft.com/office/powerpoint/2010/main" val="2469379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3598"/>
                                        </p:tgtEl>
                                        <p:attrNameLst>
                                          <p:attrName>style.visibility</p:attrName>
                                        </p:attrNameLst>
                                      </p:cBhvr>
                                      <p:to>
                                        <p:strVal val="visible"/>
                                      </p:to>
                                    </p:set>
                                    <p:animEffect transition="in" filter="blinds(horizontal)">
                                      <p:cBhvr>
                                        <p:cTn id="12" dur="500"/>
                                        <p:tgtEl>
                                          <p:spTgt spid="4935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3599"/>
                                        </p:tgtEl>
                                        <p:attrNameLst>
                                          <p:attrName>style.visibility</p:attrName>
                                        </p:attrNameLst>
                                      </p:cBhvr>
                                      <p:to>
                                        <p:strVal val="visible"/>
                                      </p:to>
                                    </p:set>
                                    <p:animEffect transition="in" filter="blinds(horizontal)">
                                      <p:cBhvr>
                                        <p:cTn id="22" dur="500"/>
                                        <p:tgtEl>
                                          <p:spTgt spid="4935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3593"/>
                                        </p:tgtEl>
                                        <p:attrNameLst>
                                          <p:attrName>style.visibility</p:attrName>
                                        </p:attrNameLst>
                                      </p:cBhvr>
                                      <p:to>
                                        <p:strVal val="visible"/>
                                      </p:to>
                                    </p:set>
                                    <p:animEffect transition="in" filter="dissolve">
                                      <p:cBhvr>
                                        <p:cTn id="27" dur="500"/>
                                        <p:tgtEl>
                                          <p:spTgt spid="49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93" grpId="0" animBg="1" autoUpdateAnimBg="0"/>
      <p:bldP spid="493598" grpId="0" animBg="1"/>
      <p:bldP spid="4935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874CB72-D8AF-43E4-9600-8A0354FFEEBA}" type="slidenum">
              <a:rPr lang="en-GB" altLang="zh-CN" sz="1200" b="0">
                <a:solidFill>
                  <a:schemeClr val="bg1"/>
                </a:solidFill>
              </a:rPr>
              <a:pPr/>
              <a:t>8</a:t>
            </a:fld>
            <a:endParaRPr lang="en-GB" altLang="zh-CN" sz="1200" b="0">
              <a:solidFill>
                <a:schemeClr val="bg1"/>
              </a:solidFill>
            </a:endParaRPr>
          </a:p>
        </p:txBody>
      </p:sp>
      <p:sp>
        <p:nvSpPr>
          <p:cNvPr id="18435"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4595" name="Comment 3">
            <a:hlinkClick r:id="rId2" action="ppaction://hlinksldjump"/>
          </p:cNvPr>
          <p:cNvSpPr>
            <a:spLocks noChangeArrowheads="1"/>
          </p:cNvSpPr>
          <p:nvPr/>
        </p:nvSpPr>
        <p:spPr bwMode="auto">
          <a:xfrm>
            <a:off x="612775" y="620713"/>
            <a:ext cx="410368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2. </a:t>
            </a:r>
            <a:r>
              <a:rPr lang="zh-CN" altLang="en-US" sz="2800" dirty="0">
                <a:solidFill>
                  <a:srgbClr val="336699"/>
                </a:solidFill>
                <a:latin typeface="微软雅黑" panose="020B0503020204020204" pitchFamily="34" charset="-122"/>
                <a:ea typeface="微软雅黑" panose="020B0503020204020204" pitchFamily="34" charset="-122"/>
              </a:rPr>
              <a:t>三部门经济模型</a:t>
            </a:r>
          </a:p>
        </p:txBody>
      </p:sp>
      <p:sp>
        <p:nvSpPr>
          <p:cNvPr id="494616" name="Rectangle 24">
            <a:hlinkClick r:id="rId3" action="ppaction://hlinksldjump"/>
          </p:cNvPr>
          <p:cNvSpPr>
            <a:spLocks noChangeArrowheads="1"/>
          </p:cNvSpPr>
          <p:nvPr/>
        </p:nvSpPr>
        <p:spPr bwMode="auto">
          <a:xfrm>
            <a:off x="1403350" y="5156200"/>
            <a:ext cx="5835650" cy="1008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kumimoji="1" lang="zh-CN" altLang="en-US" sz="2200">
                <a:latin typeface="楷体_GB2312" panose="02010609030101010101" pitchFamily="49" charset="-122"/>
                <a:ea typeface="楷体_GB2312" panose="02010609030101010101" pitchFamily="49" charset="-122"/>
              </a:rPr>
              <a:t>总产出（收入视角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收入去向）：</a:t>
            </a:r>
            <a:r>
              <a:rPr kumimoji="1" lang="en-US" altLang="zh-CN" sz="2200">
                <a:latin typeface="Times New Roman" panose="02020603050405020304" pitchFamily="18" charset="0"/>
                <a:ea typeface="楷体_GB2312" panose="02010609030101010101" pitchFamily="49" charset="-122"/>
              </a:rPr>
              <a:t>Y﹦C﹢S﹢</a:t>
            </a:r>
            <a:r>
              <a:rPr kumimoji="1" lang="en-US" altLang="zh-CN" sz="2200">
                <a:solidFill>
                  <a:srgbClr val="C00000"/>
                </a:solidFill>
                <a:latin typeface="Times New Roman" panose="02020603050405020304" pitchFamily="18" charset="0"/>
                <a:ea typeface="楷体_GB2312" panose="02010609030101010101" pitchFamily="49" charset="-122"/>
              </a:rPr>
              <a:t>T</a:t>
            </a:r>
          </a:p>
          <a:p>
            <a:pPr algn="ctr">
              <a:spcBef>
                <a:spcPts val="600"/>
              </a:spcBef>
            </a:pPr>
            <a:r>
              <a:rPr kumimoji="1" lang="zh-CN" altLang="en-US" sz="2200">
                <a:latin typeface="楷体_GB2312" panose="02010609030101010101" pitchFamily="49" charset="-122"/>
                <a:ea typeface="楷体_GB2312" panose="02010609030101010101" pitchFamily="49" charset="-122"/>
              </a:rPr>
              <a:t>总产出（支出视角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产品去向）：</a:t>
            </a:r>
            <a:r>
              <a:rPr kumimoji="1" lang="en-US" altLang="zh-CN" sz="2200">
                <a:latin typeface="Times New Roman" panose="02020603050405020304" pitchFamily="18" charset="0"/>
                <a:ea typeface="楷体_GB2312" panose="02010609030101010101" pitchFamily="49" charset="-122"/>
              </a:rPr>
              <a:t>Y﹦C﹢I﹢G</a:t>
            </a:r>
          </a:p>
        </p:txBody>
      </p:sp>
      <p:sp>
        <p:nvSpPr>
          <p:cNvPr id="18438" name="Line 35"/>
          <p:cNvSpPr>
            <a:spLocks noChangeShapeType="1"/>
          </p:cNvSpPr>
          <p:nvPr/>
        </p:nvSpPr>
        <p:spPr bwMode="auto">
          <a:xfrm>
            <a:off x="5603875" y="485616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Group 47"/>
          <p:cNvGrpSpPr>
            <a:grpSpLocks/>
          </p:cNvGrpSpPr>
          <p:nvPr/>
        </p:nvGrpSpPr>
        <p:grpSpPr bwMode="auto">
          <a:xfrm>
            <a:off x="827088" y="1341438"/>
            <a:ext cx="6821487" cy="3419475"/>
            <a:chOff x="533" y="1026"/>
            <a:chExt cx="4297" cy="2178"/>
          </a:xfrm>
        </p:grpSpPr>
        <p:sp>
          <p:nvSpPr>
            <p:cNvPr id="18441" name="Line 5"/>
            <p:cNvSpPr>
              <a:spLocks noChangeShapeType="1"/>
            </p:cNvSpPr>
            <p:nvPr/>
          </p:nvSpPr>
          <p:spPr bwMode="auto">
            <a:xfrm>
              <a:off x="3164" y="1117"/>
              <a:ext cx="1406" cy="0"/>
            </a:xfrm>
            <a:prstGeom prst="line">
              <a:avLst/>
            </a:prstGeom>
            <a:noFill/>
            <a:ln w="25400" cap="sq">
              <a:solidFill>
                <a:srgbClr val="FF6600"/>
              </a:solidFill>
              <a:round/>
              <a:headEnd type="triangle" w="lg" len="lg"/>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42" name="Text Box 6"/>
            <p:cNvSpPr txBox="1">
              <a:spLocks noChangeArrowheads="1"/>
            </p:cNvSpPr>
            <p:nvPr/>
          </p:nvSpPr>
          <p:spPr bwMode="auto">
            <a:xfrm>
              <a:off x="2075" y="2385"/>
              <a:ext cx="111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生产要素报酬</a:t>
              </a:r>
            </a:p>
          </p:txBody>
        </p:sp>
        <p:sp>
          <p:nvSpPr>
            <p:cNvPr id="18443" name="Text Box 7"/>
            <p:cNvSpPr txBox="1">
              <a:spLocks noChangeArrowheads="1"/>
            </p:cNvSpPr>
            <p:nvPr/>
          </p:nvSpPr>
          <p:spPr bwMode="auto">
            <a:xfrm>
              <a:off x="2120" y="1986"/>
              <a:ext cx="105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消费支出</a:t>
              </a:r>
              <a:r>
                <a:rPr lang="zh-CN" altLang="en-US" sz="1600" b="0">
                  <a:solidFill>
                    <a:srgbClr val="336699"/>
                  </a:solidFill>
                  <a:latin typeface="Times New Roman" panose="02020603050405020304" pitchFamily="18" charset="0"/>
                </a:rPr>
                <a:t>　</a:t>
              </a:r>
            </a:p>
          </p:txBody>
        </p:sp>
        <p:sp>
          <p:nvSpPr>
            <p:cNvPr id="18444" name="Text Box 8"/>
            <p:cNvSpPr txBox="1">
              <a:spLocks noChangeArrowheads="1"/>
            </p:cNvSpPr>
            <p:nvPr/>
          </p:nvSpPr>
          <p:spPr bwMode="auto">
            <a:xfrm>
              <a:off x="3999" y="2072"/>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居    民</a:t>
              </a:r>
            </a:p>
          </p:txBody>
        </p:sp>
        <p:sp>
          <p:nvSpPr>
            <p:cNvPr id="18445" name="Text Box 9"/>
            <p:cNvSpPr txBox="1">
              <a:spLocks noChangeArrowheads="1"/>
            </p:cNvSpPr>
            <p:nvPr/>
          </p:nvSpPr>
          <p:spPr bwMode="auto">
            <a:xfrm>
              <a:off x="533" y="2081"/>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厂　商</a:t>
              </a:r>
            </a:p>
          </p:txBody>
        </p:sp>
        <p:sp>
          <p:nvSpPr>
            <p:cNvPr id="18446" name="Line 10"/>
            <p:cNvSpPr>
              <a:spLocks noChangeShapeType="1"/>
            </p:cNvSpPr>
            <p:nvPr/>
          </p:nvSpPr>
          <p:spPr bwMode="auto">
            <a:xfrm>
              <a:off x="1077" y="1271"/>
              <a:ext cx="0" cy="771"/>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447" name="Line 11"/>
            <p:cNvSpPr>
              <a:spLocks noChangeShapeType="1"/>
            </p:cNvSpPr>
            <p:nvPr/>
          </p:nvSpPr>
          <p:spPr bwMode="auto">
            <a:xfrm>
              <a:off x="1381" y="2212"/>
              <a:ext cx="2607" cy="0"/>
            </a:xfrm>
            <a:prstGeom prst="line">
              <a:avLst/>
            </a:prstGeom>
            <a:noFill/>
            <a:ln w="25400">
              <a:solidFill>
                <a:srgbClr val="80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8448" name="Line 12"/>
            <p:cNvSpPr>
              <a:spLocks noChangeShapeType="1"/>
            </p:cNvSpPr>
            <p:nvPr/>
          </p:nvSpPr>
          <p:spPr bwMode="auto">
            <a:xfrm>
              <a:off x="1368" y="2336"/>
              <a:ext cx="2607" cy="0"/>
            </a:xfrm>
            <a:prstGeom prst="line">
              <a:avLst/>
            </a:prstGeom>
            <a:noFill/>
            <a:ln w="25400">
              <a:solidFill>
                <a:srgbClr val="8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449" name="Line 13"/>
            <p:cNvSpPr>
              <a:spLocks noChangeShapeType="1"/>
            </p:cNvSpPr>
            <p:nvPr/>
          </p:nvSpPr>
          <p:spPr bwMode="auto">
            <a:xfrm>
              <a:off x="1083" y="1270"/>
              <a:ext cx="1202"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14"/>
            <p:cNvSpPr>
              <a:spLocks noChangeShapeType="1"/>
            </p:cNvSpPr>
            <p:nvPr/>
          </p:nvSpPr>
          <p:spPr bwMode="auto">
            <a:xfrm>
              <a:off x="4570" y="1109"/>
              <a:ext cx="0" cy="952"/>
            </a:xfrm>
            <a:prstGeom prst="line">
              <a:avLst/>
            </a:prstGeom>
            <a:noFill/>
            <a:ln w="25400">
              <a:solidFill>
                <a:srgbClr val="FF66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8451" name="Text Box 15"/>
            <p:cNvSpPr txBox="1">
              <a:spLocks noChangeArrowheads="1"/>
            </p:cNvSpPr>
            <p:nvPr/>
          </p:nvSpPr>
          <p:spPr bwMode="auto">
            <a:xfrm>
              <a:off x="2302" y="1026"/>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政    府</a:t>
              </a:r>
            </a:p>
          </p:txBody>
        </p:sp>
        <p:sp>
          <p:nvSpPr>
            <p:cNvPr id="18452" name="Line 16"/>
            <p:cNvSpPr>
              <a:spLocks noChangeShapeType="1"/>
            </p:cNvSpPr>
            <p:nvPr/>
          </p:nvSpPr>
          <p:spPr bwMode="auto">
            <a:xfrm>
              <a:off x="3141" y="1271"/>
              <a:ext cx="1202"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17"/>
            <p:cNvSpPr>
              <a:spLocks noChangeShapeType="1"/>
            </p:cNvSpPr>
            <p:nvPr/>
          </p:nvSpPr>
          <p:spPr bwMode="auto">
            <a:xfrm>
              <a:off x="4325" y="1280"/>
              <a:ext cx="0" cy="771"/>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454" name="Line 18"/>
            <p:cNvSpPr>
              <a:spLocks noChangeShapeType="1"/>
            </p:cNvSpPr>
            <p:nvPr/>
          </p:nvSpPr>
          <p:spPr bwMode="auto">
            <a:xfrm>
              <a:off x="823" y="1117"/>
              <a:ext cx="0" cy="952"/>
            </a:xfrm>
            <a:prstGeom prst="line">
              <a:avLst/>
            </a:prstGeom>
            <a:noFill/>
            <a:ln w="25400">
              <a:solidFill>
                <a:srgbClr val="FF66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p:cNvSpPr>
              <a:spLocks noChangeShapeType="1"/>
            </p:cNvSpPr>
            <p:nvPr/>
          </p:nvSpPr>
          <p:spPr bwMode="auto">
            <a:xfrm>
              <a:off x="850" y="1118"/>
              <a:ext cx="1406" cy="0"/>
            </a:xfrm>
            <a:prstGeom prst="line">
              <a:avLst/>
            </a:prstGeom>
            <a:noFill/>
            <a:ln w="25400" cap="sq">
              <a:solidFill>
                <a:srgbClr val="FF66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8456" name="Text Box 20"/>
            <p:cNvSpPr txBox="1">
              <a:spLocks noChangeArrowheads="1"/>
            </p:cNvSpPr>
            <p:nvPr/>
          </p:nvSpPr>
          <p:spPr bwMode="auto">
            <a:xfrm>
              <a:off x="623" y="1434"/>
              <a:ext cx="1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税 收</a:t>
              </a:r>
            </a:p>
          </p:txBody>
        </p:sp>
        <p:sp>
          <p:nvSpPr>
            <p:cNvPr id="18457" name="Text Box 21"/>
            <p:cNvSpPr txBox="1">
              <a:spLocks noChangeArrowheads="1"/>
            </p:cNvSpPr>
            <p:nvPr/>
          </p:nvSpPr>
          <p:spPr bwMode="auto">
            <a:xfrm>
              <a:off x="4614" y="1434"/>
              <a:ext cx="1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税 收</a:t>
              </a:r>
            </a:p>
          </p:txBody>
        </p:sp>
        <p:sp>
          <p:nvSpPr>
            <p:cNvPr id="18458" name="Text Box 22"/>
            <p:cNvSpPr txBox="1">
              <a:spLocks noChangeArrowheads="1"/>
            </p:cNvSpPr>
            <p:nvPr/>
          </p:nvSpPr>
          <p:spPr bwMode="auto">
            <a:xfrm>
              <a:off x="1122" y="1389"/>
              <a:ext cx="17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政府购买</a:t>
              </a:r>
            </a:p>
          </p:txBody>
        </p:sp>
        <p:sp>
          <p:nvSpPr>
            <p:cNvPr id="18459" name="Text Box 23"/>
            <p:cNvSpPr txBox="1">
              <a:spLocks noChangeArrowheads="1"/>
            </p:cNvSpPr>
            <p:nvPr/>
          </p:nvSpPr>
          <p:spPr bwMode="auto">
            <a:xfrm>
              <a:off x="4151" y="1374"/>
              <a:ext cx="17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转移支付</a:t>
              </a:r>
            </a:p>
          </p:txBody>
        </p:sp>
        <p:sp>
          <p:nvSpPr>
            <p:cNvPr id="18460" name="Text Box 36"/>
            <p:cNvSpPr txBox="1">
              <a:spLocks noChangeArrowheads="1"/>
            </p:cNvSpPr>
            <p:nvPr/>
          </p:nvSpPr>
          <p:spPr bwMode="auto">
            <a:xfrm>
              <a:off x="2309" y="2841"/>
              <a:ext cx="831" cy="363"/>
            </a:xfrm>
            <a:prstGeom prst="rect">
              <a:avLst/>
            </a:prstGeom>
            <a:solidFill>
              <a:srgbClr val="CCFFCC"/>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rgbClr val="336699"/>
                  </a:solidFill>
                  <a:latin typeface="Times New Roman" panose="02020603050405020304" pitchFamily="18" charset="0"/>
                </a:rPr>
                <a:t>金融市场</a:t>
              </a:r>
            </a:p>
          </p:txBody>
        </p:sp>
        <p:sp>
          <p:nvSpPr>
            <p:cNvPr id="18461" name="Line 37"/>
            <p:cNvSpPr>
              <a:spLocks noChangeShapeType="1"/>
            </p:cNvSpPr>
            <p:nvPr/>
          </p:nvSpPr>
          <p:spPr bwMode="auto">
            <a:xfrm>
              <a:off x="1002" y="3074"/>
              <a:ext cx="1247"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Line 39"/>
            <p:cNvSpPr>
              <a:spLocks noChangeShapeType="1"/>
            </p:cNvSpPr>
            <p:nvPr/>
          </p:nvSpPr>
          <p:spPr bwMode="auto">
            <a:xfrm>
              <a:off x="3164" y="3068"/>
              <a:ext cx="1270" cy="0"/>
            </a:xfrm>
            <a:prstGeom prst="line">
              <a:avLst/>
            </a:prstGeom>
            <a:noFill/>
            <a:ln w="25400" cap="sq">
              <a:solidFill>
                <a:srgbClr val="800000"/>
              </a:solidFill>
              <a:round/>
              <a:headEnd type="triangle" w="lg" len="lg"/>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3" name="Line 41"/>
            <p:cNvSpPr>
              <a:spLocks noChangeShapeType="1"/>
            </p:cNvSpPr>
            <p:nvPr/>
          </p:nvSpPr>
          <p:spPr bwMode="auto">
            <a:xfrm>
              <a:off x="4434" y="2433"/>
              <a:ext cx="0" cy="635"/>
            </a:xfrm>
            <a:prstGeom prst="line">
              <a:avLst/>
            </a:prstGeom>
            <a:noFill/>
            <a:ln w="25400">
              <a:solidFill>
                <a:srgbClr val="8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8464" name="Text Box 42"/>
            <p:cNvSpPr txBox="1">
              <a:spLocks noChangeArrowheads="1"/>
            </p:cNvSpPr>
            <p:nvPr/>
          </p:nvSpPr>
          <p:spPr bwMode="auto">
            <a:xfrm>
              <a:off x="4478" y="2523"/>
              <a:ext cx="1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储 蓄</a:t>
              </a:r>
            </a:p>
          </p:txBody>
        </p:sp>
        <p:sp>
          <p:nvSpPr>
            <p:cNvPr id="18465" name="Text Box 43"/>
            <p:cNvSpPr txBox="1">
              <a:spLocks noChangeArrowheads="1"/>
            </p:cNvSpPr>
            <p:nvPr/>
          </p:nvSpPr>
          <p:spPr bwMode="auto">
            <a:xfrm>
              <a:off x="804" y="2569"/>
              <a:ext cx="1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投 资</a:t>
              </a:r>
            </a:p>
          </p:txBody>
        </p:sp>
        <p:sp>
          <p:nvSpPr>
            <p:cNvPr id="18466" name="Line 44"/>
            <p:cNvSpPr>
              <a:spLocks noChangeShapeType="1"/>
            </p:cNvSpPr>
            <p:nvPr/>
          </p:nvSpPr>
          <p:spPr bwMode="auto">
            <a:xfrm>
              <a:off x="986" y="2451"/>
              <a:ext cx="0" cy="635"/>
            </a:xfrm>
            <a:prstGeom prst="line">
              <a:avLst/>
            </a:prstGeom>
            <a:noFill/>
            <a:ln w="25400">
              <a:solidFill>
                <a:srgbClr val="800000"/>
              </a:solidFill>
              <a:round/>
              <a:headEnd type="triangle" w="lg" len="lg"/>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494638" name="AutoShape 46"/>
          <p:cNvSpPr>
            <a:spLocks noChangeArrowheads="1"/>
          </p:cNvSpPr>
          <p:nvPr/>
        </p:nvSpPr>
        <p:spPr bwMode="auto">
          <a:xfrm>
            <a:off x="7308850" y="4508500"/>
            <a:ext cx="1547813" cy="647700"/>
          </a:xfrm>
          <a:prstGeom prst="wedgeRoundRectCallout">
            <a:avLst>
              <a:gd name="adj1" fmla="val -55435"/>
              <a:gd name="adj2" fmla="val 85296"/>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36000" tIns="72000" rIns="36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净税收</a:t>
            </a:r>
            <a:r>
              <a:rPr lang="en-US" altLang="zh-CN" sz="1600">
                <a:solidFill>
                  <a:srgbClr val="990000"/>
                </a:solidFill>
                <a:latin typeface="Times New Roman" panose="02020603050405020304" pitchFamily="18" charset="0"/>
              </a:rPr>
              <a:t>T</a:t>
            </a:r>
            <a:r>
              <a:rPr lang="en-US" altLang="en-US" sz="1600">
                <a:solidFill>
                  <a:srgbClr val="990000"/>
                </a:solidFill>
                <a:latin typeface="楷体_GB2312" panose="02010609030101010101" pitchFamily="49" charset="-122"/>
                <a:ea typeface="楷体_GB2312" panose="02010609030101010101" pitchFamily="49" charset="-122"/>
              </a:rPr>
              <a:t>﹦</a:t>
            </a:r>
            <a:r>
              <a:rPr lang="zh-CN" altLang="en-US" sz="1600">
                <a:solidFill>
                  <a:srgbClr val="990000"/>
                </a:solidFill>
                <a:latin typeface="楷体_GB2312" panose="02010609030101010101" pitchFamily="49" charset="-122"/>
                <a:ea typeface="楷体_GB2312" panose="02010609030101010101" pitchFamily="49" charset="-122"/>
              </a:rPr>
              <a:t>税收</a:t>
            </a:r>
            <a:r>
              <a:rPr lang="en-US" altLang="en-US" sz="1600">
                <a:solidFill>
                  <a:srgbClr val="990000"/>
                </a:solidFill>
                <a:latin typeface="楷体_GB2312" panose="02010609030101010101" pitchFamily="49" charset="-122"/>
                <a:ea typeface="楷体_GB2312" panose="02010609030101010101" pitchFamily="49" charset="-122"/>
              </a:rPr>
              <a:t>﹣</a:t>
            </a:r>
            <a:r>
              <a:rPr lang="zh-CN" altLang="en-US" sz="1600">
                <a:solidFill>
                  <a:srgbClr val="990000"/>
                </a:solidFill>
                <a:latin typeface="楷体_GB2312" panose="02010609030101010101" pitchFamily="49" charset="-122"/>
                <a:ea typeface="楷体_GB2312" panose="02010609030101010101" pitchFamily="49" charset="-122"/>
              </a:rPr>
              <a:t>转移支付</a:t>
            </a:r>
            <a:r>
              <a:rPr lang="zh-CN" altLang="en-US"/>
              <a:t> </a:t>
            </a:r>
          </a:p>
        </p:txBody>
      </p:sp>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7DA41596-A976-4C6E-8393-D531C71C276E}"/>
                  </a:ext>
                </a:extLst>
              </p14:cNvPr>
              <p14:cNvContentPartPr/>
              <p14:nvPr/>
            </p14:nvContentPartPr>
            <p14:xfrm>
              <a:off x="4715674" y="196257"/>
              <a:ext cx="102600" cy="215640"/>
            </p14:xfrm>
          </p:contentPart>
        </mc:Choice>
        <mc:Fallback xmlns="">
          <p:pic>
            <p:nvPicPr>
              <p:cNvPr id="7" name="墨迹 6">
                <a:extLst>
                  <a:ext uri="{FF2B5EF4-FFF2-40B4-BE49-F238E27FC236}">
                    <a16:creationId xmlns:a16="http://schemas.microsoft.com/office/drawing/2014/main" id="{7DA41596-A976-4C6E-8393-D531C71C276E}"/>
                  </a:ext>
                </a:extLst>
              </p:cNvPr>
              <p:cNvPicPr/>
              <p:nvPr/>
            </p:nvPicPr>
            <p:blipFill>
              <a:blip r:embed="rId5"/>
              <a:stretch>
                <a:fillRect/>
              </a:stretch>
            </p:blipFill>
            <p:spPr>
              <a:xfrm>
                <a:off x="4707034" y="187257"/>
                <a:ext cx="1202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墨迹 13">
                <a:extLst>
                  <a:ext uri="{FF2B5EF4-FFF2-40B4-BE49-F238E27FC236}">
                    <a16:creationId xmlns:a16="http://schemas.microsoft.com/office/drawing/2014/main" id="{B69DE972-B51D-4E9E-902F-AC748A7F4695}"/>
                  </a:ext>
                </a:extLst>
              </p14:cNvPr>
              <p14:cNvContentPartPr/>
              <p14:nvPr/>
            </p14:nvContentPartPr>
            <p14:xfrm>
              <a:off x="5826994" y="177177"/>
              <a:ext cx="158040" cy="277200"/>
            </p14:xfrm>
          </p:contentPart>
        </mc:Choice>
        <mc:Fallback xmlns="">
          <p:pic>
            <p:nvPicPr>
              <p:cNvPr id="14" name="墨迹 13">
                <a:extLst>
                  <a:ext uri="{FF2B5EF4-FFF2-40B4-BE49-F238E27FC236}">
                    <a16:creationId xmlns:a16="http://schemas.microsoft.com/office/drawing/2014/main" id="{B69DE972-B51D-4E9E-902F-AC748A7F4695}"/>
                  </a:ext>
                </a:extLst>
              </p:cNvPr>
              <p:cNvPicPr/>
              <p:nvPr/>
            </p:nvPicPr>
            <p:blipFill>
              <a:blip r:embed="rId7"/>
              <a:stretch>
                <a:fillRect/>
              </a:stretch>
            </p:blipFill>
            <p:spPr>
              <a:xfrm>
                <a:off x="5817994" y="168177"/>
                <a:ext cx="1756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墨迹 18">
                <a:extLst>
                  <a:ext uri="{FF2B5EF4-FFF2-40B4-BE49-F238E27FC236}">
                    <a16:creationId xmlns:a16="http://schemas.microsoft.com/office/drawing/2014/main" id="{6AF9C002-477D-4158-BDD4-883FD884E7E6}"/>
                  </a:ext>
                </a:extLst>
              </p14:cNvPr>
              <p14:cNvContentPartPr/>
              <p14:nvPr/>
            </p14:nvContentPartPr>
            <p14:xfrm>
              <a:off x="6360874" y="153777"/>
              <a:ext cx="246960" cy="379080"/>
            </p14:xfrm>
          </p:contentPart>
        </mc:Choice>
        <mc:Fallback xmlns="">
          <p:pic>
            <p:nvPicPr>
              <p:cNvPr id="19" name="墨迹 18">
                <a:extLst>
                  <a:ext uri="{FF2B5EF4-FFF2-40B4-BE49-F238E27FC236}">
                    <a16:creationId xmlns:a16="http://schemas.microsoft.com/office/drawing/2014/main" id="{6AF9C002-477D-4158-BDD4-883FD884E7E6}"/>
                  </a:ext>
                </a:extLst>
              </p:cNvPr>
              <p:cNvPicPr/>
              <p:nvPr/>
            </p:nvPicPr>
            <p:blipFill>
              <a:blip r:embed="rId9"/>
              <a:stretch>
                <a:fillRect/>
              </a:stretch>
            </p:blipFill>
            <p:spPr>
              <a:xfrm>
                <a:off x="6351887" y="145129"/>
                <a:ext cx="264574" cy="39673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墨迹 19">
                <a:extLst>
                  <a:ext uri="{FF2B5EF4-FFF2-40B4-BE49-F238E27FC236}">
                    <a16:creationId xmlns:a16="http://schemas.microsoft.com/office/drawing/2014/main" id="{79DFD900-EEB9-4BE8-81D3-A283EEBC0254}"/>
                  </a:ext>
                </a:extLst>
              </p14:cNvPr>
              <p14:cNvContentPartPr/>
              <p14:nvPr/>
            </p14:nvContentPartPr>
            <p14:xfrm>
              <a:off x="6084394" y="204537"/>
              <a:ext cx="139320" cy="162720"/>
            </p14:xfrm>
          </p:contentPart>
        </mc:Choice>
        <mc:Fallback xmlns="">
          <p:pic>
            <p:nvPicPr>
              <p:cNvPr id="20" name="墨迹 19">
                <a:extLst>
                  <a:ext uri="{FF2B5EF4-FFF2-40B4-BE49-F238E27FC236}">
                    <a16:creationId xmlns:a16="http://schemas.microsoft.com/office/drawing/2014/main" id="{79DFD900-EEB9-4BE8-81D3-A283EEBC0254}"/>
                  </a:ext>
                </a:extLst>
              </p:cNvPr>
              <p:cNvPicPr/>
              <p:nvPr/>
            </p:nvPicPr>
            <p:blipFill>
              <a:blip r:embed="rId11"/>
              <a:stretch>
                <a:fillRect/>
              </a:stretch>
            </p:blipFill>
            <p:spPr>
              <a:xfrm>
                <a:off x="6075754" y="195537"/>
                <a:ext cx="1569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墨迹 20">
                <a:extLst>
                  <a:ext uri="{FF2B5EF4-FFF2-40B4-BE49-F238E27FC236}">
                    <a16:creationId xmlns:a16="http://schemas.microsoft.com/office/drawing/2014/main" id="{3A2D646F-2A51-4E4E-83C2-9FB4E2DE3601}"/>
                  </a:ext>
                </a:extLst>
              </p14:cNvPr>
              <p14:cNvContentPartPr/>
              <p14:nvPr/>
            </p14:nvContentPartPr>
            <p14:xfrm>
              <a:off x="5604514" y="243777"/>
              <a:ext cx="113760" cy="84240"/>
            </p14:xfrm>
          </p:contentPart>
        </mc:Choice>
        <mc:Fallback xmlns="">
          <p:pic>
            <p:nvPicPr>
              <p:cNvPr id="21" name="墨迹 20">
                <a:extLst>
                  <a:ext uri="{FF2B5EF4-FFF2-40B4-BE49-F238E27FC236}">
                    <a16:creationId xmlns:a16="http://schemas.microsoft.com/office/drawing/2014/main" id="{3A2D646F-2A51-4E4E-83C2-9FB4E2DE3601}"/>
                  </a:ext>
                </a:extLst>
              </p:cNvPr>
              <p:cNvPicPr/>
              <p:nvPr/>
            </p:nvPicPr>
            <p:blipFill>
              <a:blip r:embed="rId13"/>
              <a:stretch>
                <a:fillRect/>
              </a:stretch>
            </p:blipFill>
            <p:spPr>
              <a:xfrm>
                <a:off x="5595514" y="235100"/>
                <a:ext cx="131400" cy="10195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墨迹 21">
                <a:extLst>
                  <a:ext uri="{FF2B5EF4-FFF2-40B4-BE49-F238E27FC236}">
                    <a16:creationId xmlns:a16="http://schemas.microsoft.com/office/drawing/2014/main" id="{AE639E7A-FB89-4C6C-A77B-4AB4FA51C217}"/>
                  </a:ext>
                </a:extLst>
              </p14:cNvPr>
              <p14:cNvContentPartPr/>
              <p14:nvPr/>
            </p14:nvContentPartPr>
            <p14:xfrm>
              <a:off x="5139034" y="164937"/>
              <a:ext cx="251280" cy="345240"/>
            </p14:xfrm>
          </p:contentPart>
        </mc:Choice>
        <mc:Fallback xmlns="">
          <p:pic>
            <p:nvPicPr>
              <p:cNvPr id="22" name="墨迹 21">
                <a:extLst>
                  <a:ext uri="{FF2B5EF4-FFF2-40B4-BE49-F238E27FC236}">
                    <a16:creationId xmlns:a16="http://schemas.microsoft.com/office/drawing/2014/main" id="{AE639E7A-FB89-4C6C-A77B-4AB4FA51C217}"/>
                  </a:ext>
                </a:extLst>
              </p:cNvPr>
              <p:cNvPicPr/>
              <p:nvPr/>
            </p:nvPicPr>
            <p:blipFill>
              <a:blip r:embed="rId15"/>
              <a:stretch>
                <a:fillRect/>
              </a:stretch>
            </p:blipFill>
            <p:spPr>
              <a:xfrm>
                <a:off x="5130394" y="156288"/>
                <a:ext cx="268920" cy="36289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墨迹 22">
                <a:extLst>
                  <a:ext uri="{FF2B5EF4-FFF2-40B4-BE49-F238E27FC236}">
                    <a16:creationId xmlns:a16="http://schemas.microsoft.com/office/drawing/2014/main" id="{DF5409A7-7B95-4562-A190-C511616EBEC4}"/>
                  </a:ext>
                </a:extLst>
              </p14:cNvPr>
              <p14:cNvContentPartPr/>
              <p14:nvPr/>
            </p14:nvContentPartPr>
            <p14:xfrm>
              <a:off x="4891714" y="257817"/>
              <a:ext cx="162360" cy="133920"/>
            </p14:xfrm>
          </p:contentPart>
        </mc:Choice>
        <mc:Fallback xmlns="">
          <p:pic>
            <p:nvPicPr>
              <p:cNvPr id="23" name="墨迹 22">
                <a:extLst>
                  <a:ext uri="{FF2B5EF4-FFF2-40B4-BE49-F238E27FC236}">
                    <a16:creationId xmlns:a16="http://schemas.microsoft.com/office/drawing/2014/main" id="{DF5409A7-7B95-4562-A190-C511616EBEC4}"/>
                  </a:ext>
                </a:extLst>
              </p:cNvPr>
              <p:cNvPicPr/>
              <p:nvPr/>
            </p:nvPicPr>
            <p:blipFill>
              <a:blip r:embed="rId17"/>
              <a:stretch>
                <a:fillRect/>
              </a:stretch>
            </p:blipFill>
            <p:spPr>
              <a:xfrm>
                <a:off x="4882714" y="249177"/>
                <a:ext cx="1800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墨迹 40">
                <a:extLst>
                  <a:ext uri="{FF2B5EF4-FFF2-40B4-BE49-F238E27FC236}">
                    <a16:creationId xmlns:a16="http://schemas.microsoft.com/office/drawing/2014/main" id="{FC9155F5-28E1-4DCA-9E3F-9C3070160B7F}"/>
                  </a:ext>
                </a:extLst>
              </p14:cNvPr>
              <p14:cNvContentPartPr/>
              <p14:nvPr/>
            </p14:nvContentPartPr>
            <p14:xfrm>
              <a:off x="5297450" y="622544"/>
              <a:ext cx="18720" cy="30240"/>
            </p14:xfrm>
          </p:contentPart>
        </mc:Choice>
        <mc:Fallback xmlns="">
          <p:pic>
            <p:nvPicPr>
              <p:cNvPr id="41" name="墨迹 40">
                <a:extLst>
                  <a:ext uri="{FF2B5EF4-FFF2-40B4-BE49-F238E27FC236}">
                    <a16:creationId xmlns:a16="http://schemas.microsoft.com/office/drawing/2014/main" id="{FC9155F5-28E1-4DCA-9E3F-9C3070160B7F}"/>
                  </a:ext>
                </a:extLst>
              </p:cNvPr>
              <p:cNvPicPr/>
              <p:nvPr/>
            </p:nvPicPr>
            <p:blipFill>
              <a:blip r:embed="rId19"/>
              <a:stretch>
                <a:fillRect/>
              </a:stretch>
            </p:blipFill>
            <p:spPr>
              <a:xfrm>
                <a:off x="5288450" y="613904"/>
                <a:ext cx="363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墨迹 46">
                <a:extLst>
                  <a:ext uri="{FF2B5EF4-FFF2-40B4-BE49-F238E27FC236}">
                    <a16:creationId xmlns:a16="http://schemas.microsoft.com/office/drawing/2014/main" id="{16BBE1AD-AE46-4C7B-BC56-4B92628D576C}"/>
                  </a:ext>
                </a:extLst>
              </p14:cNvPr>
              <p14:cNvContentPartPr/>
              <p14:nvPr/>
            </p14:nvContentPartPr>
            <p14:xfrm>
              <a:off x="5522810" y="886424"/>
              <a:ext cx="29880" cy="48960"/>
            </p14:xfrm>
          </p:contentPart>
        </mc:Choice>
        <mc:Fallback xmlns="">
          <p:pic>
            <p:nvPicPr>
              <p:cNvPr id="47" name="墨迹 46">
                <a:extLst>
                  <a:ext uri="{FF2B5EF4-FFF2-40B4-BE49-F238E27FC236}">
                    <a16:creationId xmlns:a16="http://schemas.microsoft.com/office/drawing/2014/main" id="{16BBE1AD-AE46-4C7B-BC56-4B92628D576C}"/>
                  </a:ext>
                </a:extLst>
              </p:cNvPr>
              <p:cNvPicPr/>
              <p:nvPr/>
            </p:nvPicPr>
            <p:blipFill>
              <a:blip r:embed="rId21"/>
              <a:stretch>
                <a:fillRect/>
              </a:stretch>
            </p:blipFill>
            <p:spPr>
              <a:xfrm>
                <a:off x="5513810" y="877784"/>
                <a:ext cx="475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墨迹 47">
                <a:extLst>
                  <a:ext uri="{FF2B5EF4-FFF2-40B4-BE49-F238E27FC236}">
                    <a16:creationId xmlns:a16="http://schemas.microsoft.com/office/drawing/2014/main" id="{C72973E0-6F60-49AE-8784-9279D49565BD}"/>
                  </a:ext>
                </a:extLst>
              </p14:cNvPr>
              <p14:cNvContentPartPr/>
              <p14:nvPr/>
            </p14:nvContentPartPr>
            <p14:xfrm>
              <a:off x="5242010" y="770144"/>
              <a:ext cx="202320" cy="223920"/>
            </p14:xfrm>
          </p:contentPart>
        </mc:Choice>
        <mc:Fallback xmlns="">
          <p:pic>
            <p:nvPicPr>
              <p:cNvPr id="48" name="墨迹 47">
                <a:extLst>
                  <a:ext uri="{FF2B5EF4-FFF2-40B4-BE49-F238E27FC236}">
                    <a16:creationId xmlns:a16="http://schemas.microsoft.com/office/drawing/2014/main" id="{C72973E0-6F60-49AE-8784-9279D49565BD}"/>
                  </a:ext>
                </a:extLst>
              </p:cNvPr>
              <p:cNvPicPr/>
              <p:nvPr/>
            </p:nvPicPr>
            <p:blipFill>
              <a:blip r:embed="rId23"/>
              <a:stretch>
                <a:fillRect/>
              </a:stretch>
            </p:blipFill>
            <p:spPr>
              <a:xfrm>
                <a:off x="5233026" y="761144"/>
                <a:ext cx="219929"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墨迹 48">
                <a:extLst>
                  <a:ext uri="{FF2B5EF4-FFF2-40B4-BE49-F238E27FC236}">
                    <a16:creationId xmlns:a16="http://schemas.microsoft.com/office/drawing/2014/main" id="{ED5BEEA4-4003-47E2-878B-D1803995F249}"/>
                  </a:ext>
                </a:extLst>
              </p14:cNvPr>
              <p14:cNvContentPartPr/>
              <p14:nvPr/>
            </p14:nvContentPartPr>
            <p14:xfrm>
              <a:off x="4901090" y="721184"/>
              <a:ext cx="274680" cy="331560"/>
            </p14:xfrm>
          </p:contentPart>
        </mc:Choice>
        <mc:Fallback xmlns="">
          <p:pic>
            <p:nvPicPr>
              <p:cNvPr id="49" name="墨迹 48">
                <a:extLst>
                  <a:ext uri="{FF2B5EF4-FFF2-40B4-BE49-F238E27FC236}">
                    <a16:creationId xmlns:a16="http://schemas.microsoft.com/office/drawing/2014/main" id="{ED5BEEA4-4003-47E2-878B-D1803995F249}"/>
                  </a:ext>
                </a:extLst>
              </p:cNvPr>
              <p:cNvPicPr/>
              <p:nvPr/>
            </p:nvPicPr>
            <p:blipFill>
              <a:blip r:embed="rId25"/>
              <a:stretch>
                <a:fillRect/>
              </a:stretch>
            </p:blipFill>
            <p:spPr>
              <a:xfrm>
                <a:off x="4892090" y="712544"/>
                <a:ext cx="2923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墨迹 52">
                <a:extLst>
                  <a:ext uri="{FF2B5EF4-FFF2-40B4-BE49-F238E27FC236}">
                    <a16:creationId xmlns:a16="http://schemas.microsoft.com/office/drawing/2014/main" id="{370A8CAE-1463-4B8C-B075-AA3D18548B44}"/>
                  </a:ext>
                </a:extLst>
              </p14:cNvPr>
              <p14:cNvContentPartPr/>
              <p14:nvPr/>
            </p14:nvContentPartPr>
            <p14:xfrm>
              <a:off x="4407890" y="685544"/>
              <a:ext cx="433800" cy="390600"/>
            </p14:xfrm>
          </p:contentPart>
        </mc:Choice>
        <mc:Fallback xmlns="">
          <p:pic>
            <p:nvPicPr>
              <p:cNvPr id="53" name="墨迹 52">
                <a:extLst>
                  <a:ext uri="{FF2B5EF4-FFF2-40B4-BE49-F238E27FC236}">
                    <a16:creationId xmlns:a16="http://schemas.microsoft.com/office/drawing/2014/main" id="{370A8CAE-1463-4B8C-B075-AA3D18548B44}"/>
                  </a:ext>
                </a:extLst>
              </p:cNvPr>
              <p:cNvPicPr/>
              <p:nvPr/>
            </p:nvPicPr>
            <p:blipFill>
              <a:blip r:embed="rId27"/>
              <a:stretch>
                <a:fillRect/>
              </a:stretch>
            </p:blipFill>
            <p:spPr>
              <a:xfrm>
                <a:off x="4399250" y="676904"/>
                <a:ext cx="45144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8" name="墨迹 57">
                <a:extLst>
                  <a:ext uri="{FF2B5EF4-FFF2-40B4-BE49-F238E27FC236}">
                    <a16:creationId xmlns:a16="http://schemas.microsoft.com/office/drawing/2014/main" id="{8F9AEC1A-9C30-412E-94FE-CA8E7688F8AE}"/>
                  </a:ext>
                </a:extLst>
              </p14:cNvPr>
              <p14:cNvContentPartPr/>
              <p14:nvPr/>
            </p14:nvContentPartPr>
            <p14:xfrm>
              <a:off x="5725130" y="738464"/>
              <a:ext cx="137880" cy="240480"/>
            </p14:xfrm>
          </p:contentPart>
        </mc:Choice>
        <mc:Fallback xmlns="">
          <p:pic>
            <p:nvPicPr>
              <p:cNvPr id="58" name="墨迹 57">
                <a:extLst>
                  <a:ext uri="{FF2B5EF4-FFF2-40B4-BE49-F238E27FC236}">
                    <a16:creationId xmlns:a16="http://schemas.microsoft.com/office/drawing/2014/main" id="{8F9AEC1A-9C30-412E-94FE-CA8E7688F8AE}"/>
                  </a:ext>
                </a:extLst>
              </p:cNvPr>
              <p:cNvPicPr/>
              <p:nvPr/>
            </p:nvPicPr>
            <p:blipFill>
              <a:blip r:embed="rId29"/>
              <a:stretch>
                <a:fillRect/>
              </a:stretch>
            </p:blipFill>
            <p:spPr>
              <a:xfrm>
                <a:off x="5716130" y="729464"/>
                <a:ext cx="1555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4594" name="墨迹 494593">
                <a:extLst>
                  <a:ext uri="{FF2B5EF4-FFF2-40B4-BE49-F238E27FC236}">
                    <a16:creationId xmlns:a16="http://schemas.microsoft.com/office/drawing/2014/main" id="{D3983073-40E4-46BD-95EE-B45CD0E9EB96}"/>
                  </a:ext>
                </a:extLst>
              </p14:cNvPr>
              <p14:cNvContentPartPr/>
              <p14:nvPr/>
            </p14:nvContentPartPr>
            <p14:xfrm>
              <a:off x="5932850" y="753944"/>
              <a:ext cx="175320" cy="219240"/>
            </p14:xfrm>
          </p:contentPart>
        </mc:Choice>
        <mc:Fallback xmlns="">
          <p:pic>
            <p:nvPicPr>
              <p:cNvPr id="494594" name="墨迹 494593">
                <a:extLst>
                  <a:ext uri="{FF2B5EF4-FFF2-40B4-BE49-F238E27FC236}">
                    <a16:creationId xmlns:a16="http://schemas.microsoft.com/office/drawing/2014/main" id="{D3983073-40E4-46BD-95EE-B45CD0E9EB96}"/>
                  </a:ext>
                </a:extLst>
              </p:cNvPr>
              <p:cNvPicPr/>
              <p:nvPr/>
            </p:nvPicPr>
            <p:blipFill>
              <a:blip r:embed="rId31"/>
              <a:stretch>
                <a:fillRect/>
              </a:stretch>
            </p:blipFill>
            <p:spPr>
              <a:xfrm>
                <a:off x="5924210" y="745318"/>
                <a:ext cx="192960" cy="23685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4599" name="墨迹 494598">
                <a:extLst>
                  <a:ext uri="{FF2B5EF4-FFF2-40B4-BE49-F238E27FC236}">
                    <a16:creationId xmlns:a16="http://schemas.microsoft.com/office/drawing/2014/main" id="{2FF873E6-CA72-4E54-B269-58603DED372A}"/>
                  </a:ext>
                </a:extLst>
              </p14:cNvPr>
              <p14:cNvContentPartPr/>
              <p14:nvPr/>
            </p14:nvContentPartPr>
            <p14:xfrm>
              <a:off x="6184850" y="733784"/>
              <a:ext cx="234720" cy="251280"/>
            </p14:xfrm>
          </p:contentPart>
        </mc:Choice>
        <mc:Fallback xmlns="">
          <p:pic>
            <p:nvPicPr>
              <p:cNvPr id="494599" name="墨迹 494598">
                <a:extLst>
                  <a:ext uri="{FF2B5EF4-FFF2-40B4-BE49-F238E27FC236}">
                    <a16:creationId xmlns:a16="http://schemas.microsoft.com/office/drawing/2014/main" id="{2FF873E6-CA72-4E54-B269-58603DED372A}"/>
                  </a:ext>
                </a:extLst>
              </p:cNvPr>
              <p:cNvPicPr/>
              <p:nvPr/>
            </p:nvPicPr>
            <p:blipFill>
              <a:blip r:embed="rId33"/>
              <a:stretch>
                <a:fillRect/>
              </a:stretch>
            </p:blipFill>
            <p:spPr>
              <a:xfrm>
                <a:off x="6176210" y="725144"/>
                <a:ext cx="25236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4601" name="墨迹 494600">
                <a:extLst>
                  <a:ext uri="{FF2B5EF4-FFF2-40B4-BE49-F238E27FC236}">
                    <a16:creationId xmlns:a16="http://schemas.microsoft.com/office/drawing/2014/main" id="{60CE4D8E-ADF6-47D2-8475-D0B77FE742FD}"/>
                  </a:ext>
                </a:extLst>
              </p14:cNvPr>
              <p14:cNvContentPartPr/>
              <p14:nvPr/>
            </p14:nvContentPartPr>
            <p14:xfrm>
              <a:off x="6532610" y="890384"/>
              <a:ext cx="82440" cy="28800"/>
            </p14:xfrm>
          </p:contentPart>
        </mc:Choice>
        <mc:Fallback xmlns="">
          <p:pic>
            <p:nvPicPr>
              <p:cNvPr id="494601" name="墨迹 494600">
                <a:extLst>
                  <a:ext uri="{FF2B5EF4-FFF2-40B4-BE49-F238E27FC236}">
                    <a16:creationId xmlns:a16="http://schemas.microsoft.com/office/drawing/2014/main" id="{60CE4D8E-ADF6-47D2-8475-D0B77FE742FD}"/>
                  </a:ext>
                </a:extLst>
              </p:cNvPr>
              <p:cNvPicPr/>
              <p:nvPr/>
            </p:nvPicPr>
            <p:blipFill>
              <a:blip r:embed="rId35"/>
              <a:stretch>
                <a:fillRect/>
              </a:stretch>
            </p:blipFill>
            <p:spPr>
              <a:xfrm>
                <a:off x="6523970" y="881384"/>
                <a:ext cx="1000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94615" name="墨迹 494614">
                <a:extLst>
                  <a:ext uri="{FF2B5EF4-FFF2-40B4-BE49-F238E27FC236}">
                    <a16:creationId xmlns:a16="http://schemas.microsoft.com/office/drawing/2014/main" id="{C7E4F500-E497-45BD-A1A9-586FF8CF708D}"/>
                  </a:ext>
                </a:extLst>
              </p14:cNvPr>
              <p14:cNvContentPartPr/>
              <p14:nvPr/>
            </p14:nvContentPartPr>
            <p14:xfrm>
              <a:off x="7336850" y="702824"/>
              <a:ext cx="24120" cy="33120"/>
            </p14:xfrm>
          </p:contentPart>
        </mc:Choice>
        <mc:Fallback xmlns="">
          <p:pic>
            <p:nvPicPr>
              <p:cNvPr id="494615" name="墨迹 494614">
                <a:extLst>
                  <a:ext uri="{FF2B5EF4-FFF2-40B4-BE49-F238E27FC236}">
                    <a16:creationId xmlns:a16="http://schemas.microsoft.com/office/drawing/2014/main" id="{C7E4F500-E497-45BD-A1A9-586FF8CF708D}"/>
                  </a:ext>
                </a:extLst>
              </p:cNvPr>
              <p:cNvPicPr/>
              <p:nvPr/>
            </p:nvPicPr>
            <p:blipFill>
              <a:blip r:embed="rId37"/>
              <a:stretch>
                <a:fillRect/>
              </a:stretch>
            </p:blipFill>
            <p:spPr>
              <a:xfrm>
                <a:off x="7328210" y="693824"/>
                <a:ext cx="41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94617" name="墨迹 494616">
                <a:extLst>
                  <a:ext uri="{FF2B5EF4-FFF2-40B4-BE49-F238E27FC236}">
                    <a16:creationId xmlns:a16="http://schemas.microsoft.com/office/drawing/2014/main" id="{2EFE77CE-0C24-45FF-834A-1817AC7FC479}"/>
                  </a:ext>
                </a:extLst>
              </p14:cNvPr>
              <p14:cNvContentPartPr/>
              <p14:nvPr/>
            </p14:nvContentPartPr>
            <p14:xfrm>
              <a:off x="7232450" y="793904"/>
              <a:ext cx="127440" cy="215640"/>
            </p14:xfrm>
          </p:contentPart>
        </mc:Choice>
        <mc:Fallback xmlns="">
          <p:pic>
            <p:nvPicPr>
              <p:cNvPr id="494617" name="墨迹 494616">
                <a:extLst>
                  <a:ext uri="{FF2B5EF4-FFF2-40B4-BE49-F238E27FC236}">
                    <a16:creationId xmlns:a16="http://schemas.microsoft.com/office/drawing/2014/main" id="{2EFE77CE-0C24-45FF-834A-1817AC7FC479}"/>
                  </a:ext>
                </a:extLst>
              </p:cNvPr>
              <p:cNvPicPr/>
              <p:nvPr/>
            </p:nvPicPr>
            <p:blipFill>
              <a:blip r:embed="rId39"/>
              <a:stretch>
                <a:fillRect/>
              </a:stretch>
            </p:blipFill>
            <p:spPr>
              <a:xfrm>
                <a:off x="7223810" y="785264"/>
                <a:ext cx="1450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4618" name="墨迹 494617">
                <a:extLst>
                  <a:ext uri="{FF2B5EF4-FFF2-40B4-BE49-F238E27FC236}">
                    <a16:creationId xmlns:a16="http://schemas.microsoft.com/office/drawing/2014/main" id="{FD791BFB-77CE-4822-86AD-40EE923A0DA0}"/>
                  </a:ext>
                </a:extLst>
              </p14:cNvPr>
              <p14:cNvContentPartPr/>
              <p14:nvPr/>
            </p14:nvContentPartPr>
            <p14:xfrm>
              <a:off x="6978650" y="688424"/>
              <a:ext cx="205200" cy="324360"/>
            </p14:xfrm>
          </p:contentPart>
        </mc:Choice>
        <mc:Fallback xmlns="">
          <p:pic>
            <p:nvPicPr>
              <p:cNvPr id="494618" name="墨迹 494617">
                <a:extLst>
                  <a:ext uri="{FF2B5EF4-FFF2-40B4-BE49-F238E27FC236}">
                    <a16:creationId xmlns:a16="http://schemas.microsoft.com/office/drawing/2014/main" id="{FD791BFB-77CE-4822-86AD-40EE923A0DA0}"/>
                  </a:ext>
                </a:extLst>
              </p:cNvPr>
              <p:cNvPicPr/>
              <p:nvPr/>
            </p:nvPicPr>
            <p:blipFill>
              <a:blip r:embed="rId41"/>
              <a:stretch>
                <a:fillRect/>
              </a:stretch>
            </p:blipFill>
            <p:spPr>
              <a:xfrm>
                <a:off x="6969650" y="679424"/>
                <a:ext cx="22284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94619" name="墨迹 494618">
                <a:extLst>
                  <a:ext uri="{FF2B5EF4-FFF2-40B4-BE49-F238E27FC236}">
                    <a16:creationId xmlns:a16="http://schemas.microsoft.com/office/drawing/2014/main" id="{2BA621B4-2658-4C79-BD79-73CFFF8BF29E}"/>
                  </a:ext>
                </a:extLst>
              </p14:cNvPr>
              <p14:cNvContentPartPr/>
              <p14:nvPr/>
            </p14:nvContentPartPr>
            <p14:xfrm>
              <a:off x="6749330" y="684104"/>
              <a:ext cx="172080" cy="298440"/>
            </p14:xfrm>
          </p:contentPart>
        </mc:Choice>
        <mc:Fallback xmlns="">
          <p:pic>
            <p:nvPicPr>
              <p:cNvPr id="494619" name="墨迹 494618">
                <a:extLst>
                  <a:ext uri="{FF2B5EF4-FFF2-40B4-BE49-F238E27FC236}">
                    <a16:creationId xmlns:a16="http://schemas.microsoft.com/office/drawing/2014/main" id="{2BA621B4-2658-4C79-BD79-73CFFF8BF29E}"/>
                  </a:ext>
                </a:extLst>
              </p:cNvPr>
              <p:cNvPicPr/>
              <p:nvPr/>
            </p:nvPicPr>
            <p:blipFill>
              <a:blip r:embed="rId43"/>
              <a:stretch>
                <a:fillRect/>
              </a:stretch>
            </p:blipFill>
            <p:spPr>
              <a:xfrm>
                <a:off x="6740690" y="675104"/>
                <a:ext cx="18972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4620" name="墨迹 494619">
                <a:extLst>
                  <a:ext uri="{FF2B5EF4-FFF2-40B4-BE49-F238E27FC236}">
                    <a16:creationId xmlns:a16="http://schemas.microsoft.com/office/drawing/2014/main" id="{50A2C022-8058-493F-B9B4-F65F08FB9578}"/>
                  </a:ext>
                </a:extLst>
              </p14:cNvPr>
              <p14:cNvContentPartPr/>
              <p14:nvPr/>
            </p14:nvContentPartPr>
            <p14:xfrm>
              <a:off x="6545210" y="812624"/>
              <a:ext cx="87120" cy="16200"/>
            </p14:xfrm>
          </p:contentPart>
        </mc:Choice>
        <mc:Fallback xmlns="">
          <p:pic>
            <p:nvPicPr>
              <p:cNvPr id="494620" name="墨迹 494619">
                <a:extLst>
                  <a:ext uri="{FF2B5EF4-FFF2-40B4-BE49-F238E27FC236}">
                    <a16:creationId xmlns:a16="http://schemas.microsoft.com/office/drawing/2014/main" id="{50A2C022-8058-493F-B9B4-F65F08FB9578}"/>
                  </a:ext>
                </a:extLst>
              </p:cNvPr>
              <p:cNvPicPr/>
              <p:nvPr/>
            </p:nvPicPr>
            <p:blipFill>
              <a:blip r:embed="rId45"/>
              <a:stretch>
                <a:fillRect/>
              </a:stretch>
            </p:blipFill>
            <p:spPr>
              <a:xfrm>
                <a:off x="6536210" y="803419"/>
                <a:ext cx="104760" cy="3424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94634" name="墨迹 494633">
                <a:extLst>
                  <a:ext uri="{FF2B5EF4-FFF2-40B4-BE49-F238E27FC236}">
                    <a16:creationId xmlns:a16="http://schemas.microsoft.com/office/drawing/2014/main" id="{43D4986F-4C03-4BDD-814F-A0F3B8699CC6}"/>
                  </a:ext>
                </a:extLst>
              </p14:cNvPr>
              <p14:cNvContentPartPr/>
              <p14:nvPr/>
            </p14:nvContentPartPr>
            <p14:xfrm>
              <a:off x="3762146" y="1954247"/>
              <a:ext cx="675000" cy="376200"/>
            </p14:xfrm>
          </p:contentPart>
        </mc:Choice>
        <mc:Fallback xmlns="">
          <p:pic>
            <p:nvPicPr>
              <p:cNvPr id="494634" name="墨迹 494633">
                <a:extLst>
                  <a:ext uri="{FF2B5EF4-FFF2-40B4-BE49-F238E27FC236}">
                    <a16:creationId xmlns:a16="http://schemas.microsoft.com/office/drawing/2014/main" id="{43D4986F-4C03-4BDD-814F-A0F3B8699CC6}"/>
                  </a:ext>
                </a:extLst>
              </p:cNvPr>
              <p:cNvPicPr/>
              <p:nvPr/>
            </p:nvPicPr>
            <p:blipFill>
              <a:blip r:embed="rId47"/>
              <a:stretch>
                <a:fillRect/>
              </a:stretch>
            </p:blipFill>
            <p:spPr>
              <a:xfrm>
                <a:off x="3753506" y="1945607"/>
                <a:ext cx="69264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94645" name="墨迹 494644">
                <a:extLst>
                  <a:ext uri="{FF2B5EF4-FFF2-40B4-BE49-F238E27FC236}">
                    <a16:creationId xmlns:a16="http://schemas.microsoft.com/office/drawing/2014/main" id="{8A6B8389-672E-4041-B971-3A3BA23E5207}"/>
                  </a:ext>
                </a:extLst>
              </p14:cNvPr>
              <p14:cNvContentPartPr/>
              <p14:nvPr/>
            </p14:nvContentPartPr>
            <p14:xfrm>
              <a:off x="8000218" y="3760698"/>
              <a:ext cx="169200" cy="167760"/>
            </p14:xfrm>
          </p:contentPart>
        </mc:Choice>
        <mc:Fallback xmlns="">
          <p:pic>
            <p:nvPicPr>
              <p:cNvPr id="494645" name="墨迹 494644">
                <a:extLst>
                  <a:ext uri="{FF2B5EF4-FFF2-40B4-BE49-F238E27FC236}">
                    <a16:creationId xmlns:a16="http://schemas.microsoft.com/office/drawing/2014/main" id="{8A6B8389-672E-4041-B971-3A3BA23E5207}"/>
                  </a:ext>
                </a:extLst>
              </p:cNvPr>
              <p:cNvPicPr/>
              <p:nvPr/>
            </p:nvPicPr>
            <p:blipFill>
              <a:blip r:embed="rId49"/>
              <a:stretch>
                <a:fillRect/>
              </a:stretch>
            </p:blipFill>
            <p:spPr>
              <a:xfrm>
                <a:off x="7991578" y="3751698"/>
                <a:ext cx="1868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4646" name="墨迹 494645">
                <a:extLst>
                  <a:ext uri="{FF2B5EF4-FFF2-40B4-BE49-F238E27FC236}">
                    <a16:creationId xmlns:a16="http://schemas.microsoft.com/office/drawing/2014/main" id="{32253C7F-AE09-445F-B595-F9C15F2C7C22}"/>
                  </a:ext>
                </a:extLst>
              </p14:cNvPr>
              <p14:cNvContentPartPr/>
              <p14:nvPr/>
            </p14:nvContentPartPr>
            <p14:xfrm>
              <a:off x="7498018" y="3595818"/>
              <a:ext cx="454680" cy="407160"/>
            </p14:xfrm>
          </p:contentPart>
        </mc:Choice>
        <mc:Fallback xmlns="">
          <p:pic>
            <p:nvPicPr>
              <p:cNvPr id="494646" name="墨迹 494645">
                <a:extLst>
                  <a:ext uri="{FF2B5EF4-FFF2-40B4-BE49-F238E27FC236}">
                    <a16:creationId xmlns:a16="http://schemas.microsoft.com/office/drawing/2014/main" id="{32253C7F-AE09-445F-B595-F9C15F2C7C22}"/>
                  </a:ext>
                </a:extLst>
              </p:cNvPr>
              <p:cNvPicPr/>
              <p:nvPr/>
            </p:nvPicPr>
            <p:blipFill>
              <a:blip r:embed="rId51"/>
              <a:stretch>
                <a:fillRect/>
              </a:stretch>
            </p:blipFill>
            <p:spPr>
              <a:xfrm>
                <a:off x="7489025" y="3586818"/>
                <a:ext cx="472306" cy="424800"/>
              </a:xfrm>
              <a:prstGeom prst="rect">
                <a:avLst/>
              </a:prstGeom>
            </p:spPr>
          </p:pic>
        </mc:Fallback>
      </mc:AlternateContent>
    </p:spTree>
    <p:extLst>
      <p:ext uri="{BB962C8B-B14F-4D97-AF65-F5344CB8AC3E}">
        <p14:creationId xmlns:p14="http://schemas.microsoft.com/office/powerpoint/2010/main" val="1956452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4595"/>
                                        </p:tgtEl>
                                        <p:attrNameLst>
                                          <p:attrName>style.visibility</p:attrName>
                                        </p:attrNameLst>
                                      </p:cBhvr>
                                      <p:to>
                                        <p:strVal val="visible"/>
                                      </p:to>
                                    </p:set>
                                    <p:animEffect transition="in" filter="blinds(horizontal)">
                                      <p:cBhvr>
                                        <p:cTn id="7" dur="500"/>
                                        <p:tgtEl>
                                          <p:spTgt spid="494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4616"/>
                                        </p:tgtEl>
                                        <p:attrNameLst>
                                          <p:attrName>style.visibility</p:attrName>
                                        </p:attrNameLst>
                                      </p:cBhvr>
                                      <p:to>
                                        <p:strVal val="visible"/>
                                      </p:to>
                                    </p:set>
                                    <p:animEffect transition="in" filter="blinds(horizontal)">
                                      <p:cBhvr>
                                        <p:cTn id="17" dur="500"/>
                                        <p:tgtEl>
                                          <p:spTgt spid="494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4638"/>
                                        </p:tgtEl>
                                        <p:attrNameLst>
                                          <p:attrName>style.visibility</p:attrName>
                                        </p:attrNameLst>
                                      </p:cBhvr>
                                      <p:to>
                                        <p:strVal val="visible"/>
                                      </p:to>
                                    </p:set>
                                    <p:animEffect transition="in" filter="blinds(horizontal)">
                                      <p:cBhvr>
                                        <p:cTn id="22" dur="500"/>
                                        <p:tgtEl>
                                          <p:spTgt spid="494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p:bldP spid="494616" grpId="0" animBg="1"/>
      <p:bldP spid="4946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7D13A55-4A00-4931-9477-147D07C9E62C}" type="slidenum">
              <a:rPr lang="en-GB" altLang="zh-CN" sz="1200" b="0">
                <a:solidFill>
                  <a:schemeClr val="bg1"/>
                </a:solidFill>
              </a:rPr>
              <a:pPr/>
              <a:t>9</a:t>
            </a:fld>
            <a:endParaRPr lang="en-GB" altLang="zh-CN" sz="1200" b="0">
              <a:solidFill>
                <a:schemeClr val="bg1"/>
              </a:solidFill>
            </a:endParaRPr>
          </a:p>
        </p:txBody>
      </p:sp>
      <p:sp>
        <p:nvSpPr>
          <p:cNvPr id="19459"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Comment 2">
            <a:hlinkClick r:id="rId2" action="ppaction://hlinksldjump"/>
          </p:cNvPr>
          <p:cNvSpPr>
            <a:spLocks noChangeArrowheads="1"/>
          </p:cNvSpPr>
          <p:nvPr/>
        </p:nvSpPr>
        <p:spPr bwMode="auto">
          <a:xfrm>
            <a:off x="622300" y="620713"/>
            <a:ext cx="402170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b="1" dirty="0">
                <a:solidFill>
                  <a:srgbClr val="336699"/>
                </a:solidFill>
                <a:latin typeface="微软雅黑" pitchFamily="34" charset="-122"/>
                <a:ea typeface="微软雅黑" pitchFamily="34" charset="-122"/>
              </a:rPr>
              <a:t>3.</a:t>
            </a:r>
            <a:r>
              <a:rPr lang="zh-CN" altLang="en-US" sz="2800" b="1" dirty="0">
                <a:solidFill>
                  <a:srgbClr val="336699"/>
                </a:solidFill>
                <a:latin typeface="微软雅黑" pitchFamily="34" charset="-122"/>
                <a:ea typeface="微软雅黑" pitchFamily="34" charset="-122"/>
              </a:rPr>
              <a:t>四部门经济模型</a:t>
            </a:r>
            <a:r>
              <a:rPr lang="zh-CN" altLang="en-US" sz="2800" b="1"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19461" name="Line 4"/>
          <p:cNvSpPr>
            <a:spLocks noChangeShapeType="1"/>
          </p:cNvSpPr>
          <p:nvPr/>
        </p:nvSpPr>
        <p:spPr bwMode="auto">
          <a:xfrm>
            <a:off x="1863725" y="5448300"/>
            <a:ext cx="22923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sp>
        <p:nvSpPr>
          <p:cNvPr id="37" name="Rectangle 30">
            <a:hlinkClick r:id="rId3" action="ppaction://hlinksldjump"/>
          </p:cNvPr>
          <p:cNvSpPr>
            <a:spLocks noChangeArrowheads="1"/>
          </p:cNvSpPr>
          <p:nvPr/>
        </p:nvSpPr>
        <p:spPr bwMode="auto">
          <a:xfrm>
            <a:off x="1582738" y="5229225"/>
            <a:ext cx="6481762" cy="936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kumimoji="1" lang="zh-CN" altLang="en-US" sz="2200">
                <a:latin typeface="楷体_GB2312" panose="02010609030101010101" pitchFamily="49" charset="-122"/>
                <a:ea typeface="楷体_GB2312" panose="02010609030101010101" pitchFamily="49" charset="-122"/>
              </a:rPr>
              <a:t>总产出（收入视角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收入去向）：</a:t>
            </a:r>
            <a:r>
              <a:rPr kumimoji="1" lang="en-US" altLang="zh-CN" sz="2200">
                <a:latin typeface="Times New Roman" panose="02020603050405020304" pitchFamily="18" charset="0"/>
                <a:ea typeface="楷体_GB2312" panose="02010609030101010101" pitchFamily="49" charset="-122"/>
              </a:rPr>
              <a:t>Y﹦C﹢S﹢</a:t>
            </a:r>
            <a:r>
              <a:rPr kumimoji="1" lang="en-US" altLang="zh-CN" sz="2200">
                <a:solidFill>
                  <a:srgbClr val="C00000"/>
                </a:solidFill>
                <a:latin typeface="Times New Roman" panose="02020603050405020304" pitchFamily="18" charset="0"/>
                <a:ea typeface="楷体_GB2312" panose="02010609030101010101" pitchFamily="49" charset="-122"/>
              </a:rPr>
              <a:t>T</a:t>
            </a:r>
            <a:r>
              <a:rPr kumimoji="1" lang="en-US" altLang="zh-CN" sz="2200">
                <a:latin typeface="Times New Roman" panose="02020603050405020304" pitchFamily="18" charset="0"/>
                <a:ea typeface="楷体_GB2312" panose="02010609030101010101" pitchFamily="49" charset="-122"/>
              </a:rPr>
              <a:t>﹢M</a:t>
            </a:r>
            <a:r>
              <a:rPr kumimoji="1" lang="en-US" altLang="zh-CN" sz="2200"/>
              <a:t> </a:t>
            </a:r>
            <a:endParaRPr kumimoji="1" lang="en-US" altLang="zh-CN" sz="2200">
              <a:latin typeface="Times New Roman" panose="02020603050405020304" pitchFamily="18" charset="0"/>
              <a:ea typeface="楷体_GB2312" panose="02010609030101010101" pitchFamily="49" charset="-122"/>
            </a:endParaRPr>
          </a:p>
          <a:p>
            <a:pPr algn="ctr">
              <a:spcBef>
                <a:spcPts val="600"/>
              </a:spcBef>
            </a:pPr>
            <a:r>
              <a:rPr kumimoji="1" lang="zh-CN" altLang="en-US" sz="2200">
                <a:latin typeface="楷体_GB2312" panose="02010609030101010101" pitchFamily="49" charset="-122"/>
                <a:ea typeface="楷体_GB2312" panose="02010609030101010101" pitchFamily="49" charset="-122"/>
              </a:rPr>
              <a:t>总产出（支出视角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产品去向）：</a:t>
            </a:r>
            <a:r>
              <a:rPr kumimoji="1" lang="en-US" altLang="zh-CN" sz="2200">
                <a:latin typeface="Times New Roman" panose="02020603050405020304" pitchFamily="18" charset="0"/>
                <a:ea typeface="楷体_GB2312" panose="02010609030101010101" pitchFamily="49" charset="-122"/>
              </a:rPr>
              <a:t>Y﹦C﹢I﹢G﹢X  </a:t>
            </a:r>
            <a:endParaRPr kumimoji="1" lang="en-US" altLang="zh-TW" sz="2200">
              <a:latin typeface="Times New Roman" panose="02020603050405020304" pitchFamily="18" charset="0"/>
              <a:ea typeface="楷体_GB2312" panose="02010609030101010101" pitchFamily="49" charset="-122"/>
            </a:endParaRPr>
          </a:p>
        </p:txBody>
      </p:sp>
      <p:grpSp>
        <p:nvGrpSpPr>
          <p:cNvPr id="2" name="组合 39"/>
          <p:cNvGrpSpPr>
            <a:grpSpLocks/>
          </p:cNvGrpSpPr>
          <p:nvPr/>
        </p:nvGrpSpPr>
        <p:grpSpPr bwMode="auto">
          <a:xfrm>
            <a:off x="1582738" y="1196975"/>
            <a:ext cx="6456362" cy="4067175"/>
            <a:chOff x="1582738" y="1416763"/>
            <a:chExt cx="6456362" cy="4226800"/>
          </a:xfrm>
        </p:grpSpPr>
        <p:sp>
          <p:nvSpPr>
            <p:cNvPr id="19464" name="Text Box 6"/>
            <p:cNvSpPr txBox="1">
              <a:spLocks noChangeArrowheads="1"/>
            </p:cNvSpPr>
            <p:nvPr/>
          </p:nvSpPr>
          <p:spPr bwMode="auto">
            <a:xfrm>
              <a:off x="3525838" y="2420888"/>
              <a:ext cx="15779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en-US" altLang="zh-CN" sz="1800">
                  <a:solidFill>
                    <a:srgbClr val="336699"/>
                  </a:solidFill>
                  <a:latin typeface="宋体" panose="02010600030101010101" pitchFamily="2" charset="-122"/>
                </a:rPr>
                <a:t>         </a:t>
              </a:r>
              <a:r>
                <a:rPr lang="zh-CN" altLang="en-US" sz="1800">
                  <a:solidFill>
                    <a:srgbClr val="800000"/>
                  </a:solidFill>
                  <a:latin typeface="楷体_GB2312" panose="02010609030101010101" pitchFamily="49" charset="-122"/>
                  <a:ea typeface="楷体_GB2312" panose="02010609030101010101" pitchFamily="49" charset="-122"/>
                </a:rPr>
                <a:t>税</a:t>
              </a:r>
            </a:p>
            <a:p>
              <a:r>
                <a:rPr lang="zh-CN" altLang="en-US" sz="1800">
                  <a:solidFill>
                    <a:srgbClr val="800000"/>
                  </a:solidFill>
                  <a:latin typeface="楷体_GB2312" panose="02010609030101010101" pitchFamily="49" charset="-122"/>
                  <a:ea typeface="楷体_GB2312" panose="02010609030101010101" pitchFamily="49" charset="-122"/>
                </a:rPr>
                <a:t>  收</a:t>
              </a:r>
              <a:r>
                <a:rPr lang="zh-CN" altLang="en-US" sz="1600" b="0">
                  <a:solidFill>
                    <a:srgbClr val="336699"/>
                  </a:solidFill>
                  <a:latin typeface="Times New Roman" panose="02020603050405020304" pitchFamily="18" charset="0"/>
                </a:rPr>
                <a:t>　</a:t>
              </a:r>
            </a:p>
          </p:txBody>
        </p:sp>
        <p:sp>
          <p:nvSpPr>
            <p:cNvPr id="19465" name="Text Box 7"/>
            <p:cNvSpPr txBox="1">
              <a:spLocks noChangeArrowheads="1"/>
            </p:cNvSpPr>
            <p:nvPr/>
          </p:nvSpPr>
          <p:spPr bwMode="auto">
            <a:xfrm>
              <a:off x="4043363" y="2006594"/>
              <a:ext cx="15779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政府购买</a:t>
              </a:r>
              <a:r>
                <a:rPr lang="zh-CN" altLang="en-US" sz="1600" b="0">
                  <a:solidFill>
                    <a:srgbClr val="336699"/>
                  </a:solidFill>
                  <a:latin typeface="Times New Roman" panose="02020603050405020304" pitchFamily="18" charset="0"/>
                </a:rPr>
                <a:t>　</a:t>
              </a:r>
            </a:p>
          </p:txBody>
        </p:sp>
        <p:sp>
          <p:nvSpPr>
            <p:cNvPr id="19466" name="Text Box 8"/>
            <p:cNvSpPr txBox="1">
              <a:spLocks noChangeArrowheads="1"/>
            </p:cNvSpPr>
            <p:nvPr/>
          </p:nvSpPr>
          <p:spPr bwMode="auto">
            <a:xfrm>
              <a:off x="1582738" y="2564904"/>
              <a:ext cx="30956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进 口</a:t>
              </a:r>
            </a:p>
          </p:txBody>
        </p:sp>
        <p:sp>
          <p:nvSpPr>
            <p:cNvPr id="19467" name="Text Box 9"/>
            <p:cNvSpPr txBox="1">
              <a:spLocks noChangeArrowheads="1"/>
            </p:cNvSpPr>
            <p:nvPr/>
          </p:nvSpPr>
          <p:spPr bwMode="auto">
            <a:xfrm>
              <a:off x="7342188" y="2492896"/>
              <a:ext cx="3603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税  收</a:t>
              </a:r>
            </a:p>
          </p:txBody>
        </p:sp>
        <p:sp>
          <p:nvSpPr>
            <p:cNvPr id="19468" name="Text Box 10"/>
            <p:cNvSpPr txBox="1">
              <a:spLocks noChangeArrowheads="1"/>
            </p:cNvSpPr>
            <p:nvPr/>
          </p:nvSpPr>
          <p:spPr bwMode="auto">
            <a:xfrm>
              <a:off x="4087813" y="4113213"/>
              <a:ext cx="15779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生产要素报酬</a:t>
              </a:r>
              <a:r>
                <a:rPr lang="zh-CN" altLang="en-US" sz="1600" b="0">
                  <a:solidFill>
                    <a:srgbClr val="336699"/>
                  </a:solidFill>
                  <a:latin typeface="Times New Roman" panose="02020603050405020304" pitchFamily="18" charset="0"/>
                </a:rPr>
                <a:t>　</a:t>
              </a:r>
            </a:p>
          </p:txBody>
        </p:sp>
        <p:sp>
          <p:nvSpPr>
            <p:cNvPr id="19469" name="Text Box 11"/>
            <p:cNvSpPr txBox="1">
              <a:spLocks noChangeArrowheads="1"/>
            </p:cNvSpPr>
            <p:nvPr/>
          </p:nvSpPr>
          <p:spPr bwMode="auto">
            <a:xfrm>
              <a:off x="6592888" y="3754438"/>
              <a:ext cx="1247775" cy="539750"/>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居  民</a:t>
              </a:r>
            </a:p>
          </p:txBody>
        </p:sp>
        <p:sp>
          <p:nvSpPr>
            <p:cNvPr id="19470" name="Text Box 12"/>
            <p:cNvSpPr txBox="1">
              <a:spLocks noChangeArrowheads="1"/>
            </p:cNvSpPr>
            <p:nvPr/>
          </p:nvSpPr>
          <p:spPr bwMode="auto">
            <a:xfrm>
              <a:off x="1582738" y="3754438"/>
              <a:ext cx="1247775" cy="539750"/>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厂　商</a:t>
              </a:r>
            </a:p>
          </p:txBody>
        </p:sp>
        <p:sp>
          <p:nvSpPr>
            <p:cNvPr id="19471" name="Line 13"/>
            <p:cNvSpPr>
              <a:spLocks noChangeShapeType="1"/>
            </p:cNvSpPr>
            <p:nvPr/>
          </p:nvSpPr>
          <p:spPr bwMode="auto">
            <a:xfrm>
              <a:off x="2341563" y="2185982"/>
              <a:ext cx="0" cy="1512000"/>
            </a:xfrm>
            <a:prstGeom prst="line">
              <a:avLst/>
            </a:prstGeom>
            <a:noFill/>
            <a:ln w="254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72" name="Line 14"/>
            <p:cNvSpPr>
              <a:spLocks noChangeShapeType="1"/>
            </p:cNvSpPr>
            <p:nvPr/>
          </p:nvSpPr>
          <p:spPr bwMode="auto">
            <a:xfrm>
              <a:off x="1927225" y="2205032"/>
              <a:ext cx="0" cy="1512000"/>
            </a:xfrm>
            <a:prstGeom prst="line">
              <a:avLst/>
            </a:prstGeom>
            <a:noFill/>
            <a:ln w="25400">
              <a:solidFill>
                <a:srgbClr val="FF6600"/>
              </a:solidFill>
              <a:round/>
              <a:headEnd type="triangle" w="lg"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9473" name="Line 15"/>
            <p:cNvSpPr>
              <a:spLocks noChangeShapeType="1"/>
            </p:cNvSpPr>
            <p:nvPr/>
          </p:nvSpPr>
          <p:spPr bwMode="auto">
            <a:xfrm>
              <a:off x="2892425" y="4113213"/>
              <a:ext cx="3598862" cy="0"/>
            </a:xfrm>
            <a:prstGeom prst="line">
              <a:avLst/>
            </a:prstGeom>
            <a:noFill/>
            <a:ln w="25400">
              <a:solidFill>
                <a:srgbClr val="8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74" name="Text Box 16"/>
            <p:cNvSpPr txBox="1">
              <a:spLocks noChangeArrowheads="1"/>
            </p:cNvSpPr>
            <p:nvPr/>
          </p:nvSpPr>
          <p:spPr bwMode="auto">
            <a:xfrm>
              <a:off x="1582738" y="1628769"/>
              <a:ext cx="1247775" cy="539750"/>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外  国</a:t>
              </a:r>
            </a:p>
          </p:txBody>
        </p:sp>
        <p:sp>
          <p:nvSpPr>
            <p:cNvPr id="19475" name="Text Box 17"/>
            <p:cNvSpPr txBox="1">
              <a:spLocks noChangeArrowheads="1"/>
            </p:cNvSpPr>
            <p:nvPr/>
          </p:nvSpPr>
          <p:spPr bwMode="auto">
            <a:xfrm>
              <a:off x="6608763" y="1628769"/>
              <a:ext cx="1247775" cy="539750"/>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政  府</a:t>
              </a:r>
            </a:p>
          </p:txBody>
        </p:sp>
        <p:sp>
          <p:nvSpPr>
            <p:cNvPr id="19476" name="Line 18"/>
            <p:cNvSpPr>
              <a:spLocks noChangeShapeType="1"/>
            </p:cNvSpPr>
            <p:nvPr/>
          </p:nvSpPr>
          <p:spPr bwMode="auto">
            <a:xfrm>
              <a:off x="2935288" y="3897313"/>
              <a:ext cx="3598862" cy="0"/>
            </a:xfrm>
            <a:prstGeom prst="line">
              <a:avLst/>
            </a:prstGeom>
            <a:noFill/>
            <a:ln w="25400">
              <a:solidFill>
                <a:srgbClr val="8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9477" name="Text Box 19"/>
            <p:cNvSpPr txBox="1">
              <a:spLocks noChangeArrowheads="1"/>
            </p:cNvSpPr>
            <p:nvPr/>
          </p:nvSpPr>
          <p:spPr bwMode="auto">
            <a:xfrm>
              <a:off x="4246563" y="1416763"/>
              <a:ext cx="10668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税  收</a:t>
              </a:r>
              <a:r>
                <a:rPr lang="zh-CN" altLang="en-US" sz="1600" b="0">
                  <a:solidFill>
                    <a:srgbClr val="336699"/>
                  </a:solidFill>
                  <a:latin typeface="Times New Roman" panose="02020603050405020304" pitchFamily="18" charset="0"/>
                </a:rPr>
                <a:t>　</a:t>
              </a:r>
            </a:p>
          </p:txBody>
        </p:sp>
        <p:sp>
          <p:nvSpPr>
            <p:cNvPr id="19478" name="Line 20"/>
            <p:cNvSpPr>
              <a:spLocks noChangeShapeType="1"/>
            </p:cNvSpPr>
            <p:nvPr/>
          </p:nvSpPr>
          <p:spPr bwMode="auto">
            <a:xfrm>
              <a:off x="6969125" y="2205032"/>
              <a:ext cx="0" cy="1512000"/>
            </a:xfrm>
            <a:prstGeom prst="line">
              <a:avLst/>
            </a:prstGeom>
            <a:noFill/>
            <a:ln w="25400">
              <a:solidFill>
                <a:srgbClr val="8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79" name="Line 21"/>
            <p:cNvSpPr>
              <a:spLocks noChangeShapeType="1"/>
            </p:cNvSpPr>
            <p:nvPr/>
          </p:nvSpPr>
          <p:spPr bwMode="auto">
            <a:xfrm>
              <a:off x="7327900" y="2205032"/>
              <a:ext cx="0" cy="1512000"/>
            </a:xfrm>
            <a:prstGeom prst="line">
              <a:avLst/>
            </a:prstGeom>
            <a:noFill/>
            <a:ln w="25400">
              <a:solidFill>
                <a:srgbClr val="8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9480" name="Line 22"/>
            <p:cNvSpPr>
              <a:spLocks noChangeShapeType="1"/>
            </p:cNvSpPr>
            <p:nvPr/>
          </p:nvSpPr>
          <p:spPr bwMode="auto">
            <a:xfrm>
              <a:off x="2935288" y="1773232"/>
              <a:ext cx="3598862" cy="0"/>
            </a:xfrm>
            <a:prstGeom prst="line">
              <a:avLst/>
            </a:prstGeom>
            <a:noFill/>
            <a:ln w="254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81" name="Line 23"/>
            <p:cNvSpPr>
              <a:spLocks noChangeShapeType="1"/>
            </p:cNvSpPr>
            <p:nvPr/>
          </p:nvSpPr>
          <p:spPr bwMode="auto">
            <a:xfrm>
              <a:off x="2908300" y="1989132"/>
              <a:ext cx="3598862" cy="0"/>
            </a:xfrm>
            <a:prstGeom prst="line">
              <a:avLst/>
            </a:prstGeom>
            <a:noFill/>
            <a:ln w="25400">
              <a:solidFill>
                <a:srgbClr val="FF6600"/>
              </a:solidFill>
              <a:round/>
              <a:headEnd type="triangle" w="lg" len="me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Text Box 24"/>
            <p:cNvSpPr txBox="1">
              <a:spLocks noChangeArrowheads="1"/>
            </p:cNvSpPr>
            <p:nvPr/>
          </p:nvSpPr>
          <p:spPr bwMode="auto">
            <a:xfrm>
              <a:off x="2417763" y="2575371"/>
              <a:ext cx="30956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出 口</a:t>
              </a:r>
            </a:p>
          </p:txBody>
        </p:sp>
        <p:sp>
          <p:nvSpPr>
            <p:cNvPr id="19483" name="Text Box 25"/>
            <p:cNvSpPr txBox="1">
              <a:spLocks noChangeArrowheads="1"/>
            </p:cNvSpPr>
            <p:nvPr/>
          </p:nvSpPr>
          <p:spPr bwMode="auto">
            <a:xfrm>
              <a:off x="6637338" y="2492896"/>
              <a:ext cx="3095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转移支付</a:t>
              </a:r>
            </a:p>
          </p:txBody>
        </p:sp>
        <p:sp>
          <p:nvSpPr>
            <p:cNvPr id="19484" name="Text Box 26"/>
            <p:cNvSpPr txBox="1">
              <a:spLocks noChangeArrowheads="1"/>
            </p:cNvSpPr>
            <p:nvPr/>
          </p:nvSpPr>
          <p:spPr bwMode="auto">
            <a:xfrm>
              <a:off x="4016375" y="3536950"/>
              <a:ext cx="15779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消费支出</a:t>
              </a:r>
              <a:r>
                <a:rPr lang="zh-CN" altLang="en-US" sz="1600" b="0">
                  <a:solidFill>
                    <a:srgbClr val="336699"/>
                  </a:solidFill>
                  <a:latin typeface="Times New Roman" panose="02020603050405020304" pitchFamily="18" charset="0"/>
                </a:rPr>
                <a:t>　</a:t>
              </a:r>
            </a:p>
          </p:txBody>
        </p:sp>
        <p:sp>
          <p:nvSpPr>
            <p:cNvPr id="19485" name="Line 27"/>
            <p:cNvSpPr>
              <a:spLocks noChangeShapeType="1"/>
            </p:cNvSpPr>
            <p:nvPr/>
          </p:nvSpPr>
          <p:spPr bwMode="auto">
            <a:xfrm flipV="1">
              <a:off x="2576513" y="2060847"/>
              <a:ext cx="4011711" cy="1620565"/>
            </a:xfrm>
            <a:prstGeom prst="line">
              <a:avLst/>
            </a:prstGeom>
            <a:noFill/>
            <a:ln w="25400">
              <a:solidFill>
                <a:srgbClr val="8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86" name="Line 28"/>
            <p:cNvSpPr>
              <a:spLocks noChangeShapeType="1"/>
            </p:cNvSpPr>
            <p:nvPr/>
          </p:nvSpPr>
          <p:spPr bwMode="auto">
            <a:xfrm flipV="1">
              <a:off x="2863850" y="2204863"/>
              <a:ext cx="3868390" cy="1549573"/>
            </a:xfrm>
            <a:prstGeom prst="line">
              <a:avLst/>
            </a:prstGeom>
            <a:noFill/>
            <a:ln w="25400">
              <a:solidFill>
                <a:srgbClr val="8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9487" name="Text Box 29"/>
            <p:cNvSpPr txBox="1">
              <a:spLocks noChangeArrowheads="1"/>
            </p:cNvSpPr>
            <p:nvPr/>
          </p:nvSpPr>
          <p:spPr bwMode="auto">
            <a:xfrm>
              <a:off x="4318000" y="2730692"/>
              <a:ext cx="13636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en-US" altLang="zh-CN" sz="1800">
                  <a:solidFill>
                    <a:srgbClr val="336699"/>
                  </a:solidFill>
                  <a:latin typeface="宋体" panose="02010600030101010101" pitchFamily="2" charset="-122"/>
                </a:rPr>
                <a:t>       </a:t>
              </a:r>
              <a:r>
                <a:rPr lang="zh-CN" altLang="en-US" sz="1800">
                  <a:solidFill>
                    <a:srgbClr val="800000"/>
                  </a:solidFill>
                  <a:latin typeface="楷体_GB2312" panose="02010609030101010101" pitchFamily="49" charset="-122"/>
                  <a:ea typeface="楷体_GB2312" panose="02010609030101010101" pitchFamily="49" charset="-122"/>
                </a:rPr>
                <a:t>购</a:t>
              </a:r>
            </a:p>
            <a:p>
              <a:r>
                <a:rPr lang="zh-CN" altLang="en-US" sz="1800">
                  <a:solidFill>
                    <a:srgbClr val="800000"/>
                  </a:solidFill>
                  <a:latin typeface="楷体_GB2312" panose="02010609030101010101" pitchFamily="49" charset="-122"/>
                  <a:ea typeface="楷体_GB2312" panose="02010609030101010101" pitchFamily="49" charset="-122"/>
                </a:rPr>
                <a:t> 买</a:t>
              </a:r>
              <a:r>
                <a:rPr lang="zh-CN" altLang="en-US" sz="1600" b="0">
                  <a:solidFill>
                    <a:srgbClr val="336699"/>
                  </a:solidFill>
                  <a:latin typeface="Times New Roman" panose="02020603050405020304" pitchFamily="18" charset="0"/>
                </a:rPr>
                <a:t>　</a:t>
              </a:r>
            </a:p>
          </p:txBody>
        </p:sp>
        <p:sp>
          <p:nvSpPr>
            <p:cNvPr id="19488" name="Line 33"/>
            <p:cNvSpPr>
              <a:spLocks noChangeShapeType="1"/>
            </p:cNvSpPr>
            <p:nvPr/>
          </p:nvSpPr>
          <p:spPr bwMode="auto">
            <a:xfrm>
              <a:off x="5695950" y="564356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9" name="Text Box 34"/>
            <p:cNvSpPr txBox="1">
              <a:spLocks noChangeArrowheads="1"/>
            </p:cNvSpPr>
            <p:nvPr/>
          </p:nvSpPr>
          <p:spPr bwMode="auto">
            <a:xfrm>
              <a:off x="4087813" y="4697413"/>
              <a:ext cx="1319212" cy="576263"/>
            </a:xfrm>
            <a:prstGeom prst="rect">
              <a:avLst/>
            </a:prstGeom>
            <a:solidFill>
              <a:srgbClr val="CCFFCC"/>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rgbClr val="336699"/>
                  </a:solidFill>
                  <a:latin typeface="Times New Roman" panose="02020603050405020304" pitchFamily="18" charset="0"/>
                </a:rPr>
                <a:t>金融市场</a:t>
              </a:r>
            </a:p>
          </p:txBody>
        </p:sp>
        <p:sp>
          <p:nvSpPr>
            <p:cNvPr id="19490" name="Line 35"/>
            <p:cNvSpPr>
              <a:spLocks noChangeShapeType="1"/>
            </p:cNvSpPr>
            <p:nvPr/>
          </p:nvSpPr>
          <p:spPr bwMode="auto">
            <a:xfrm>
              <a:off x="2159000" y="4983163"/>
              <a:ext cx="1871662"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1" name="Line 36"/>
            <p:cNvSpPr>
              <a:spLocks noChangeShapeType="1"/>
            </p:cNvSpPr>
            <p:nvPr/>
          </p:nvSpPr>
          <p:spPr bwMode="auto">
            <a:xfrm>
              <a:off x="5413375" y="4962525"/>
              <a:ext cx="1800225" cy="0"/>
            </a:xfrm>
            <a:prstGeom prst="line">
              <a:avLst/>
            </a:prstGeom>
            <a:noFill/>
            <a:ln w="25400" cap="sq">
              <a:solidFill>
                <a:srgbClr val="800000"/>
              </a:solidFill>
              <a:round/>
              <a:headEnd type="triangle" w="lg" len="lg"/>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92" name="Line 37"/>
            <p:cNvSpPr>
              <a:spLocks noChangeShapeType="1"/>
            </p:cNvSpPr>
            <p:nvPr/>
          </p:nvSpPr>
          <p:spPr bwMode="auto">
            <a:xfrm>
              <a:off x="7227888" y="4287838"/>
              <a:ext cx="0" cy="684213"/>
            </a:xfrm>
            <a:prstGeom prst="line">
              <a:avLst/>
            </a:prstGeom>
            <a:noFill/>
            <a:ln w="25400">
              <a:solidFill>
                <a:srgbClr val="8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9493" name="Text Box 38"/>
            <p:cNvSpPr txBox="1">
              <a:spLocks noChangeArrowheads="1"/>
            </p:cNvSpPr>
            <p:nvPr/>
          </p:nvSpPr>
          <p:spPr bwMode="auto">
            <a:xfrm>
              <a:off x="7269163" y="4430713"/>
              <a:ext cx="2762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储蓄</a:t>
              </a:r>
            </a:p>
          </p:txBody>
        </p:sp>
        <p:sp>
          <p:nvSpPr>
            <p:cNvPr id="19494" name="Text Box 39"/>
            <p:cNvSpPr txBox="1">
              <a:spLocks noChangeArrowheads="1"/>
            </p:cNvSpPr>
            <p:nvPr/>
          </p:nvSpPr>
          <p:spPr bwMode="auto">
            <a:xfrm>
              <a:off x="1854200" y="4503738"/>
              <a:ext cx="2762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投资</a:t>
              </a:r>
            </a:p>
          </p:txBody>
        </p:sp>
        <p:sp>
          <p:nvSpPr>
            <p:cNvPr id="19495" name="Line 40"/>
            <p:cNvSpPr>
              <a:spLocks noChangeShapeType="1"/>
            </p:cNvSpPr>
            <p:nvPr/>
          </p:nvSpPr>
          <p:spPr bwMode="auto">
            <a:xfrm>
              <a:off x="2143125" y="4316413"/>
              <a:ext cx="0" cy="684213"/>
            </a:xfrm>
            <a:prstGeom prst="line">
              <a:avLst/>
            </a:prstGeom>
            <a:noFill/>
            <a:ln w="25400">
              <a:solidFill>
                <a:srgbClr val="800000"/>
              </a:solidFill>
              <a:round/>
              <a:headEnd type="triangle" w="lg" len="lg"/>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页脚占位符 2"/>
          <p:cNvSpPr>
            <a:spLocks noGrp="1"/>
          </p:cNvSpPr>
          <p:nvPr>
            <p:ph type="ftr" sz="quarter" idx="11"/>
          </p:nvPr>
        </p:nvSpPr>
        <p:spPr/>
        <p:txBody>
          <a:bodyPr/>
          <a:lstStyle/>
          <a:p>
            <a:pPr>
              <a:defRPr/>
            </a:pPr>
            <a:r>
              <a:rPr lang="zh-CN" altLang="en-US"/>
              <a:t>第三讲    产品市场的均衡</a:t>
            </a:r>
            <a:endParaRPr lang="en-US" altLang="zh-CN"/>
          </a:p>
        </p:txBody>
      </p:sp>
    </p:spTree>
    <p:extLst>
      <p:ext uri="{BB962C8B-B14F-4D97-AF65-F5344CB8AC3E}">
        <p14:creationId xmlns:p14="http://schemas.microsoft.com/office/powerpoint/2010/main" val="1513083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animBg="1"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Profile</Template>
  <TotalTime>4648</TotalTime>
  <Words>5600</Words>
  <Application>Microsoft Office PowerPoint</Application>
  <PresentationFormat>全屏显示(4:3)</PresentationFormat>
  <Paragraphs>714</Paragraphs>
  <Slides>63</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80" baseType="lpstr">
      <vt:lpstr>楷体_GB2312</vt:lpstr>
      <vt:lpstr>微软雅黑</vt:lpstr>
      <vt:lpstr>黑体</vt:lpstr>
      <vt:lpstr>宋体</vt:lpstr>
      <vt:lpstr>华文新魏</vt:lpstr>
      <vt:lpstr>幼圆</vt:lpstr>
      <vt:lpstr>仿宋</vt:lpstr>
      <vt:lpstr>楷体</vt:lpstr>
      <vt:lpstr>Arial</vt:lpstr>
      <vt:lpstr>Times New Roman</vt:lpstr>
      <vt:lpstr>Verdana</vt:lpstr>
      <vt:lpstr>Webdings</vt:lpstr>
      <vt:lpstr>Wingdings</vt:lpstr>
      <vt:lpstr>Profile</vt:lpstr>
      <vt:lpstr>CorelDRAW</vt:lpstr>
      <vt:lpstr>Equation</vt:lpstr>
      <vt:lpstr>公式</vt:lpstr>
      <vt:lpstr>第三讲    短期经济波动模型：              产品市场的均衡</vt:lpstr>
      <vt:lpstr>我们的第一个模型：国民经济循环流量图</vt:lpstr>
      <vt:lpstr>生产要素</vt:lpstr>
      <vt:lpstr>国民经济循环流量图</vt:lpstr>
      <vt:lpstr>国民经济循环流量图</vt:lpstr>
      <vt:lpstr>PowerPoint 演示文稿</vt:lpstr>
      <vt:lpstr>PowerPoint 演示文稿</vt:lpstr>
      <vt:lpstr>PowerPoint 演示文稿</vt:lpstr>
      <vt:lpstr>PowerPoint 演示文稿</vt:lpstr>
      <vt:lpstr>PowerPoint 演示文稿</vt:lpstr>
      <vt:lpstr>PowerPoint 演示文稿</vt:lpstr>
      <vt:lpstr>凯恩斯主义交叉图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政府需求</vt:lpstr>
      <vt:lpstr>我国政府购买支出逐年稳步增加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vt:lpstr>
      <vt:lpstr>PowerPoint 演示文稿</vt:lpstr>
      <vt:lpstr>PowerPoint 演示文稿</vt:lpstr>
      <vt:lpstr>PowerPoint 演示文稿</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佳盈 卢</cp:lastModifiedBy>
  <cp:revision>197</cp:revision>
  <dcterms:created xsi:type="dcterms:W3CDTF">2005-05-30T03:33:01Z</dcterms:created>
  <dcterms:modified xsi:type="dcterms:W3CDTF">2019-12-26T17:11:44Z</dcterms:modified>
</cp:coreProperties>
</file>