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826">
          <p15:clr>
            <a:srgbClr val="A4A3A4"/>
          </p15:clr>
        </p15:guide>
        <p15:guide id="3" pos="2976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hmcFuBgjMi1WwdRErJJ4IjFUaI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826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4d87a82d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54d87a82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af25e6c5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54af25e6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C4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254d87a82da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951" y="407200"/>
            <a:ext cx="4293324" cy="432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254d87a82da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225"/>
            <a:ext cx="9144003" cy="5147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54d87a82da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650" y="2255300"/>
            <a:ext cx="1592800" cy="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54d87a82da_0_9"/>
          <p:cNvSpPr txBox="1"/>
          <p:nvPr/>
        </p:nvSpPr>
        <p:spPr>
          <a:xfrm>
            <a:off x="1274650" y="2524116"/>
            <a:ext cx="720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-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r>
              <a:rPr b="1" i="0" lang="fr-FR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-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r>
              <a:rPr b="1" i="0" lang="fr-FR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to </a:t>
            </a:r>
            <a:r>
              <a:rPr b="1" lang="fr-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June 20</a:t>
            </a:r>
            <a:r>
              <a:rPr b="1" i="0" lang="fr-FR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202</a:t>
            </a:r>
            <a:r>
              <a:rPr b="1" lang="fr-F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g254d87a82da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8300" y="4558225"/>
            <a:ext cx="1024123" cy="3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54d87a82da_0_9"/>
          <p:cNvSpPr txBox="1"/>
          <p:nvPr/>
        </p:nvSpPr>
        <p:spPr>
          <a:xfrm>
            <a:off x="1178350" y="1411941"/>
            <a:ext cx="7200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4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Quarterly meeting #</a:t>
            </a:r>
            <a:r>
              <a:rPr b="1" lang="fr-FR" sz="4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4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af25e6c5_0_75"/>
          <p:cNvSpPr txBox="1"/>
          <p:nvPr/>
        </p:nvSpPr>
        <p:spPr>
          <a:xfrm>
            <a:off x="379750" y="210100"/>
            <a:ext cx="781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-FR" sz="2600" u="none" cap="none" strike="noStrike">
                <a:solidFill>
                  <a:srgbClr val="0F0F0F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54af25e6c5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44" y="794845"/>
            <a:ext cx="1198500" cy="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54af25e6c5_0_75"/>
          <p:cNvSpPr txBox="1"/>
          <p:nvPr/>
        </p:nvSpPr>
        <p:spPr>
          <a:xfrm>
            <a:off x="-1715512" y="1375646"/>
            <a:ext cx="152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54af25e6c5_0_75"/>
          <p:cNvSpPr txBox="1"/>
          <p:nvPr/>
        </p:nvSpPr>
        <p:spPr>
          <a:xfrm>
            <a:off x="1506950" y="1124850"/>
            <a:ext cx="69180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Wednesday the </a:t>
            </a:r>
            <a:r>
              <a:rPr b="1" lang="fr-FR" sz="1100">
                <a:solidFill>
                  <a:srgbClr val="CC0000"/>
                </a:solidFill>
                <a:highlight>
                  <a:srgbClr val="FFFFFF"/>
                </a:highlight>
              </a:rPr>
              <a:t>1</a:t>
            </a:r>
            <a:r>
              <a:rPr b="1" i="0" lang="fr-FR" sz="11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9th</a:t>
            </a:r>
            <a:endParaRPr b="1" i="0" sz="1100" u="none" cap="none" strike="noStrike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12:00-14:00 : Lunch in the Conservatory</a:t>
            </a:r>
            <a:endParaRPr b="0" i="0" sz="1100" u="none" cap="none" strike="noStrike">
              <a:solidFill>
                <a:srgbClr val="2012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14:00-14:15: Corporate Presentation</a:t>
            </a:r>
            <a:endParaRPr b="0" i="0" sz="1100" u="none" cap="none" strike="noStrike">
              <a:solidFill>
                <a:srgbClr val="2012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14:15-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14:45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Sales Updates</a:t>
            </a:r>
            <a:endParaRPr b="0" i="0" sz="1100" u="none" cap="none" strike="noStrike">
              <a:solidFill>
                <a:srgbClr val="2012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4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45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5:15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Product/Tech</a:t>
            </a:r>
            <a:endParaRPr b="0" i="0" sz="1100" u="none" cap="none" strike="noStrike">
              <a:solidFill>
                <a:srgbClr val="2012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15:30-17:00: 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Meets Up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 - with Jean-Christophe, Souleymane &amp; Gérald </a:t>
            </a:r>
            <a:endParaRPr b="0" i="0" sz="1100" u="none" cap="none" strike="noStrike">
              <a:solidFill>
                <a:srgbClr val="2012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7:00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-17: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30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100" u="none" cap="none" strike="noStrike">
              <a:solidFill>
                <a:srgbClr val="20124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18:00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: </a:t>
            </a:r>
            <a:endParaRPr b="0" i="0" sz="1100" u="none" cap="none" strike="noStrike">
              <a:solidFill>
                <a:srgbClr val="2012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Thursday the </a:t>
            </a:r>
            <a:r>
              <a:rPr b="1" lang="fr-FR" sz="1100">
                <a:solidFill>
                  <a:srgbClr val="CC0000"/>
                </a:solidFill>
                <a:highlight>
                  <a:srgbClr val="FFFFFF"/>
                </a:highlight>
              </a:rPr>
              <a:t>2</a:t>
            </a:r>
            <a:r>
              <a:rPr b="1" i="0" lang="fr-FR" sz="1100" u="none" cap="none" strike="noStrike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0th</a:t>
            </a:r>
            <a:endParaRPr b="1" i="0" sz="1100" u="none" cap="none" strike="noStrike">
              <a:solidFill>
                <a:srgbClr val="CC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10:</a:t>
            </a:r>
            <a:r>
              <a:rPr lang="fr-FR" sz="1100">
                <a:solidFill>
                  <a:srgbClr val="351C75"/>
                </a:solidFill>
                <a:highlight>
                  <a:srgbClr val="FFFFFF"/>
                </a:highlight>
              </a:rPr>
              <a:t>00</a:t>
            </a:r>
            <a:r>
              <a:rPr b="0" i="0" lang="fr-FR" sz="1100" u="none" cap="none" strike="noStrike">
                <a:solidFill>
                  <a:srgbClr val="351C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-11:00: </a:t>
            </a:r>
            <a:r>
              <a:rPr lang="fr-FR" sz="1100">
                <a:solidFill>
                  <a:srgbClr val="272C43"/>
                </a:solidFill>
                <a:highlight>
                  <a:srgbClr val="FFFFFF"/>
                </a:highlight>
              </a:rPr>
              <a:t>Wifi regulation &amp; GDPR refresher's course by Océane</a:t>
            </a:r>
            <a:endParaRPr i="0" sz="1100" u="none" cap="none" strike="noStrike">
              <a:solidFill>
                <a:srgbClr val="272C4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11:00-</a:t>
            </a: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12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:00</a:t>
            </a: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: 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Group photo and individual in the Conservatory</a:t>
            </a:r>
            <a:endParaRPr sz="1100">
              <a:solidFill>
                <a:srgbClr val="20124D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12:00-13:30: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Lunch in the Conservatory</a:t>
            </a:r>
            <a:endParaRPr sz="1100">
              <a:solidFill>
                <a:srgbClr val="20124D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3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3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0-1</a:t>
            </a: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4:30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-FR" sz="1100">
                <a:solidFill>
                  <a:srgbClr val="20124D"/>
                </a:solidFill>
                <a:highlight>
                  <a:schemeClr val="lt1"/>
                </a:highlight>
              </a:rPr>
              <a:t>Group photo and individual in the Conservatory</a:t>
            </a:r>
            <a:endParaRPr b="0" i="0" sz="1100" u="none" cap="none" strike="noStrike">
              <a:solidFill>
                <a:srgbClr val="2012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14:</a:t>
            </a:r>
            <a:r>
              <a:rPr lang="fr-FR" sz="1100">
                <a:solidFill>
                  <a:srgbClr val="20124D"/>
                </a:solidFill>
                <a:highlight>
                  <a:srgbClr val="FFFFFF"/>
                </a:highlight>
              </a:rPr>
              <a:t>3</a:t>
            </a:r>
            <a:r>
              <a:rPr b="0" i="0" lang="fr-FR" sz="1100" u="none" cap="none" strike="noStrike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0-18:00: Free Meetings</a:t>
            </a:r>
            <a:endParaRPr b="0" i="0" sz="1100" u="none" cap="none" strike="noStrike">
              <a:solidFill>
                <a:srgbClr val="2012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Mariana</dc:creator>
</cp:coreProperties>
</file>