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C87A-4C4F-4BC6-9EEC-248148E2EC35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D4DC-2BA8-41C0-AEC5-F8B519F75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27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C87A-4C4F-4BC6-9EEC-248148E2EC35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D4DC-2BA8-41C0-AEC5-F8B519F75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53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C87A-4C4F-4BC6-9EEC-248148E2EC35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D4DC-2BA8-41C0-AEC5-F8B519F7598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671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C87A-4C4F-4BC6-9EEC-248148E2EC35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D4DC-2BA8-41C0-AEC5-F8B519F75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9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C87A-4C4F-4BC6-9EEC-248148E2EC35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D4DC-2BA8-41C0-AEC5-F8B519F7598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79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C87A-4C4F-4BC6-9EEC-248148E2EC35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D4DC-2BA8-41C0-AEC5-F8B519F75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307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C87A-4C4F-4BC6-9EEC-248148E2EC35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D4DC-2BA8-41C0-AEC5-F8B519F75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666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C87A-4C4F-4BC6-9EEC-248148E2EC35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D4DC-2BA8-41C0-AEC5-F8B519F75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0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C87A-4C4F-4BC6-9EEC-248148E2EC35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D4DC-2BA8-41C0-AEC5-F8B519F75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22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C87A-4C4F-4BC6-9EEC-248148E2EC35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D4DC-2BA8-41C0-AEC5-F8B519F75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90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C87A-4C4F-4BC6-9EEC-248148E2EC35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D4DC-2BA8-41C0-AEC5-F8B519F75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C87A-4C4F-4BC6-9EEC-248148E2EC35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D4DC-2BA8-41C0-AEC5-F8B519F75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07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C87A-4C4F-4BC6-9EEC-248148E2EC35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D4DC-2BA8-41C0-AEC5-F8B519F75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4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C87A-4C4F-4BC6-9EEC-248148E2EC35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D4DC-2BA8-41C0-AEC5-F8B519F75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38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C87A-4C4F-4BC6-9EEC-248148E2EC35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D4DC-2BA8-41C0-AEC5-F8B519F75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88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C87A-4C4F-4BC6-9EEC-248148E2EC35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D4DC-2BA8-41C0-AEC5-F8B519F75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20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C87A-4C4F-4BC6-9EEC-248148E2EC35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C59D4DC-2BA8-41C0-AEC5-F8B519F75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39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</a:t>
            </a:r>
            <a:r>
              <a:rPr lang="en-US" dirty="0" smtClean="0"/>
              <a:t>Frog Ninja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 студенты группы 3исп9-7 Юлин Андрей и Головин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5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58884" cy="1320800"/>
          </a:xfrm>
        </p:spPr>
        <p:txBody>
          <a:bodyPr/>
          <a:lstStyle/>
          <a:p>
            <a:pPr algn="ctr"/>
            <a:r>
              <a:rPr lang="ru-RU" dirty="0" smtClean="0"/>
              <a:t>ВРАГИ/ПРЕПЯТСТВИЯ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1698" y="1930400"/>
            <a:ext cx="6019030" cy="1275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Как говорилось ранее, в игре есть такие объекты, которые наносят урон игроку: враги и препятствия. В настройках врага (препятствия) мы можем настроить сколько жизней они будут забирать у нашего героя.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53" y="3650116"/>
            <a:ext cx="4677428" cy="8764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364" y="1460135"/>
            <a:ext cx="2977573" cy="22158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36" y="3992418"/>
            <a:ext cx="3276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886593" cy="1320800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734521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В ходе проделанной работы мы изучили многие возможности </a:t>
            </a:r>
            <a:r>
              <a:rPr lang="en-US" dirty="0" smtClean="0"/>
              <a:t>Unity, </a:t>
            </a:r>
            <a:r>
              <a:rPr lang="ru-RU" dirty="0" smtClean="0"/>
              <a:t>узнали про создание 2</a:t>
            </a:r>
            <a:r>
              <a:rPr lang="en-US" dirty="0" smtClean="0"/>
              <a:t>D, 2,5D </a:t>
            </a:r>
            <a:r>
              <a:rPr lang="ru-RU" dirty="0" smtClean="0"/>
              <a:t>и 3</a:t>
            </a:r>
            <a:r>
              <a:rPr lang="en-US" dirty="0" smtClean="0"/>
              <a:t>D </a:t>
            </a:r>
            <a:r>
              <a:rPr lang="ru-RU" dirty="0" smtClean="0"/>
              <a:t>игр, сделали свою игру, которую в будущем, если это понадобится можно будет доработать, добавив уровни, новых врагов и другие интересные вещи.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2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7333" y="3048000"/>
            <a:ext cx="10886593" cy="1320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9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821939" cy="1320800"/>
          </a:xfrm>
        </p:spPr>
        <p:txBody>
          <a:bodyPr/>
          <a:lstStyle/>
          <a:p>
            <a:pPr algn="ctr"/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arenR"/>
            </a:pPr>
            <a:r>
              <a:rPr lang="ru-RU" dirty="0" smtClean="0"/>
              <a:t>Цели проекта</a:t>
            </a:r>
          </a:p>
          <a:p>
            <a:pPr>
              <a:buAutoNum type="arabicParenR"/>
            </a:pPr>
            <a:r>
              <a:rPr lang="ru-RU" dirty="0" smtClean="0"/>
              <a:t>Описание проекта</a:t>
            </a:r>
          </a:p>
          <a:p>
            <a:pPr>
              <a:buAutoNum type="arabicParenR"/>
            </a:pPr>
            <a:r>
              <a:rPr lang="ru-RU" dirty="0" err="1" smtClean="0"/>
              <a:t>Тайлмап</a:t>
            </a:r>
            <a:endParaRPr lang="ru-RU" dirty="0" smtClean="0"/>
          </a:p>
          <a:p>
            <a:pPr>
              <a:buAutoNum type="arabicParenR"/>
            </a:pPr>
            <a:r>
              <a:rPr lang="ru-RU" dirty="0" smtClean="0"/>
              <a:t>Камера</a:t>
            </a:r>
          </a:p>
          <a:p>
            <a:pPr>
              <a:buAutoNum type="arabicParenR"/>
            </a:pPr>
            <a:r>
              <a:rPr lang="ru-RU" dirty="0" smtClean="0"/>
              <a:t>Персонаж</a:t>
            </a:r>
          </a:p>
          <a:p>
            <a:pPr>
              <a:buAutoNum type="arabicParenR"/>
            </a:pPr>
            <a:r>
              <a:rPr lang="ru-RU" dirty="0" smtClean="0"/>
              <a:t>Анимация</a:t>
            </a:r>
          </a:p>
          <a:p>
            <a:pPr>
              <a:buAutoNum type="arabicParenR"/>
            </a:pPr>
            <a:r>
              <a:rPr lang="ru-RU" dirty="0" smtClean="0"/>
              <a:t>Враги/препятствия</a:t>
            </a:r>
          </a:p>
          <a:p>
            <a:pPr>
              <a:buAutoNum type="arabicParenR"/>
            </a:pPr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7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969721" cy="1320800"/>
          </a:xfrm>
        </p:spPr>
        <p:txBody>
          <a:bodyPr/>
          <a:lstStyle/>
          <a:p>
            <a:pPr algn="ctr"/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928484" cy="216202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Основной целью проекта является изучение </a:t>
            </a:r>
            <a:r>
              <a:rPr lang="en-US" dirty="0" smtClean="0"/>
              <a:t>Unity </a:t>
            </a:r>
            <a:r>
              <a:rPr lang="ru-RU" dirty="0" smtClean="0"/>
              <a:t>для создания игры 2</a:t>
            </a:r>
            <a:r>
              <a:rPr lang="en-US" dirty="0" smtClean="0"/>
              <a:t>D</a:t>
            </a:r>
            <a:r>
              <a:rPr lang="ru-RU" dirty="0" smtClean="0"/>
              <a:t> </a:t>
            </a:r>
            <a:r>
              <a:rPr lang="ru-RU" dirty="0" err="1" smtClean="0"/>
              <a:t>платформера</a:t>
            </a:r>
            <a:r>
              <a:rPr lang="ru-RU" dirty="0" smtClean="0"/>
              <a:t>. Конкретно в этом проекте мы научились писать физику персонажа, его движения, получения урона, физику смерти, научились настраивать кинематографичную камеру, </a:t>
            </a:r>
          </a:p>
          <a:p>
            <a:pPr marL="0" indent="0" algn="just">
              <a:buNone/>
            </a:pPr>
            <a:r>
              <a:rPr lang="ru-RU" dirty="0" smtClean="0"/>
              <a:t>Мы изучили разные виды игр на </a:t>
            </a:r>
            <a:r>
              <a:rPr lang="en-US" dirty="0" smtClean="0"/>
              <a:t>Unity: 2D, 2,5D (</a:t>
            </a:r>
            <a:r>
              <a:rPr lang="ru-RU" dirty="0" smtClean="0"/>
              <a:t>изометрия) и </a:t>
            </a:r>
            <a:r>
              <a:rPr lang="en-US" dirty="0" smtClean="0"/>
              <a:t>3D. </a:t>
            </a:r>
            <a:r>
              <a:rPr lang="ru-RU" dirty="0" smtClean="0"/>
              <a:t>Однако остановили свой выбор на создании </a:t>
            </a:r>
            <a:r>
              <a:rPr lang="en-US" dirty="0" smtClean="0"/>
              <a:t>2D </a:t>
            </a:r>
            <a:r>
              <a:rPr lang="ru-RU" dirty="0" err="1" smtClean="0"/>
              <a:t>платформера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7430" cy="1320800"/>
          </a:xfrm>
        </p:spPr>
        <p:txBody>
          <a:bodyPr/>
          <a:lstStyle/>
          <a:p>
            <a:pPr algn="ctr"/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688340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В нашей игре главным героем является </a:t>
            </a:r>
            <a:r>
              <a:rPr lang="en-US" dirty="0" smtClean="0"/>
              <a:t>Frog Ninja (</a:t>
            </a:r>
            <a:r>
              <a:rPr lang="ru-RU" dirty="0" smtClean="0"/>
              <a:t>лягушка-ниндзя), задача которой пройти все ловушки и испытания, что находятся в наших двух локациях (уровнях). </a:t>
            </a:r>
          </a:p>
          <a:p>
            <a:pPr marL="0" indent="0" algn="just">
              <a:buNone/>
            </a:pPr>
            <a:r>
              <a:rPr lang="ru-RU" dirty="0" smtClean="0"/>
              <a:t>На первой локации (уровне) лягушка-ниндзя пробирается сквозь лес, по пути преодолевая разные препятствия (шипы, стрелы, огонь, пропасти и т.п.) и в конце доходит до храма. </a:t>
            </a:r>
          </a:p>
          <a:p>
            <a:pPr marL="0" indent="0" algn="just">
              <a:buNone/>
            </a:pPr>
            <a:r>
              <a:rPr lang="ru-RU" dirty="0" smtClean="0"/>
              <a:t>Вторая же локация (уровень) является продолжением первой, лягушка-ниндзя спускается в храм и попадает в пещеру, в которой ей также предстоит преодолевать разные препятствия, как и на первой локации (уровне). После того, как игрок подходит к концу локации, игра кончается и мы переходим в главное меню.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3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95830" cy="1320800"/>
          </a:xfrm>
        </p:spPr>
        <p:txBody>
          <a:bodyPr/>
          <a:lstStyle/>
          <a:p>
            <a:pPr algn="ctr"/>
            <a:r>
              <a:rPr lang="ru-RU" dirty="0" smtClean="0"/>
              <a:t>ТАЙЛМАП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6716" y="2418597"/>
            <a:ext cx="5229911" cy="2947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 smtClean="0"/>
              <a:t>Тайлмап</a:t>
            </a:r>
            <a:r>
              <a:rPr lang="ru-RU" dirty="0" smtClean="0"/>
              <a:t> мы использовали для того, чтобы делать карту, не добавляя при этом очень много объектов, так как мы использовали спрайты или же </a:t>
            </a:r>
            <a:r>
              <a:rPr lang="ru-RU" dirty="0" err="1" smtClean="0"/>
              <a:t>тайлы</a:t>
            </a:r>
            <a:r>
              <a:rPr lang="ru-RU" dirty="0" smtClean="0"/>
              <a:t>. </a:t>
            </a:r>
          </a:p>
          <a:p>
            <a:pPr marL="0" indent="0" algn="just">
              <a:buNone/>
            </a:pPr>
            <a:r>
              <a:rPr lang="ru-RU" dirty="0" smtClean="0"/>
              <a:t>Спрайты, то есть чем мы декорировали карты, картинки главного героя и врагов были взяты из интернета из свободных источников.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Для расстановки спрайтов мы использовали </a:t>
            </a:r>
            <a:r>
              <a:rPr lang="ru-RU" dirty="0" err="1" smtClean="0"/>
              <a:t>тайл</a:t>
            </a:r>
            <a:r>
              <a:rPr lang="ru-RU" dirty="0" smtClean="0"/>
              <a:t>-палитру.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62" y="1930399"/>
            <a:ext cx="4668393" cy="39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868121" cy="1320800"/>
          </a:xfrm>
        </p:spPr>
        <p:txBody>
          <a:bodyPr/>
          <a:lstStyle/>
          <a:p>
            <a:pPr algn="ctr"/>
            <a:r>
              <a:rPr lang="ru-RU" dirty="0" smtClean="0"/>
              <a:t>КАМЕРА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678" y="2209449"/>
            <a:ext cx="4701309" cy="313184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В нашем проекте мы использовали не обычную статичную камеру, а кинематографичную, различие в том, что при использовании первой камеры, она не будет двигаться за персонажем, тогда как используя кинематографичную же, камера будет двигаться за персонажем, обгоняя его на чуть-чуть, дабы игрок мог видеть, куда двигаться. Также при остановке персонажа – камера также останавливается.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836" y="2120220"/>
            <a:ext cx="4872309" cy="33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923539" cy="738909"/>
          </a:xfrm>
        </p:spPr>
        <p:txBody>
          <a:bodyPr/>
          <a:lstStyle/>
          <a:p>
            <a:pPr algn="ctr"/>
            <a:r>
              <a:rPr lang="ru-RU" dirty="0" smtClean="0"/>
              <a:t>ПЕРСОНАЖ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297" y="2160589"/>
            <a:ext cx="3830011" cy="142312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У персонажа мы можем настраивать скорость его передвижения, силу прыжка, при чём прыжок зависит от  силы нажатия клавиши «пробел».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102" y="1902691"/>
            <a:ext cx="5266851" cy="18922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93" y="4035571"/>
            <a:ext cx="1833418" cy="17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999" y="1930400"/>
            <a:ext cx="2854037" cy="26346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Кроме того, мы также можем настраивать кол-во жизней персонажа, сколько </a:t>
            </a:r>
            <a:r>
              <a:rPr lang="ru-RU" dirty="0" smtClean="0"/>
              <a:t>у него будет всего доступно, какое кол-во жизни будут отнимать у нашего героя враги или препятствия.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886593" cy="1320800"/>
          </a:xfrm>
        </p:spPr>
        <p:txBody>
          <a:bodyPr/>
          <a:lstStyle/>
          <a:p>
            <a:pPr algn="ctr"/>
            <a:r>
              <a:rPr lang="ru-RU" dirty="0" smtClean="0"/>
              <a:t>ПЕРСОНАЖ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41" y="2046196"/>
            <a:ext cx="5744377" cy="2048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531" y="4680872"/>
            <a:ext cx="3002268" cy="140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868121" cy="1320800"/>
          </a:xfrm>
        </p:spPr>
        <p:txBody>
          <a:bodyPr/>
          <a:lstStyle/>
          <a:p>
            <a:pPr algn="ctr"/>
            <a:r>
              <a:rPr lang="ru-RU" dirty="0" smtClean="0"/>
              <a:t>АНИМАЦИЯ ПЕРСОНАЖА И ДР.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9"/>
            <a:ext cx="5501794" cy="25591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Чтобы персонажи и другие объекты в игре не были статичными, мы создавали для них анимации, благодаря которым у игрока могло сложиться впечатление, что они двигаются. На самом же деле это всего лишь набор картинок, быстро сменяющих друг друга. Анимации были прописаны для главного героя, а также для некоторых врагов.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72" y="4949971"/>
            <a:ext cx="8637151" cy="12395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64" y="2035539"/>
            <a:ext cx="3276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539</Words>
  <Application>Microsoft Office PowerPoint</Application>
  <PresentationFormat>Широкоэкранный</PresentationFormat>
  <Paragraphs>35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Аспект</vt:lpstr>
      <vt:lpstr>Игра «Frog Ninja»</vt:lpstr>
      <vt:lpstr>СОДЕРЖАНИЕ</vt:lpstr>
      <vt:lpstr>ЦЕЛИ ПРОЕКТА</vt:lpstr>
      <vt:lpstr>ОПИСАНИЕ ПРОЕКТА</vt:lpstr>
      <vt:lpstr>ТАЙЛМАП</vt:lpstr>
      <vt:lpstr>КАМЕРА</vt:lpstr>
      <vt:lpstr>ПЕРСОНАЖ</vt:lpstr>
      <vt:lpstr>ПЕРСОНАЖ</vt:lpstr>
      <vt:lpstr>АНИМАЦИЯ ПЕРСОНАЖА И ДР. ОБЪЕКТОВ</vt:lpstr>
      <vt:lpstr>ВРАГИ/ПРЕПЯТСТВИЯ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17</cp:revision>
  <dcterms:created xsi:type="dcterms:W3CDTF">2022-06-26T07:25:09Z</dcterms:created>
  <dcterms:modified xsi:type="dcterms:W3CDTF">2022-06-26T09:52:39Z</dcterms:modified>
</cp:coreProperties>
</file>