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1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4" r:id="rId21"/>
    <p:sldId id="278" r:id="rId22"/>
    <p:sldId id="279" r:id="rId23"/>
    <p:sldId id="280" r:id="rId24"/>
    <p:sldId id="281" r:id="rId25"/>
    <p:sldId id="272" r:id="rId26"/>
    <p:sldId id="273" r:id="rId2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73C8E-3391-4883-9FE0-90D5B4A1A528}" v="58" dt="2023-05-31T21:39:55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Miragaia" userId="876a4e10-4a50-461e-97f4-e7b3311c8518" providerId="ADAL" clId="{B0673C8E-3391-4883-9FE0-90D5B4A1A528}"/>
    <pc:docChg chg="undo custSel addSld delSld modSld sldOrd">
      <pc:chgData name="Miguel Miragaia" userId="876a4e10-4a50-461e-97f4-e7b3311c8518" providerId="ADAL" clId="{B0673C8E-3391-4883-9FE0-90D5B4A1A528}" dt="2023-05-31T23:58:26.158" v="3118" actId="20577"/>
      <pc:docMkLst>
        <pc:docMk/>
      </pc:docMkLst>
      <pc:sldChg chg="addSp delSp modSp mod setBg">
        <pc:chgData name="Miguel Miragaia" userId="876a4e10-4a50-461e-97f4-e7b3311c8518" providerId="ADAL" clId="{B0673C8E-3391-4883-9FE0-90D5B4A1A528}" dt="2023-05-31T19:55:30.508" v="2005" actId="207"/>
        <pc:sldMkLst>
          <pc:docMk/>
          <pc:sldMk cId="460953023" sldId="257"/>
        </pc:sldMkLst>
        <pc:spChg chg="mod">
          <ac:chgData name="Miguel Miragaia" userId="876a4e10-4a50-461e-97f4-e7b3311c8518" providerId="ADAL" clId="{B0673C8E-3391-4883-9FE0-90D5B4A1A528}" dt="2023-05-31T17:30:18.214" v="453" actId="26606"/>
          <ac:spMkLst>
            <pc:docMk/>
            <pc:sldMk cId="460953023" sldId="257"/>
            <ac:spMk id="2" creationId="{F1558757-4771-8157-C2B5-1BADD40EE577}"/>
          </ac:spMkLst>
        </pc:spChg>
        <pc:spChg chg="mod">
          <ac:chgData name="Miguel Miragaia" userId="876a4e10-4a50-461e-97f4-e7b3311c8518" providerId="ADAL" clId="{B0673C8E-3391-4883-9FE0-90D5B4A1A528}" dt="2023-05-31T19:55:30.508" v="2005" actId="207"/>
          <ac:spMkLst>
            <pc:docMk/>
            <pc:sldMk cId="460953023" sldId="257"/>
            <ac:spMk id="3" creationId="{EEBC0A0D-BD94-F32F-968A-50BA6E2DA9D8}"/>
          </ac:spMkLst>
        </pc:spChg>
        <pc:spChg chg="add del mod">
          <ac:chgData name="Miguel Miragaia" userId="876a4e10-4a50-461e-97f4-e7b3311c8518" providerId="ADAL" clId="{B0673C8E-3391-4883-9FE0-90D5B4A1A528}" dt="2023-05-31T17:19:45.866" v="60" actId="478"/>
          <ac:spMkLst>
            <pc:docMk/>
            <pc:sldMk cId="460953023" sldId="257"/>
            <ac:spMk id="4" creationId="{08589620-792A-1593-FC1A-AA7BA9A3ED63}"/>
          </ac:spMkLst>
        </pc:spChg>
        <pc:spChg chg="add mod">
          <ac:chgData name="Miguel Miragaia" userId="876a4e10-4a50-461e-97f4-e7b3311c8518" providerId="ADAL" clId="{B0673C8E-3391-4883-9FE0-90D5B4A1A528}" dt="2023-05-31T17:30:57.031" v="457" actId="113"/>
          <ac:spMkLst>
            <pc:docMk/>
            <pc:sldMk cId="460953023" sldId="257"/>
            <ac:spMk id="5" creationId="{F49DEE07-DF93-9613-8D74-57B0F8236198}"/>
          </ac:spMkLst>
        </pc:spChg>
        <pc:spChg chg="add">
          <ac:chgData name="Miguel Miragaia" userId="876a4e10-4a50-461e-97f4-e7b3311c8518" providerId="ADAL" clId="{B0673C8E-3391-4883-9FE0-90D5B4A1A528}" dt="2023-05-31T17:30:18.214" v="453" actId="26606"/>
          <ac:spMkLst>
            <pc:docMk/>
            <pc:sldMk cId="460953023" sldId="257"/>
            <ac:spMk id="10" creationId="{B937640E-EF7A-4A6C-A950-D12B7D5C923E}"/>
          </ac:spMkLst>
        </pc:spChg>
        <pc:spChg chg="add">
          <ac:chgData name="Miguel Miragaia" userId="876a4e10-4a50-461e-97f4-e7b3311c8518" providerId="ADAL" clId="{B0673C8E-3391-4883-9FE0-90D5B4A1A528}" dt="2023-05-31T17:30:18.214" v="453" actId="26606"/>
          <ac:spMkLst>
            <pc:docMk/>
            <pc:sldMk cId="460953023" sldId="257"/>
            <ac:spMk id="12" creationId="{6A13B2A7-A44E-4940-9367-4788F2807FB5}"/>
          </ac:spMkLst>
        </pc:spChg>
        <pc:spChg chg="add">
          <ac:chgData name="Miguel Miragaia" userId="876a4e10-4a50-461e-97f4-e7b3311c8518" providerId="ADAL" clId="{B0673C8E-3391-4883-9FE0-90D5B4A1A528}" dt="2023-05-31T17:30:18.214" v="453" actId="26606"/>
          <ac:spMkLst>
            <pc:docMk/>
            <pc:sldMk cId="460953023" sldId="257"/>
            <ac:spMk id="14" creationId="{ADBF9A7D-DF04-4422-981B-76DFC7208897}"/>
          </ac:spMkLst>
        </pc:spChg>
      </pc:sldChg>
      <pc:sldChg chg="addSp modSp new mod setBg">
        <pc:chgData name="Miguel Miragaia" userId="876a4e10-4a50-461e-97f4-e7b3311c8518" providerId="ADAL" clId="{B0673C8E-3391-4883-9FE0-90D5B4A1A528}" dt="2023-05-31T17:30:42.250" v="455" actId="26606"/>
        <pc:sldMkLst>
          <pc:docMk/>
          <pc:sldMk cId="2917548339" sldId="258"/>
        </pc:sldMkLst>
        <pc:spChg chg="mod">
          <ac:chgData name="Miguel Miragaia" userId="876a4e10-4a50-461e-97f4-e7b3311c8518" providerId="ADAL" clId="{B0673C8E-3391-4883-9FE0-90D5B4A1A528}" dt="2023-05-31T17:30:42.250" v="455" actId="26606"/>
          <ac:spMkLst>
            <pc:docMk/>
            <pc:sldMk cId="2917548339" sldId="258"/>
            <ac:spMk id="2" creationId="{EFD17EF5-C03D-8AE5-BBB8-31A27BCDF70C}"/>
          </ac:spMkLst>
        </pc:spChg>
        <pc:spChg chg="mod">
          <ac:chgData name="Miguel Miragaia" userId="876a4e10-4a50-461e-97f4-e7b3311c8518" providerId="ADAL" clId="{B0673C8E-3391-4883-9FE0-90D5B4A1A528}" dt="2023-05-31T17:30:42.250" v="455" actId="26606"/>
          <ac:spMkLst>
            <pc:docMk/>
            <pc:sldMk cId="2917548339" sldId="258"/>
            <ac:spMk id="3" creationId="{2A09CB3D-632E-E337-D30A-1E2EBD36A069}"/>
          </ac:spMkLst>
        </pc:spChg>
        <pc:spChg chg="add">
          <ac:chgData name="Miguel Miragaia" userId="876a4e10-4a50-461e-97f4-e7b3311c8518" providerId="ADAL" clId="{B0673C8E-3391-4883-9FE0-90D5B4A1A528}" dt="2023-05-31T17:30:42.250" v="455" actId="26606"/>
          <ac:spMkLst>
            <pc:docMk/>
            <pc:sldMk cId="2917548339" sldId="258"/>
            <ac:spMk id="8" creationId="{B937640E-EF7A-4A6C-A950-D12B7D5C923E}"/>
          </ac:spMkLst>
        </pc:spChg>
        <pc:spChg chg="add">
          <ac:chgData name="Miguel Miragaia" userId="876a4e10-4a50-461e-97f4-e7b3311c8518" providerId="ADAL" clId="{B0673C8E-3391-4883-9FE0-90D5B4A1A528}" dt="2023-05-31T17:30:42.250" v="455" actId="26606"/>
          <ac:spMkLst>
            <pc:docMk/>
            <pc:sldMk cId="2917548339" sldId="258"/>
            <ac:spMk id="10" creationId="{0CF52A5B-5810-4130-A3DB-FD2582D053FB}"/>
          </ac:spMkLst>
        </pc:spChg>
        <pc:spChg chg="add">
          <ac:chgData name="Miguel Miragaia" userId="876a4e10-4a50-461e-97f4-e7b3311c8518" providerId="ADAL" clId="{B0673C8E-3391-4883-9FE0-90D5B4A1A528}" dt="2023-05-31T17:30:42.250" v="455" actId="26606"/>
          <ac:spMkLst>
            <pc:docMk/>
            <pc:sldMk cId="2917548339" sldId="258"/>
            <ac:spMk id="12" creationId="{B8FE145C-BED6-4533-8211-7AC773F7A26A}"/>
          </ac:spMkLst>
        </pc:spChg>
      </pc:sldChg>
      <pc:sldChg chg="addSp delSp modSp new mod">
        <pc:chgData name="Miguel Miragaia" userId="876a4e10-4a50-461e-97f4-e7b3311c8518" providerId="ADAL" clId="{B0673C8E-3391-4883-9FE0-90D5B4A1A528}" dt="2023-05-31T17:35:56.722" v="626" actId="692"/>
        <pc:sldMkLst>
          <pc:docMk/>
          <pc:sldMk cId="535312372" sldId="259"/>
        </pc:sldMkLst>
        <pc:spChg chg="mod">
          <ac:chgData name="Miguel Miragaia" userId="876a4e10-4a50-461e-97f4-e7b3311c8518" providerId="ADAL" clId="{B0673C8E-3391-4883-9FE0-90D5B4A1A528}" dt="2023-05-31T17:31:55.428" v="485" actId="20577"/>
          <ac:spMkLst>
            <pc:docMk/>
            <pc:sldMk cId="535312372" sldId="259"/>
            <ac:spMk id="2" creationId="{F1199C84-85C9-862F-8226-5F0A7BBC39D3}"/>
          </ac:spMkLst>
        </pc:spChg>
        <pc:spChg chg="add del mod">
          <ac:chgData name="Miguel Miragaia" userId="876a4e10-4a50-461e-97f4-e7b3311c8518" providerId="ADAL" clId="{B0673C8E-3391-4883-9FE0-90D5B4A1A528}" dt="2023-05-31T17:34:10.438" v="592" actId="26606"/>
          <ac:spMkLst>
            <pc:docMk/>
            <pc:sldMk cId="535312372" sldId="259"/>
            <ac:spMk id="3" creationId="{971E4F87-8C53-3A0C-8776-EEBE9FEA8845}"/>
          </ac:spMkLst>
        </pc:spChg>
        <pc:graphicFrameChg chg="add del">
          <ac:chgData name="Miguel Miragaia" userId="876a4e10-4a50-461e-97f4-e7b3311c8518" providerId="ADAL" clId="{B0673C8E-3391-4883-9FE0-90D5B4A1A528}" dt="2023-05-31T17:34:00.285" v="591" actId="26606"/>
          <ac:graphicFrameMkLst>
            <pc:docMk/>
            <pc:sldMk cId="535312372" sldId="259"/>
            <ac:graphicFrameMk id="5" creationId="{6E5ED167-CCF6-1664-44DD-6106A08FEC4A}"/>
          </ac:graphicFrameMkLst>
        </pc:graphicFrameChg>
        <pc:graphicFrameChg chg="add mod modGraphic">
          <ac:chgData name="Miguel Miragaia" userId="876a4e10-4a50-461e-97f4-e7b3311c8518" providerId="ADAL" clId="{B0673C8E-3391-4883-9FE0-90D5B4A1A528}" dt="2023-05-31T17:35:56.722" v="626" actId="692"/>
          <ac:graphicFrameMkLst>
            <pc:docMk/>
            <pc:sldMk cId="535312372" sldId="259"/>
            <ac:graphicFrameMk id="6" creationId="{FBBF3F08-74EB-8B04-E7B5-9E33E68955F0}"/>
          </ac:graphicFrameMkLst>
        </pc:graphicFrameChg>
      </pc:sldChg>
      <pc:sldChg chg="addSp delSp modSp new mod setBg">
        <pc:chgData name="Miguel Miragaia" userId="876a4e10-4a50-461e-97f4-e7b3311c8518" providerId="ADAL" clId="{B0673C8E-3391-4883-9FE0-90D5B4A1A528}" dt="2023-05-31T17:57:36.995" v="975" actId="20577"/>
        <pc:sldMkLst>
          <pc:docMk/>
          <pc:sldMk cId="3595224049" sldId="260"/>
        </pc:sldMkLst>
        <pc:spChg chg="del">
          <ac:chgData name="Miguel Miragaia" userId="876a4e10-4a50-461e-97f4-e7b3311c8518" providerId="ADAL" clId="{B0673C8E-3391-4883-9FE0-90D5B4A1A528}" dt="2023-05-31T17:36:11.090" v="628" actId="478"/>
          <ac:spMkLst>
            <pc:docMk/>
            <pc:sldMk cId="3595224049" sldId="260"/>
            <ac:spMk id="2" creationId="{B4B57E06-A4E5-9AA9-4514-7764C48C12DC}"/>
          </ac:spMkLst>
        </pc:spChg>
        <pc:spChg chg="del">
          <ac:chgData name="Miguel Miragaia" userId="876a4e10-4a50-461e-97f4-e7b3311c8518" providerId="ADAL" clId="{B0673C8E-3391-4883-9FE0-90D5B4A1A528}" dt="2023-05-31T17:36:14.052" v="629" actId="478"/>
          <ac:spMkLst>
            <pc:docMk/>
            <pc:sldMk cId="3595224049" sldId="260"/>
            <ac:spMk id="3" creationId="{C2475FA7-3322-7C47-4580-73D8B2059DD7}"/>
          </ac:spMkLst>
        </pc:spChg>
        <pc:spChg chg="add mod">
          <ac:chgData name="Miguel Miragaia" userId="876a4e10-4a50-461e-97f4-e7b3311c8518" providerId="ADAL" clId="{B0673C8E-3391-4883-9FE0-90D5B4A1A528}" dt="2023-05-31T17:57:36.995" v="975" actId="20577"/>
          <ac:spMkLst>
            <pc:docMk/>
            <pc:sldMk cId="3595224049" sldId="260"/>
            <ac:spMk id="8" creationId="{FAF3EEC2-EDA9-6B36-933F-2F3C55A28827}"/>
          </ac:spMkLst>
        </pc:spChg>
        <pc:spChg chg="add del">
          <ac:chgData name="Miguel Miragaia" userId="876a4e10-4a50-461e-97f4-e7b3311c8518" providerId="ADAL" clId="{B0673C8E-3391-4883-9FE0-90D5B4A1A528}" dt="2023-05-31T17:39:36.287" v="711" actId="26606"/>
          <ac:spMkLst>
            <pc:docMk/>
            <pc:sldMk cId="3595224049" sldId="260"/>
            <ac:spMk id="10" creationId="{042E603F-28B7-4831-BF23-65FBAB13D5FB}"/>
          </ac:spMkLst>
        </pc:spChg>
        <pc:spChg chg="add del">
          <ac:chgData name="Miguel Miragaia" userId="876a4e10-4a50-461e-97f4-e7b3311c8518" providerId="ADAL" clId="{B0673C8E-3391-4883-9FE0-90D5B4A1A528}" dt="2023-05-31T17:39:36.287" v="711" actId="26606"/>
          <ac:spMkLst>
            <pc:docMk/>
            <pc:sldMk cId="3595224049" sldId="260"/>
            <ac:spMk id="12" creationId="{4D39700F-2B10-4402-A7DD-06EE2245880D}"/>
          </ac:spMkLst>
        </pc:spChg>
        <pc:spChg chg="add mod">
          <ac:chgData name="Miguel Miragaia" userId="876a4e10-4a50-461e-97f4-e7b3311c8518" providerId="ADAL" clId="{B0673C8E-3391-4883-9FE0-90D5B4A1A528}" dt="2023-05-31T17:56:16.786" v="956" actId="20577"/>
          <ac:spMkLst>
            <pc:docMk/>
            <pc:sldMk cId="3595224049" sldId="260"/>
            <ac:spMk id="13" creationId="{E0257235-5085-A750-7FA0-38E8D04D9B22}"/>
          </ac:spMkLst>
        </pc:spChg>
        <pc:spChg chg="add del">
          <ac:chgData name="Miguel Miragaia" userId="876a4e10-4a50-461e-97f4-e7b3311c8518" providerId="ADAL" clId="{B0673C8E-3391-4883-9FE0-90D5B4A1A528}" dt="2023-05-31T17:39:36.287" v="711" actId="26606"/>
          <ac:spMkLst>
            <pc:docMk/>
            <pc:sldMk cId="3595224049" sldId="260"/>
            <ac:spMk id="14" creationId="{68CA250C-CF5A-4736-9249-D6111F7C5545}"/>
          </ac:spMkLst>
        </pc:spChg>
        <pc:spChg chg="add">
          <ac:chgData name="Miguel Miragaia" userId="876a4e10-4a50-461e-97f4-e7b3311c8518" providerId="ADAL" clId="{B0673C8E-3391-4883-9FE0-90D5B4A1A528}" dt="2023-05-31T17:39:36.287" v="711" actId="26606"/>
          <ac:spMkLst>
            <pc:docMk/>
            <pc:sldMk cId="3595224049" sldId="260"/>
            <ac:spMk id="19" creationId="{042E603F-28B7-4831-BF23-65FBAB13D5FB}"/>
          </ac:spMkLst>
        </pc:spChg>
        <pc:spChg chg="add">
          <ac:chgData name="Miguel Miragaia" userId="876a4e10-4a50-461e-97f4-e7b3311c8518" providerId="ADAL" clId="{B0673C8E-3391-4883-9FE0-90D5B4A1A528}" dt="2023-05-31T17:39:36.287" v="711" actId="26606"/>
          <ac:spMkLst>
            <pc:docMk/>
            <pc:sldMk cId="3595224049" sldId="260"/>
            <ac:spMk id="21" creationId="{4D39700F-2B10-4402-A7DD-06EE2245880D}"/>
          </ac:spMkLst>
        </pc:spChg>
        <pc:spChg chg="add">
          <ac:chgData name="Miguel Miragaia" userId="876a4e10-4a50-461e-97f4-e7b3311c8518" providerId="ADAL" clId="{B0673C8E-3391-4883-9FE0-90D5B4A1A528}" dt="2023-05-31T17:39:36.287" v="711" actId="26606"/>
          <ac:spMkLst>
            <pc:docMk/>
            <pc:sldMk cId="3595224049" sldId="260"/>
            <ac:spMk id="23" creationId="{6DA65B90-7B06-4499-91BA-CDDD36132481}"/>
          </ac:spMkLst>
        </pc:spChg>
        <pc:spChg chg="add">
          <ac:chgData name="Miguel Miragaia" userId="876a4e10-4a50-461e-97f4-e7b3311c8518" providerId="ADAL" clId="{B0673C8E-3391-4883-9FE0-90D5B4A1A528}" dt="2023-05-31T17:39:36.287" v="711" actId="26606"/>
          <ac:spMkLst>
            <pc:docMk/>
            <pc:sldMk cId="3595224049" sldId="260"/>
            <ac:spMk id="25" creationId="{D1FFE435-0754-492D-B815-BD114217D379}"/>
          </ac:spMkLst>
        </pc:spChg>
        <pc:spChg chg="add">
          <ac:chgData name="Miguel Miragaia" userId="876a4e10-4a50-461e-97f4-e7b3311c8518" providerId="ADAL" clId="{B0673C8E-3391-4883-9FE0-90D5B4A1A528}" dt="2023-05-31T17:39:36.287" v="711" actId="26606"/>
          <ac:spMkLst>
            <pc:docMk/>
            <pc:sldMk cId="3595224049" sldId="260"/>
            <ac:spMk id="27" creationId="{7EF79062-B5BB-45DF-810C-95A324A9D60F}"/>
          </ac:spMkLst>
        </pc:spChg>
        <pc:picChg chg="add del mod">
          <ac:chgData name="Miguel Miragaia" userId="876a4e10-4a50-461e-97f4-e7b3311c8518" providerId="ADAL" clId="{B0673C8E-3391-4883-9FE0-90D5B4A1A528}" dt="2023-05-31T17:38:00.645" v="633" actId="478"/>
          <ac:picMkLst>
            <pc:docMk/>
            <pc:sldMk cId="3595224049" sldId="260"/>
            <ac:picMk id="5" creationId="{67649018-96F7-7687-5F12-B7AE8E084E86}"/>
          </ac:picMkLst>
        </pc:picChg>
        <pc:picChg chg="add del mod ord">
          <ac:chgData name="Miguel Miragaia" userId="876a4e10-4a50-461e-97f4-e7b3311c8518" providerId="ADAL" clId="{B0673C8E-3391-4883-9FE0-90D5B4A1A528}" dt="2023-05-31T17:40:02.049" v="716" actId="478"/>
          <ac:picMkLst>
            <pc:docMk/>
            <pc:sldMk cId="3595224049" sldId="260"/>
            <ac:picMk id="7" creationId="{514E54AB-CF97-629C-61AF-0E28BC78BBC3}"/>
          </ac:picMkLst>
        </pc:picChg>
        <pc:picChg chg="add mod">
          <ac:chgData name="Miguel Miragaia" userId="876a4e10-4a50-461e-97f4-e7b3311c8518" providerId="ADAL" clId="{B0673C8E-3391-4883-9FE0-90D5B4A1A528}" dt="2023-05-31T17:40:55.948" v="722" actId="14100"/>
          <ac:picMkLst>
            <pc:docMk/>
            <pc:sldMk cId="3595224049" sldId="260"/>
            <ac:picMk id="11" creationId="{CA32DA04-6A1F-344D-BC1A-6FF401580DA8}"/>
          </ac:picMkLst>
        </pc:picChg>
      </pc:sldChg>
      <pc:sldChg chg="addSp delSp modSp new mod setBg">
        <pc:chgData name="Miguel Miragaia" userId="876a4e10-4a50-461e-97f4-e7b3311c8518" providerId="ADAL" clId="{B0673C8E-3391-4883-9FE0-90D5B4A1A528}" dt="2023-05-31T18:16:34.121" v="1386" actId="20577"/>
        <pc:sldMkLst>
          <pc:docMk/>
          <pc:sldMk cId="3473985159" sldId="261"/>
        </pc:sldMkLst>
        <pc:spChg chg="mod">
          <ac:chgData name="Miguel Miragaia" userId="876a4e10-4a50-461e-97f4-e7b3311c8518" providerId="ADAL" clId="{B0673C8E-3391-4883-9FE0-90D5B4A1A528}" dt="2023-05-31T18:12:32.315" v="1237" actId="14100"/>
          <ac:spMkLst>
            <pc:docMk/>
            <pc:sldMk cId="3473985159" sldId="261"/>
            <ac:spMk id="2" creationId="{239CE5BB-43D7-DF5B-6369-A8BA168F6A17}"/>
          </ac:spMkLst>
        </pc:spChg>
        <pc:spChg chg="del">
          <ac:chgData name="Miguel Miragaia" userId="876a4e10-4a50-461e-97f4-e7b3311c8518" providerId="ADAL" clId="{B0673C8E-3391-4883-9FE0-90D5B4A1A528}" dt="2023-05-31T18:10:09.750" v="1183" actId="22"/>
          <ac:spMkLst>
            <pc:docMk/>
            <pc:sldMk cId="3473985159" sldId="261"/>
            <ac:spMk id="3" creationId="{E75E92D0-0758-FF23-D840-6703152B24D7}"/>
          </ac:spMkLst>
        </pc:spChg>
        <pc:spChg chg="add mod">
          <ac:chgData name="Miguel Miragaia" userId="876a4e10-4a50-461e-97f4-e7b3311c8518" providerId="ADAL" clId="{B0673C8E-3391-4883-9FE0-90D5B4A1A528}" dt="2023-05-31T18:16:34.121" v="1386" actId="20577"/>
          <ac:spMkLst>
            <pc:docMk/>
            <pc:sldMk cId="3473985159" sldId="261"/>
            <ac:spMk id="15" creationId="{206E3A47-7941-0102-9955-0B3209D71F0D}"/>
          </ac:spMkLst>
        </pc:spChg>
        <pc:spChg chg="add">
          <ac:chgData name="Miguel Miragaia" userId="876a4e10-4a50-461e-97f4-e7b3311c8518" providerId="ADAL" clId="{B0673C8E-3391-4883-9FE0-90D5B4A1A528}" dt="2023-05-31T18:10:40.081" v="1185" actId="26606"/>
          <ac:spMkLst>
            <pc:docMk/>
            <pc:sldMk cId="3473985159" sldId="261"/>
            <ac:spMk id="18" creationId="{B937640E-EF7A-4A6C-A950-D12B7D5C923E}"/>
          </ac:spMkLst>
        </pc:spChg>
        <pc:spChg chg="add">
          <ac:chgData name="Miguel Miragaia" userId="876a4e10-4a50-461e-97f4-e7b3311c8518" providerId="ADAL" clId="{B0673C8E-3391-4883-9FE0-90D5B4A1A528}" dt="2023-05-31T18:10:40.081" v="1185" actId="26606"/>
          <ac:spMkLst>
            <pc:docMk/>
            <pc:sldMk cId="3473985159" sldId="261"/>
            <ac:spMk id="20" creationId="{9792BD20-129F-4C9F-A134-4453828F05D8}"/>
          </ac:spMkLst>
        </pc:spChg>
        <pc:spChg chg="add">
          <ac:chgData name="Miguel Miragaia" userId="876a4e10-4a50-461e-97f4-e7b3311c8518" providerId="ADAL" clId="{B0673C8E-3391-4883-9FE0-90D5B4A1A528}" dt="2023-05-31T18:10:40.081" v="1185" actId="26606"/>
          <ac:spMkLst>
            <pc:docMk/>
            <pc:sldMk cId="3473985159" sldId="261"/>
            <ac:spMk id="22" creationId="{712A3955-38E9-4AFE-95D7-7FF66CD6487A}"/>
          </ac:spMkLst>
        </pc:spChg>
        <pc:picChg chg="add del">
          <ac:chgData name="Miguel Miragaia" userId="876a4e10-4a50-461e-97f4-e7b3311c8518" providerId="ADAL" clId="{B0673C8E-3391-4883-9FE0-90D5B4A1A528}" dt="2023-05-31T18:09:43.420" v="1181" actId="478"/>
          <ac:picMkLst>
            <pc:docMk/>
            <pc:sldMk cId="3473985159" sldId="261"/>
            <ac:picMk id="5" creationId="{DFF50A7F-9B7F-A697-7E7F-4E5F3F6929E4}"/>
          </ac:picMkLst>
        </pc:picChg>
        <pc:picChg chg="add mod">
          <ac:chgData name="Miguel Miragaia" userId="876a4e10-4a50-461e-97f4-e7b3311c8518" providerId="ADAL" clId="{B0673C8E-3391-4883-9FE0-90D5B4A1A528}" dt="2023-05-31T18:11:15.889" v="1197" actId="14100"/>
          <ac:picMkLst>
            <pc:docMk/>
            <pc:sldMk cId="3473985159" sldId="261"/>
            <ac:picMk id="7" creationId="{01940F4C-96E7-966B-3E16-DBDCDB2B1B0E}"/>
          </ac:picMkLst>
        </pc:picChg>
        <pc:picChg chg="add mod ord">
          <ac:chgData name="Miguel Miragaia" userId="876a4e10-4a50-461e-97f4-e7b3311c8518" providerId="ADAL" clId="{B0673C8E-3391-4883-9FE0-90D5B4A1A528}" dt="2023-05-31T18:11:04.807" v="1194" actId="1076"/>
          <ac:picMkLst>
            <pc:docMk/>
            <pc:sldMk cId="3473985159" sldId="261"/>
            <ac:picMk id="9" creationId="{34E3CCEB-5B1D-B6CC-227F-675A981C1497}"/>
          </ac:picMkLst>
        </pc:picChg>
        <pc:picChg chg="add mod">
          <ac:chgData name="Miguel Miragaia" userId="876a4e10-4a50-461e-97f4-e7b3311c8518" providerId="ADAL" clId="{B0673C8E-3391-4883-9FE0-90D5B4A1A528}" dt="2023-05-31T18:10:49.216" v="1188" actId="14100"/>
          <ac:picMkLst>
            <pc:docMk/>
            <pc:sldMk cId="3473985159" sldId="261"/>
            <ac:picMk id="11" creationId="{3B843DF9-B4DF-536F-F439-B37CC869DAA2}"/>
          </ac:picMkLst>
        </pc:picChg>
      </pc:sldChg>
      <pc:sldChg chg="addSp delSp modSp add mod setBg delDesignElem">
        <pc:chgData name="Miguel Miragaia" userId="876a4e10-4a50-461e-97f4-e7b3311c8518" providerId="ADAL" clId="{B0673C8E-3391-4883-9FE0-90D5B4A1A528}" dt="2023-05-31T23:56:46.628" v="3076" actId="20577"/>
        <pc:sldMkLst>
          <pc:docMk/>
          <pc:sldMk cId="3661889171" sldId="262"/>
        </pc:sldMkLst>
        <pc:spChg chg="mod">
          <ac:chgData name="Miguel Miragaia" userId="876a4e10-4a50-461e-97f4-e7b3311c8518" providerId="ADAL" clId="{B0673C8E-3391-4883-9FE0-90D5B4A1A528}" dt="2023-05-31T17:58:30.352" v="1013" actId="26606"/>
          <ac:spMkLst>
            <pc:docMk/>
            <pc:sldMk cId="3661889171" sldId="262"/>
            <ac:spMk id="8" creationId="{FAF3EEC2-EDA9-6B36-933F-2F3C55A28827}"/>
          </ac:spMkLst>
        </pc:spChg>
        <pc:spChg chg="mod">
          <ac:chgData name="Miguel Miragaia" userId="876a4e10-4a50-461e-97f4-e7b3311c8518" providerId="ADAL" clId="{B0673C8E-3391-4883-9FE0-90D5B4A1A528}" dt="2023-05-31T23:56:46.628" v="3076" actId="20577"/>
          <ac:spMkLst>
            <pc:docMk/>
            <pc:sldMk cId="3661889171" sldId="262"/>
            <ac:spMk id="13" creationId="{E0257235-5085-A750-7FA0-38E8D04D9B22}"/>
          </ac:spMkLst>
        </pc:spChg>
        <pc:spChg chg="add">
          <ac:chgData name="Miguel Miragaia" userId="876a4e10-4a50-461e-97f4-e7b3311c8518" providerId="ADAL" clId="{B0673C8E-3391-4883-9FE0-90D5B4A1A528}" dt="2023-05-31T17:58:30.352" v="1013" actId="26606"/>
          <ac:spMkLst>
            <pc:docMk/>
            <pc:sldMk cId="3661889171" sldId="262"/>
            <ac:spMk id="18" creationId="{B937640E-EF7A-4A6C-A950-D12B7D5C923E}"/>
          </ac:spMkLst>
        </pc:spChg>
        <pc:spChg chg="del">
          <ac:chgData name="Miguel Miragaia" userId="876a4e10-4a50-461e-97f4-e7b3311c8518" providerId="ADAL" clId="{B0673C8E-3391-4883-9FE0-90D5B4A1A528}" dt="2023-05-31T17:56:31.803" v="959"/>
          <ac:spMkLst>
            <pc:docMk/>
            <pc:sldMk cId="3661889171" sldId="262"/>
            <ac:spMk id="19" creationId="{042E603F-28B7-4831-BF23-65FBAB13D5FB}"/>
          </ac:spMkLst>
        </pc:spChg>
        <pc:spChg chg="add">
          <ac:chgData name="Miguel Miragaia" userId="876a4e10-4a50-461e-97f4-e7b3311c8518" providerId="ADAL" clId="{B0673C8E-3391-4883-9FE0-90D5B4A1A528}" dt="2023-05-31T17:58:30.352" v="1013" actId="26606"/>
          <ac:spMkLst>
            <pc:docMk/>
            <pc:sldMk cId="3661889171" sldId="262"/>
            <ac:spMk id="20" creationId="{37C48F90-AFD5-4232-AE7D-27B956BF7EC5}"/>
          </ac:spMkLst>
        </pc:spChg>
        <pc:spChg chg="del">
          <ac:chgData name="Miguel Miragaia" userId="876a4e10-4a50-461e-97f4-e7b3311c8518" providerId="ADAL" clId="{B0673C8E-3391-4883-9FE0-90D5B4A1A528}" dt="2023-05-31T17:56:31.803" v="959"/>
          <ac:spMkLst>
            <pc:docMk/>
            <pc:sldMk cId="3661889171" sldId="262"/>
            <ac:spMk id="21" creationId="{4D39700F-2B10-4402-A7DD-06EE2245880D}"/>
          </ac:spMkLst>
        </pc:spChg>
        <pc:spChg chg="add">
          <ac:chgData name="Miguel Miragaia" userId="876a4e10-4a50-461e-97f4-e7b3311c8518" providerId="ADAL" clId="{B0673C8E-3391-4883-9FE0-90D5B4A1A528}" dt="2023-05-31T17:58:30.352" v="1013" actId="26606"/>
          <ac:spMkLst>
            <pc:docMk/>
            <pc:sldMk cId="3661889171" sldId="262"/>
            <ac:spMk id="22" creationId="{73C96EE1-9524-4300-BFAC-56AA55EB495C}"/>
          </ac:spMkLst>
        </pc:spChg>
        <pc:spChg chg="del">
          <ac:chgData name="Miguel Miragaia" userId="876a4e10-4a50-461e-97f4-e7b3311c8518" providerId="ADAL" clId="{B0673C8E-3391-4883-9FE0-90D5B4A1A528}" dt="2023-05-31T17:56:31.803" v="959"/>
          <ac:spMkLst>
            <pc:docMk/>
            <pc:sldMk cId="3661889171" sldId="262"/>
            <ac:spMk id="23" creationId="{6DA65B90-7B06-4499-91BA-CDDD36132481}"/>
          </ac:spMkLst>
        </pc:spChg>
        <pc:spChg chg="del">
          <ac:chgData name="Miguel Miragaia" userId="876a4e10-4a50-461e-97f4-e7b3311c8518" providerId="ADAL" clId="{B0673C8E-3391-4883-9FE0-90D5B4A1A528}" dt="2023-05-31T17:56:31.803" v="959"/>
          <ac:spMkLst>
            <pc:docMk/>
            <pc:sldMk cId="3661889171" sldId="262"/>
            <ac:spMk id="25" creationId="{D1FFE435-0754-492D-B815-BD114217D379}"/>
          </ac:spMkLst>
        </pc:spChg>
        <pc:spChg chg="del">
          <ac:chgData name="Miguel Miragaia" userId="876a4e10-4a50-461e-97f4-e7b3311c8518" providerId="ADAL" clId="{B0673C8E-3391-4883-9FE0-90D5B4A1A528}" dt="2023-05-31T17:56:31.803" v="959"/>
          <ac:spMkLst>
            <pc:docMk/>
            <pc:sldMk cId="3661889171" sldId="262"/>
            <ac:spMk id="27" creationId="{7EF79062-B5BB-45DF-810C-95A324A9D60F}"/>
          </ac:spMkLst>
        </pc:spChg>
        <pc:picChg chg="add mod">
          <ac:chgData name="Miguel Miragaia" userId="876a4e10-4a50-461e-97f4-e7b3311c8518" providerId="ADAL" clId="{B0673C8E-3391-4883-9FE0-90D5B4A1A528}" dt="2023-05-31T17:58:44.821" v="1018" actId="14100"/>
          <ac:picMkLst>
            <pc:docMk/>
            <pc:sldMk cId="3661889171" sldId="262"/>
            <ac:picMk id="3" creationId="{FEB5A3A0-C31D-F7A4-5710-FA6BEABB25BE}"/>
          </ac:picMkLst>
        </pc:picChg>
        <pc:picChg chg="del">
          <ac:chgData name="Miguel Miragaia" userId="876a4e10-4a50-461e-97f4-e7b3311c8518" providerId="ADAL" clId="{B0673C8E-3391-4883-9FE0-90D5B4A1A528}" dt="2023-05-31T17:58:23.892" v="1011" actId="478"/>
          <ac:picMkLst>
            <pc:docMk/>
            <pc:sldMk cId="3661889171" sldId="262"/>
            <ac:picMk id="11" creationId="{CA32DA04-6A1F-344D-BC1A-6FF401580DA8}"/>
          </ac:picMkLst>
        </pc:picChg>
      </pc:sldChg>
      <pc:sldChg chg="addSp delSp modSp add mod setBg delDesignElem">
        <pc:chgData name="Miguel Miragaia" userId="876a4e10-4a50-461e-97f4-e7b3311c8518" providerId="ADAL" clId="{B0673C8E-3391-4883-9FE0-90D5B4A1A528}" dt="2023-05-31T23:58:26.158" v="3118" actId="20577"/>
        <pc:sldMkLst>
          <pc:docMk/>
          <pc:sldMk cId="4161061999" sldId="263"/>
        </pc:sldMkLst>
        <pc:spChg chg="mod">
          <ac:chgData name="Miguel Miragaia" userId="876a4e10-4a50-461e-97f4-e7b3311c8518" providerId="ADAL" clId="{B0673C8E-3391-4883-9FE0-90D5B4A1A528}" dt="2023-05-31T18:06:36.776" v="1172" actId="26606"/>
          <ac:spMkLst>
            <pc:docMk/>
            <pc:sldMk cId="4161061999" sldId="263"/>
            <ac:spMk id="8" creationId="{FAF3EEC2-EDA9-6B36-933F-2F3C55A28827}"/>
          </ac:spMkLst>
        </pc:spChg>
        <pc:spChg chg="mod">
          <ac:chgData name="Miguel Miragaia" userId="876a4e10-4a50-461e-97f4-e7b3311c8518" providerId="ADAL" clId="{B0673C8E-3391-4883-9FE0-90D5B4A1A528}" dt="2023-05-31T23:58:26.158" v="3118" actId="20577"/>
          <ac:spMkLst>
            <pc:docMk/>
            <pc:sldMk cId="4161061999" sldId="263"/>
            <ac:spMk id="13" creationId="{E0257235-5085-A750-7FA0-38E8D04D9B22}"/>
          </ac:spMkLst>
        </pc:spChg>
        <pc:spChg chg="add">
          <ac:chgData name="Miguel Miragaia" userId="876a4e10-4a50-461e-97f4-e7b3311c8518" providerId="ADAL" clId="{B0673C8E-3391-4883-9FE0-90D5B4A1A528}" dt="2023-05-31T18:06:36.776" v="1172" actId="26606"/>
          <ac:spMkLst>
            <pc:docMk/>
            <pc:sldMk cId="4161061999" sldId="263"/>
            <ac:spMk id="15" creationId="{B937640E-EF7A-4A6C-A950-D12B7D5C923E}"/>
          </ac:spMkLst>
        </pc:spChg>
        <pc:spChg chg="add">
          <ac:chgData name="Miguel Miragaia" userId="876a4e10-4a50-461e-97f4-e7b3311c8518" providerId="ADAL" clId="{B0673C8E-3391-4883-9FE0-90D5B4A1A528}" dt="2023-05-31T18:06:36.776" v="1172" actId="26606"/>
          <ac:spMkLst>
            <pc:docMk/>
            <pc:sldMk cId="4161061999" sldId="263"/>
            <ac:spMk id="16" creationId="{BB4B5F49-5045-4184-BB65-000ABE4693F2}"/>
          </ac:spMkLst>
        </pc:spChg>
        <pc:spChg chg="add">
          <ac:chgData name="Miguel Miragaia" userId="876a4e10-4a50-461e-97f4-e7b3311c8518" providerId="ADAL" clId="{B0673C8E-3391-4883-9FE0-90D5B4A1A528}" dt="2023-05-31T18:06:36.776" v="1172" actId="26606"/>
          <ac:spMkLst>
            <pc:docMk/>
            <pc:sldMk cId="4161061999" sldId="263"/>
            <ac:spMk id="17" creationId="{712A3955-38E9-4AFE-95D7-7FF66CD6487A}"/>
          </ac:spMkLst>
        </pc:spChg>
        <pc:spChg chg="del">
          <ac:chgData name="Miguel Miragaia" userId="876a4e10-4a50-461e-97f4-e7b3311c8518" providerId="ADAL" clId="{B0673C8E-3391-4883-9FE0-90D5B4A1A528}" dt="2023-05-31T18:00:06.626" v="1033"/>
          <ac:spMkLst>
            <pc:docMk/>
            <pc:sldMk cId="4161061999" sldId="263"/>
            <ac:spMk id="18" creationId="{B937640E-EF7A-4A6C-A950-D12B7D5C923E}"/>
          </ac:spMkLst>
        </pc:spChg>
        <pc:spChg chg="del">
          <ac:chgData name="Miguel Miragaia" userId="876a4e10-4a50-461e-97f4-e7b3311c8518" providerId="ADAL" clId="{B0673C8E-3391-4883-9FE0-90D5B4A1A528}" dt="2023-05-31T18:00:06.626" v="1033"/>
          <ac:spMkLst>
            <pc:docMk/>
            <pc:sldMk cId="4161061999" sldId="263"/>
            <ac:spMk id="20" creationId="{37C48F90-AFD5-4232-AE7D-27B956BF7EC5}"/>
          </ac:spMkLst>
        </pc:spChg>
        <pc:spChg chg="del">
          <ac:chgData name="Miguel Miragaia" userId="876a4e10-4a50-461e-97f4-e7b3311c8518" providerId="ADAL" clId="{B0673C8E-3391-4883-9FE0-90D5B4A1A528}" dt="2023-05-31T18:00:06.626" v="1033"/>
          <ac:spMkLst>
            <pc:docMk/>
            <pc:sldMk cId="4161061999" sldId="263"/>
            <ac:spMk id="22" creationId="{73C96EE1-9524-4300-BFAC-56AA55EB495C}"/>
          </ac:spMkLst>
        </pc:spChg>
        <pc:picChg chg="del">
          <ac:chgData name="Miguel Miragaia" userId="876a4e10-4a50-461e-97f4-e7b3311c8518" providerId="ADAL" clId="{B0673C8E-3391-4883-9FE0-90D5B4A1A528}" dt="2023-05-31T18:05:46.167" v="1163" actId="478"/>
          <ac:picMkLst>
            <pc:docMk/>
            <pc:sldMk cId="4161061999" sldId="263"/>
            <ac:picMk id="3" creationId="{FEB5A3A0-C31D-F7A4-5710-FA6BEABB25BE}"/>
          </ac:picMkLst>
        </pc:picChg>
        <pc:picChg chg="add mod ord">
          <ac:chgData name="Miguel Miragaia" userId="876a4e10-4a50-461e-97f4-e7b3311c8518" providerId="ADAL" clId="{B0673C8E-3391-4883-9FE0-90D5B4A1A528}" dt="2023-05-31T18:06:52.161" v="1176" actId="1076"/>
          <ac:picMkLst>
            <pc:docMk/>
            <pc:sldMk cId="4161061999" sldId="263"/>
            <ac:picMk id="4" creationId="{25A8ACDC-42C9-3131-0164-4CA56B676CA8}"/>
          </ac:picMkLst>
        </pc:picChg>
        <pc:picChg chg="add mod">
          <ac:chgData name="Miguel Miragaia" userId="876a4e10-4a50-461e-97f4-e7b3311c8518" providerId="ADAL" clId="{B0673C8E-3391-4883-9FE0-90D5B4A1A528}" dt="2023-05-31T18:07:00.726" v="1179" actId="1076"/>
          <ac:picMkLst>
            <pc:docMk/>
            <pc:sldMk cId="4161061999" sldId="263"/>
            <ac:picMk id="6" creationId="{DCBCFEA5-994E-1111-B68C-C77487C367DF}"/>
          </ac:picMkLst>
        </pc:picChg>
      </pc:sldChg>
      <pc:sldChg chg="addSp delSp modSp add mod ord setBg delDesignElem">
        <pc:chgData name="Miguel Miragaia" userId="876a4e10-4a50-461e-97f4-e7b3311c8518" providerId="ADAL" clId="{B0673C8E-3391-4883-9FE0-90D5B4A1A528}" dt="2023-05-31T18:53:30.933" v="1577" actId="1076"/>
        <pc:sldMkLst>
          <pc:docMk/>
          <pc:sldMk cId="2019707373" sldId="264"/>
        </pc:sldMkLst>
        <pc:spChg chg="add mod">
          <ac:chgData name="Miguel Miragaia" userId="876a4e10-4a50-461e-97f4-e7b3311c8518" providerId="ADAL" clId="{B0673C8E-3391-4883-9FE0-90D5B4A1A528}" dt="2023-05-31T18:37:55.608" v="1567" actId="20577"/>
          <ac:spMkLst>
            <pc:docMk/>
            <pc:sldMk cId="2019707373" sldId="264"/>
            <ac:spMk id="5" creationId="{0411D699-73A0-46CF-75CF-A9E01B039742}"/>
          </ac:spMkLst>
        </pc:spChg>
        <pc:spChg chg="mod">
          <ac:chgData name="Miguel Miragaia" userId="876a4e10-4a50-461e-97f4-e7b3311c8518" providerId="ADAL" clId="{B0673C8E-3391-4883-9FE0-90D5B4A1A528}" dt="2023-05-31T18:53:30.933" v="1577" actId="1076"/>
          <ac:spMkLst>
            <pc:docMk/>
            <pc:sldMk cId="2019707373" sldId="264"/>
            <ac:spMk id="8" creationId="{FAF3EEC2-EDA9-6B36-933F-2F3C55A28827}"/>
          </ac:spMkLst>
        </pc:spChg>
        <pc:spChg chg="del mod">
          <ac:chgData name="Miguel Miragaia" userId="876a4e10-4a50-461e-97f4-e7b3311c8518" providerId="ADAL" clId="{B0673C8E-3391-4883-9FE0-90D5B4A1A528}" dt="2023-05-31T18:22:59.809" v="1450" actId="478"/>
          <ac:spMkLst>
            <pc:docMk/>
            <pc:sldMk cId="2019707373" sldId="264"/>
            <ac:spMk id="13" creationId="{E0257235-5085-A750-7FA0-38E8D04D9B22}"/>
          </ac:spMkLst>
        </pc:spChg>
        <pc:spChg chg="del">
          <ac:chgData name="Miguel Miragaia" userId="876a4e10-4a50-461e-97f4-e7b3311c8518" providerId="ADAL" clId="{B0673C8E-3391-4883-9FE0-90D5B4A1A528}" dt="2023-05-31T18:20:50.049" v="1388"/>
          <ac:spMkLst>
            <pc:docMk/>
            <pc:sldMk cId="2019707373" sldId="264"/>
            <ac:spMk id="18" creationId="{B937640E-EF7A-4A6C-A950-D12B7D5C923E}"/>
          </ac:spMkLst>
        </pc:spChg>
        <pc:spChg chg="del">
          <ac:chgData name="Miguel Miragaia" userId="876a4e10-4a50-461e-97f4-e7b3311c8518" providerId="ADAL" clId="{B0673C8E-3391-4883-9FE0-90D5B4A1A528}" dt="2023-05-31T18:20:50.049" v="1388"/>
          <ac:spMkLst>
            <pc:docMk/>
            <pc:sldMk cId="2019707373" sldId="264"/>
            <ac:spMk id="20" creationId="{37C48F90-AFD5-4232-AE7D-27B956BF7EC5}"/>
          </ac:spMkLst>
        </pc:spChg>
        <pc:spChg chg="del">
          <ac:chgData name="Miguel Miragaia" userId="876a4e10-4a50-461e-97f4-e7b3311c8518" providerId="ADAL" clId="{B0673C8E-3391-4883-9FE0-90D5B4A1A528}" dt="2023-05-31T18:20:50.049" v="1388"/>
          <ac:spMkLst>
            <pc:docMk/>
            <pc:sldMk cId="2019707373" sldId="264"/>
            <ac:spMk id="22" creationId="{73C96EE1-9524-4300-BFAC-56AA55EB495C}"/>
          </ac:spMkLst>
        </pc:spChg>
        <pc:picChg chg="del">
          <ac:chgData name="Miguel Miragaia" userId="876a4e10-4a50-461e-97f4-e7b3311c8518" providerId="ADAL" clId="{B0673C8E-3391-4883-9FE0-90D5B4A1A528}" dt="2023-05-31T18:21:39.223" v="1389" actId="478"/>
          <ac:picMkLst>
            <pc:docMk/>
            <pc:sldMk cId="2019707373" sldId="264"/>
            <ac:picMk id="3" creationId="{FEB5A3A0-C31D-F7A4-5710-FA6BEABB25BE}"/>
          </ac:picMkLst>
        </pc:picChg>
        <pc:picChg chg="add mod">
          <ac:chgData name="Miguel Miragaia" userId="876a4e10-4a50-461e-97f4-e7b3311c8518" providerId="ADAL" clId="{B0673C8E-3391-4883-9FE0-90D5B4A1A528}" dt="2023-05-31T18:22:54.815" v="1448" actId="14100"/>
          <ac:picMkLst>
            <pc:docMk/>
            <pc:sldMk cId="2019707373" sldId="264"/>
            <ac:picMk id="4" creationId="{51A51BC5-E90D-A679-6260-F81C221B13D8}"/>
          </ac:picMkLst>
        </pc:picChg>
      </pc:sldChg>
      <pc:sldChg chg="addSp delSp modSp add mod setBg delDesignElem">
        <pc:chgData name="Miguel Miragaia" userId="876a4e10-4a50-461e-97f4-e7b3311c8518" providerId="ADAL" clId="{B0673C8E-3391-4883-9FE0-90D5B4A1A528}" dt="2023-05-31T19:45:38.087" v="1992" actId="20577"/>
        <pc:sldMkLst>
          <pc:docMk/>
          <pc:sldMk cId="3088381440" sldId="265"/>
        </pc:sldMkLst>
        <pc:spChg chg="mod">
          <ac:chgData name="Miguel Miragaia" userId="876a4e10-4a50-461e-97f4-e7b3311c8518" providerId="ADAL" clId="{B0673C8E-3391-4883-9FE0-90D5B4A1A528}" dt="2023-05-31T19:44:27.626" v="1954" actId="1076"/>
          <ac:spMkLst>
            <pc:docMk/>
            <pc:sldMk cId="3088381440" sldId="265"/>
            <ac:spMk id="8" creationId="{FAF3EEC2-EDA9-6B36-933F-2F3C55A28827}"/>
          </ac:spMkLst>
        </pc:spChg>
        <pc:spChg chg="mod">
          <ac:chgData name="Miguel Miragaia" userId="876a4e10-4a50-461e-97f4-e7b3311c8518" providerId="ADAL" clId="{B0673C8E-3391-4883-9FE0-90D5B4A1A528}" dt="2023-05-31T19:45:38.087" v="1992" actId="20577"/>
          <ac:spMkLst>
            <pc:docMk/>
            <pc:sldMk cId="3088381440" sldId="265"/>
            <ac:spMk id="13" creationId="{E0257235-5085-A750-7FA0-38E8D04D9B22}"/>
          </ac:spMkLst>
        </pc:spChg>
        <pc:spChg chg="del">
          <ac:chgData name="Miguel Miragaia" userId="876a4e10-4a50-461e-97f4-e7b3311c8518" providerId="ADAL" clId="{B0673C8E-3391-4883-9FE0-90D5B4A1A528}" dt="2023-05-31T18:55:15.412" v="1579"/>
          <ac:spMkLst>
            <pc:docMk/>
            <pc:sldMk cId="3088381440" sldId="265"/>
            <ac:spMk id="18" creationId="{B937640E-EF7A-4A6C-A950-D12B7D5C923E}"/>
          </ac:spMkLst>
        </pc:spChg>
        <pc:spChg chg="del">
          <ac:chgData name="Miguel Miragaia" userId="876a4e10-4a50-461e-97f4-e7b3311c8518" providerId="ADAL" clId="{B0673C8E-3391-4883-9FE0-90D5B4A1A528}" dt="2023-05-31T18:55:15.412" v="1579"/>
          <ac:spMkLst>
            <pc:docMk/>
            <pc:sldMk cId="3088381440" sldId="265"/>
            <ac:spMk id="20" creationId="{37C48F90-AFD5-4232-AE7D-27B956BF7EC5}"/>
          </ac:spMkLst>
        </pc:spChg>
        <pc:spChg chg="del">
          <ac:chgData name="Miguel Miragaia" userId="876a4e10-4a50-461e-97f4-e7b3311c8518" providerId="ADAL" clId="{B0673C8E-3391-4883-9FE0-90D5B4A1A528}" dt="2023-05-31T18:55:15.412" v="1579"/>
          <ac:spMkLst>
            <pc:docMk/>
            <pc:sldMk cId="3088381440" sldId="265"/>
            <ac:spMk id="22" creationId="{73C96EE1-9524-4300-BFAC-56AA55EB495C}"/>
          </ac:spMkLst>
        </pc:spChg>
        <pc:picChg chg="del">
          <ac:chgData name="Miguel Miragaia" userId="876a4e10-4a50-461e-97f4-e7b3311c8518" providerId="ADAL" clId="{B0673C8E-3391-4883-9FE0-90D5B4A1A528}" dt="2023-05-31T18:55:18.995" v="1580" actId="478"/>
          <ac:picMkLst>
            <pc:docMk/>
            <pc:sldMk cId="3088381440" sldId="265"/>
            <ac:picMk id="3" creationId="{FEB5A3A0-C31D-F7A4-5710-FA6BEABB25BE}"/>
          </ac:picMkLst>
        </pc:picChg>
        <pc:picChg chg="add mod">
          <ac:chgData name="Miguel Miragaia" userId="876a4e10-4a50-461e-97f4-e7b3311c8518" providerId="ADAL" clId="{B0673C8E-3391-4883-9FE0-90D5B4A1A528}" dt="2023-05-31T19:41:44.443" v="1949" actId="1076"/>
          <ac:picMkLst>
            <pc:docMk/>
            <pc:sldMk cId="3088381440" sldId="265"/>
            <ac:picMk id="4" creationId="{C25BDB3C-B17B-1152-79E0-9A85377FB648}"/>
          </ac:picMkLst>
        </pc:picChg>
        <pc:picChg chg="add mod">
          <ac:chgData name="Miguel Miragaia" userId="876a4e10-4a50-461e-97f4-e7b3311c8518" providerId="ADAL" clId="{B0673C8E-3391-4883-9FE0-90D5B4A1A528}" dt="2023-05-31T19:41:54.118" v="1951" actId="14100"/>
          <ac:picMkLst>
            <pc:docMk/>
            <pc:sldMk cId="3088381440" sldId="265"/>
            <ac:picMk id="6" creationId="{61047D7F-D017-888B-0072-DCD7135D2616}"/>
          </ac:picMkLst>
        </pc:picChg>
        <pc:picChg chg="add del mod">
          <ac:chgData name="Miguel Miragaia" userId="876a4e10-4a50-461e-97f4-e7b3311c8518" providerId="ADAL" clId="{B0673C8E-3391-4883-9FE0-90D5B4A1A528}" dt="2023-05-31T19:37:14.704" v="1910" actId="478"/>
          <ac:picMkLst>
            <pc:docMk/>
            <pc:sldMk cId="3088381440" sldId="265"/>
            <ac:picMk id="9" creationId="{F24EB649-24CE-5329-5C4D-E9E58DDDE9B5}"/>
          </ac:picMkLst>
        </pc:picChg>
        <pc:picChg chg="add del mod">
          <ac:chgData name="Miguel Miragaia" userId="876a4e10-4a50-461e-97f4-e7b3311c8518" providerId="ADAL" clId="{B0673C8E-3391-4883-9FE0-90D5B4A1A528}" dt="2023-05-31T19:40:22.697" v="1943" actId="1076"/>
          <ac:picMkLst>
            <pc:docMk/>
            <pc:sldMk cId="3088381440" sldId="265"/>
            <ac:picMk id="11" creationId="{83191B3B-A902-DE91-1A57-B6B8C23732C2}"/>
          </ac:picMkLst>
        </pc:picChg>
        <pc:picChg chg="add mod">
          <ac:chgData name="Miguel Miragaia" userId="876a4e10-4a50-461e-97f4-e7b3311c8518" providerId="ADAL" clId="{B0673C8E-3391-4883-9FE0-90D5B4A1A528}" dt="2023-05-31T19:44:33.367" v="1957" actId="14100"/>
          <ac:picMkLst>
            <pc:docMk/>
            <pc:sldMk cId="3088381440" sldId="265"/>
            <ac:picMk id="14" creationId="{3C92AE7E-AB04-FFC1-3188-7C647E0AE7A6}"/>
          </ac:picMkLst>
        </pc:picChg>
        <pc:picChg chg="add mod">
          <ac:chgData name="Miguel Miragaia" userId="876a4e10-4a50-461e-97f4-e7b3311c8518" providerId="ADAL" clId="{B0673C8E-3391-4883-9FE0-90D5B4A1A528}" dt="2023-05-31T19:39:54.061" v="1940" actId="1076"/>
          <ac:picMkLst>
            <pc:docMk/>
            <pc:sldMk cId="3088381440" sldId="265"/>
            <ac:picMk id="16" creationId="{136BB51E-8BD2-6715-12CF-0CFAF3165D75}"/>
          </ac:picMkLst>
        </pc:picChg>
        <pc:picChg chg="add mod">
          <ac:chgData name="Miguel Miragaia" userId="876a4e10-4a50-461e-97f4-e7b3311c8518" providerId="ADAL" clId="{B0673C8E-3391-4883-9FE0-90D5B4A1A528}" dt="2023-05-31T19:41:24.289" v="1947" actId="1076"/>
          <ac:picMkLst>
            <pc:docMk/>
            <pc:sldMk cId="3088381440" sldId="265"/>
            <ac:picMk id="19" creationId="{D747E920-3520-7B13-970D-12526D0681FB}"/>
          </ac:picMkLst>
        </pc:picChg>
      </pc:sldChg>
      <pc:sldChg chg="addSp delSp modSp new mod ord setBg">
        <pc:chgData name="Miguel Miragaia" userId="876a4e10-4a50-461e-97f4-e7b3311c8518" providerId="ADAL" clId="{B0673C8E-3391-4883-9FE0-90D5B4A1A528}" dt="2023-05-31T19:19:18.031" v="1905" actId="20577"/>
        <pc:sldMkLst>
          <pc:docMk/>
          <pc:sldMk cId="413953440" sldId="266"/>
        </pc:sldMkLst>
        <pc:spChg chg="del mod">
          <ac:chgData name="Miguel Miragaia" userId="876a4e10-4a50-461e-97f4-e7b3311c8518" providerId="ADAL" clId="{B0673C8E-3391-4883-9FE0-90D5B4A1A528}" dt="2023-05-31T18:59:06.967" v="1595" actId="478"/>
          <ac:spMkLst>
            <pc:docMk/>
            <pc:sldMk cId="413953440" sldId="266"/>
            <ac:spMk id="2" creationId="{DD63443A-B8D0-BE24-3B6D-99C72C0F9CF4}"/>
          </ac:spMkLst>
        </pc:spChg>
        <pc:spChg chg="del mod">
          <ac:chgData name="Miguel Miragaia" userId="876a4e10-4a50-461e-97f4-e7b3311c8518" providerId="ADAL" clId="{B0673C8E-3391-4883-9FE0-90D5B4A1A528}" dt="2023-05-31T18:59:08" v="1596" actId="478"/>
          <ac:spMkLst>
            <pc:docMk/>
            <pc:sldMk cId="413953440" sldId="266"/>
            <ac:spMk id="3" creationId="{5C21A7B4-9038-5A38-3C15-2AB13577F6B1}"/>
          </ac:spMkLst>
        </pc:spChg>
        <pc:spChg chg="add mod">
          <ac:chgData name="Miguel Miragaia" userId="876a4e10-4a50-461e-97f4-e7b3311c8518" providerId="ADAL" clId="{B0673C8E-3391-4883-9FE0-90D5B4A1A528}" dt="2023-05-31T18:59:44.941" v="1628" actId="27636"/>
          <ac:spMkLst>
            <pc:docMk/>
            <pc:sldMk cId="413953440" sldId="266"/>
            <ac:spMk id="6" creationId="{78EC88DF-5C9F-F65F-3332-19E37ADAC096}"/>
          </ac:spMkLst>
        </pc:spChg>
        <pc:spChg chg="add mod">
          <ac:chgData name="Miguel Miragaia" userId="876a4e10-4a50-461e-97f4-e7b3311c8518" providerId="ADAL" clId="{B0673C8E-3391-4883-9FE0-90D5B4A1A528}" dt="2023-05-31T19:19:18.031" v="1905" actId="20577"/>
          <ac:spMkLst>
            <pc:docMk/>
            <pc:sldMk cId="413953440" sldId="266"/>
            <ac:spMk id="7" creationId="{5E5F64AA-2880-96E4-674F-BA696DB485F0}"/>
          </ac:spMkLst>
        </pc:spChg>
        <pc:spChg chg="add">
          <ac:chgData name="Miguel Miragaia" userId="876a4e10-4a50-461e-97f4-e7b3311c8518" providerId="ADAL" clId="{B0673C8E-3391-4883-9FE0-90D5B4A1A528}" dt="2023-05-31T18:59:03.779" v="1594" actId="26606"/>
          <ac:spMkLst>
            <pc:docMk/>
            <pc:sldMk cId="413953440" sldId="266"/>
            <ac:spMk id="8" creationId="{B937640E-EF7A-4A6C-A950-D12B7D5C923E}"/>
          </ac:spMkLst>
        </pc:spChg>
        <pc:spChg chg="add">
          <ac:chgData name="Miguel Miragaia" userId="876a4e10-4a50-461e-97f4-e7b3311c8518" providerId="ADAL" clId="{B0673C8E-3391-4883-9FE0-90D5B4A1A528}" dt="2023-05-31T18:59:03.779" v="1594" actId="26606"/>
          <ac:spMkLst>
            <pc:docMk/>
            <pc:sldMk cId="413953440" sldId="266"/>
            <ac:spMk id="10" creationId="{D72B6D96-D9A2-4E4A-8064-FCA9A1D3F647}"/>
          </ac:spMkLst>
        </pc:spChg>
        <pc:spChg chg="add">
          <ac:chgData name="Miguel Miragaia" userId="876a4e10-4a50-461e-97f4-e7b3311c8518" providerId="ADAL" clId="{B0673C8E-3391-4883-9FE0-90D5B4A1A528}" dt="2023-05-31T18:59:03.779" v="1594" actId="26606"/>
          <ac:spMkLst>
            <pc:docMk/>
            <pc:sldMk cId="413953440" sldId="266"/>
            <ac:spMk id="12" creationId="{64ADF8E3-1B35-4C33-95FB-BAAD781AF743}"/>
          </ac:spMkLst>
        </pc:spChg>
        <pc:picChg chg="add mod">
          <ac:chgData name="Miguel Miragaia" userId="876a4e10-4a50-461e-97f4-e7b3311c8518" providerId="ADAL" clId="{B0673C8E-3391-4883-9FE0-90D5B4A1A528}" dt="2023-05-31T19:00:19.765" v="1632" actId="14100"/>
          <ac:picMkLst>
            <pc:docMk/>
            <pc:sldMk cId="413953440" sldId="266"/>
            <ac:picMk id="5" creationId="{44FD98E5-7DC5-A313-5B5D-F8775771E248}"/>
          </ac:picMkLst>
        </pc:picChg>
      </pc:sldChg>
      <pc:sldChg chg="addSp delSp modSp new mod setBg">
        <pc:chgData name="Miguel Miragaia" userId="876a4e10-4a50-461e-97f4-e7b3311c8518" providerId="ADAL" clId="{B0673C8E-3391-4883-9FE0-90D5B4A1A528}" dt="2023-05-31T23:46:57.608" v="2962" actId="20577"/>
        <pc:sldMkLst>
          <pc:docMk/>
          <pc:sldMk cId="1439250325" sldId="267"/>
        </pc:sldMkLst>
        <pc:spChg chg="mod">
          <ac:chgData name="Miguel Miragaia" userId="876a4e10-4a50-461e-97f4-e7b3311c8518" providerId="ADAL" clId="{B0673C8E-3391-4883-9FE0-90D5B4A1A528}" dt="2023-05-31T23:46:57.608" v="2962" actId="20577"/>
          <ac:spMkLst>
            <pc:docMk/>
            <pc:sldMk cId="1439250325" sldId="267"/>
            <ac:spMk id="2" creationId="{D8B30FA7-0B81-FA6C-B208-A04612D1B2B8}"/>
          </ac:spMkLst>
        </pc:spChg>
        <pc:spChg chg="del">
          <ac:chgData name="Miguel Miragaia" userId="876a4e10-4a50-461e-97f4-e7b3311c8518" providerId="ADAL" clId="{B0673C8E-3391-4883-9FE0-90D5B4A1A528}" dt="2023-05-31T20:04:19.865" v="2011" actId="22"/>
          <ac:spMkLst>
            <pc:docMk/>
            <pc:sldMk cId="1439250325" sldId="267"/>
            <ac:spMk id="3" creationId="{344BFE69-220B-A011-6FD0-BB7632D0BD2C}"/>
          </ac:spMkLst>
        </pc:spChg>
        <pc:spChg chg="add">
          <ac:chgData name="Miguel Miragaia" userId="876a4e10-4a50-461e-97f4-e7b3311c8518" providerId="ADAL" clId="{B0673C8E-3391-4883-9FE0-90D5B4A1A528}" dt="2023-05-31T20:05:24.928" v="2021" actId="26606"/>
          <ac:spMkLst>
            <pc:docMk/>
            <pc:sldMk cId="1439250325" sldId="267"/>
            <ac:spMk id="7" creationId="{B937640E-EF7A-4A6C-A950-D12B7D5C923E}"/>
          </ac:spMkLst>
        </pc:spChg>
        <pc:spChg chg="add">
          <ac:chgData name="Miguel Miragaia" userId="876a4e10-4a50-461e-97f4-e7b3311c8518" providerId="ADAL" clId="{B0673C8E-3391-4883-9FE0-90D5B4A1A528}" dt="2023-05-31T20:05:24.928" v="2021" actId="26606"/>
          <ac:spMkLst>
            <pc:docMk/>
            <pc:sldMk cId="1439250325" sldId="267"/>
            <ac:spMk id="8" creationId="{39796C61-3902-4C2A-AD60-D926667F530C}"/>
          </ac:spMkLst>
        </pc:spChg>
        <pc:spChg chg="add del">
          <ac:chgData name="Miguel Miragaia" userId="876a4e10-4a50-461e-97f4-e7b3311c8518" providerId="ADAL" clId="{B0673C8E-3391-4883-9FE0-90D5B4A1A528}" dt="2023-05-31T20:05:14.600" v="2020" actId="26606"/>
          <ac:spMkLst>
            <pc:docMk/>
            <pc:sldMk cId="1439250325" sldId="267"/>
            <ac:spMk id="9" creationId="{768A402C-5CB8-6C17-3EDE-92991766F6EB}"/>
          </ac:spMkLst>
        </pc:spChg>
        <pc:spChg chg="add del">
          <ac:chgData name="Miguel Miragaia" userId="876a4e10-4a50-461e-97f4-e7b3311c8518" providerId="ADAL" clId="{B0673C8E-3391-4883-9FE0-90D5B4A1A528}" dt="2023-05-31T20:05:47.756" v="2032" actId="478"/>
          <ac:spMkLst>
            <pc:docMk/>
            <pc:sldMk cId="1439250325" sldId="267"/>
            <ac:spMk id="10" creationId="{C9EA6947-D556-2B25-B68E-91B0BD5C12FD}"/>
          </ac:spMkLst>
        </pc:spChg>
        <pc:spChg chg="add del">
          <ac:chgData name="Miguel Miragaia" userId="876a4e10-4a50-461e-97f4-e7b3311c8518" providerId="ADAL" clId="{B0673C8E-3391-4883-9FE0-90D5B4A1A528}" dt="2023-05-31T20:05:14.600" v="2020" actId="26606"/>
          <ac:spMkLst>
            <pc:docMk/>
            <pc:sldMk cId="1439250325" sldId="267"/>
            <ac:spMk id="12" creationId="{B937640E-EF7A-4A6C-A950-D12B7D5C923E}"/>
          </ac:spMkLst>
        </pc:spChg>
        <pc:spChg chg="add del">
          <ac:chgData name="Miguel Miragaia" userId="876a4e10-4a50-461e-97f4-e7b3311c8518" providerId="ADAL" clId="{B0673C8E-3391-4883-9FE0-90D5B4A1A528}" dt="2023-05-31T20:05:14.600" v="2020" actId="26606"/>
          <ac:spMkLst>
            <pc:docMk/>
            <pc:sldMk cId="1439250325" sldId="267"/>
            <ac:spMk id="14" creationId="{76ADA084-C86B-4F3C-8077-6A8999CC4632}"/>
          </ac:spMkLst>
        </pc:spChg>
        <pc:spChg chg="add">
          <ac:chgData name="Miguel Miragaia" userId="876a4e10-4a50-461e-97f4-e7b3311c8518" providerId="ADAL" clId="{B0673C8E-3391-4883-9FE0-90D5B4A1A528}" dt="2023-05-31T20:05:24.928" v="2021" actId="26606"/>
          <ac:spMkLst>
            <pc:docMk/>
            <pc:sldMk cId="1439250325" sldId="267"/>
            <ac:spMk id="16" creationId="{36A49EC6-053B-4ACB-9913-5C4B245E913B}"/>
          </ac:spMkLst>
        </pc:spChg>
        <pc:picChg chg="add del mod ord">
          <ac:chgData name="Miguel Miragaia" userId="876a4e10-4a50-461e-97f4-e7b3311c8518" providerId="ADAL" clId="{B0673C8E-3391-4883-9FE0-90D5B4A1A528}" dt="2023-05-31T20:05:27.772" v="2022" actId="478"/>
          <ac:picMkLst>
            <pc:docMk/>
            <pc:sldMk cId="1439250325" sldId="267"/>
            <ac:picMk id="5" creationId="{F6FA7F8E-4900-ACAD-F15F-43AD88A9DD8E}"/>
          </ac:picMkLst>
        </pc:picChg>
        <pc:picChg chg="add mod">
          <ac:chgData name="Miguel Miragaia" userId="876a4e10-4a50-461e-97f4-e7b3311c8518" providerId="ADAL" clId="{B0673C8E-3391-4883-9FE0-90D5B4A1A528}" dt="2023-05-31T20:05:27.929" v="2023"/>
          <ac:picMkLst>
            <pc:docMk/>
            <pc:sldMk cId="1439250325" sldId="267"/>
            <ac:picMk id="6" creationId="{A14CBE56-D895-DADA-1C41-B6C5AECABE80}"/>
          </ac:picMkLst>
        </pc:picChg>
      </pc:sldChg>
      <pc:sldChg chg="modSp add del mod">
        <pc:chgData name="Miguel Miragaia" userId="876a4e10-4a50-461e-97f4-e7b3311c8518" providerId="ADAL" clId="{B0673C8E-3391-4883-9FE0-90D5B4A1A528}" dt="2023-05-31T19:54:59.842" v="2003" actId="47"/>
        <pc:sldMkLst>
          <pc:docMk/>
          <pc:sldMk cId="3601939891" sldId="267"/>
        </pc:sldMkLst>
        <pc:spChg chg="mod">
          <ac:chgData name="Miguel Miragaia" userId="876a4e10-4a50-461e-97f4-e7b3311c8518" providerId="ADAL" clId="{B0673C8E-3391-4883-9FE0-90D5B4A1A528}" dt="2023-05-31T19:53:16.643" v="1999" actId="20577"/>
          <ac:spMkLst>
            <pc:docMk/>
            <pc:sldMk cId="3601939891" sldId="267"/>
            <ac:spMk id="8" creationId="{FAF3EEC2-EDA9-6B36-933F-2F3C55A28827}"/>
          </ac:spMkLst>
        </pc:spChg>
        <pc:spChg chg="mod">
          <ac:chgData name="Miguel Miragaia" userId="876a4e10-4a50-461e-97f4-e7b3311c8518" providerId="ADAL" clId="{B0673C8E-3391-4883-9FE0-90D5B4A1A528}" dt="2023-05-31T19:53:26.362" v="2002" actId="20577"/>
          <ac:spMkLst>
            <pc:docMk/>
            <pc:sldMk cId="3601939891" sldId="267"/>
            <ac:spMk id="13" creationId="{E0257235-5085-A750-7FA0-38E8D04D9B22}"/>
          </ac:spMkLst>
        </pc:spChg>
      </pc:sldChg>
      <pc:sldChg chg="addSp delSp modSp new mod setBg">
        <pc:chgData name="Miguel Miragaia" userId="876a4e10-4a50-461e-97f4-e7b3311c8518" providerId="ADAL" clId="{B0673C8E-3391-4883-9FE0-90D5B4A1A528}" dt="2023-05-31T23:47:00.127" v="2963" actId="20577"/>
        <pc:sldMkLst>
          <pc:docMk/>
          <pc:sldMk cId="660159514" sldId="268"/>
        </pc:sldMkLst>
        <pc:spChg chg="mod">
          <ac:chgData name="Miguel Miragaia" userId="876a4e10-4a50-461e-97f4-e7b3311c8518" providerId="ADAL" clId="{B0673C8E-3391-4883-9FE0-90D5B4A1A528}" dt="2023-05-31T23:47:00.127" v="2963" actId="20577"/>
          <ac:spMkLst>
            <pc:docMk/>
            <pc:sldMk cId="660159514" sldId="268"/>
            <ac:spMk id="2" creationId="{8C3B1ABD-8DE3-63F0-9C07-857C288EC5CE}"/>
          </ac:spMkLst>
        </pc:spChg>
        <pc:spChg chg="del mod">
          <ac:chgData name="Miguel Miragaia" userId="876a4e10-4a50-461e-97f4-e7b3311c8518" providerId="ADAL" clId="{B0673C8E-3391-4883-9FE0-90D5B4A1A528}" dt="2023-05-31T20:07:02.694" v="2045" actId="478"/>
          <ac:spMkLst>
            <pc:docMk/>
            <pc:sldMk cId="660159514" sldId="268"/>
            <ac:spMk id="3" creationId="{456EFE9F-E530-75C1-DFD6-D3FC9788F264}"/>
          </ac:spMkLst>
        </pc:spChg>
        <pc:spChg chg="add">
          <ac:chgData name="Miguel Miragaia" userId="876a4e10-4a50-461e-97f4-e7b3311c8518" providerId="ADAL" clId="{B0673C8E-3391-4883-9FE0-90D5B4A1A528}" dt="2023-05-31T20:06:31.588" v="2034" actId="26606"/>
          <ac:spMkLst>
            <pc:docMk/>
            <pc:sldMk cId="660159514" sldId="268"/>
            <ac:spMk id="8" creationId="{B937640E-EF7A-4A6C-A950-D12B7D5C923E}"/>
          </ac:spMkLst>
        </pc:spChg>
        <pc:spChg chg="add">
          <ac:chgData name="Miguel Miragaia" userId="876a4e10-4a50-461e-97f4-e7b3311c8518" providerId="ADAL" clId="{B0673C8E-3391-4883-9FE0-90D5B4A1A528}" dt="2023-05-31T20:06:31.588" v="2034" actId="26606"/>
          <ac:spMkLst>
            <pc:docMk/>
            <pc:sldMk cId="660159514" sldId="268"/>
            <ac:spMk id="10" creationId="{D72B6D96-D9A2-4E4A-8064-FCA9A1D3F647}"/>
          </ac:spMkLst>
        </pc:spChg>
        <pc:spChg chg="add">
          <ac:chgData name="Miguel Miragaia" userId="876a4e10-4a50-461e-97f4-e7b3311c8518" providerId="ADAL" clId="{B0673C8E-3391-4883-9FE0-90D5B4A1A528}" dt="2023-05-31T20:06:31.588" v="2034" actId="26606"/>
          <ac:spMkLst>
            <pc:docMk/>
            <pc:sldMk cId="660159514" sldId="268"/>
            <ac:spMk id="12" creationId="{64ADF8E3-1B35-4C33-95FB-BAAD781AF743}"/>
          </ac:spMkLst>
        </pc:spChg>
        <pc:picChg chg="add del mod">
          <ac:chgData name="Miguel Miragaia" userId="876a4e10-4a50-461e-97f4-e7b3311c8518" providerId="ADAL" clId="{B0673C8E-3391-4883-9FE0-90D5B4A1A528}" dt="2023-05-31T20:06:37.070" v="2037" actId="478"/>
          <ac:picMkLst>
            <pc:docMk/>
            <pc:sldMk cId="660159514" sldId="268"/>
            <ac:picMk id="5" creationId="{0BBB481E-DECB-8C7E-8C3C-E9087E14FDAA}"/>
          </ac:picMkLst>
        </pc:picChg>
        <pc:picChg chg="add del">
          <ac:chgData name="Miguel Miragaia" userId="876a4e10-4a50-461e-97f4-e7b3311c8518" providerId="ADAL" clId="{B0673C8E-3391-4883-9FE0-90D5B4A1A528}" dt="2023-05-31T20:06:43.013" v="2039" actId="478"/>
          <ac:picMkLst>
            <pc:docMk/>
            <pc:sldMk cId="660159514" sldId="268"/>
            <ac:picMk id="7" creationId="{5045B5E2-6616-A3DF-1B61-7F6B586CE38D}"/>
          </ac:picMkLst>
        </pc:picChg>
        <pc:picChg chg="add mod">
          <ac:chgData name="Miguel Miragaia" userId="876a4e10-4a50-461e-97f4-e7b3311c8518" providerId="ADAL" clId="{B0673C8E-3391-4883-9FE0-90D5B4A1A528}" dt="2023-05-31T20:06:54.058" v="2043" actId="14100"/>
          <ac:picMkLst>
            <pc:docMk/>
            <pc:sldMk cId="660159514" sldId="268"/>
            <ac:picMk id="11" creationId="{0E1EEA20-E887-C4D9-B695-806A886CC21E}"/>
          </ac:picMkLst>
        </pc:picChg>
      </pc:sldChg>
      <pc:sldChg chg="addSp delSp modSp new mod setBg">
        <pc:chgData name="Miguel Miragaia" userId="876a4e10-4a50-461e-97f4-e7b3311c8518" providerId="ADAL" clId="{B0673C8E-3391-4883-9FE0-90D5B4A1A528}" dt="2023-05-31T23:47:08.241" v="2966" actId="20577"/>
        <pc:sldMkLst>
          <pc:docMk/>
          <pc:sldMk cId="1955161060" sldId="269"/>
        </pc:sldMkLst>
        <pc:spChg chg="mod">
          <ac:chgData name="Miguel Miragaia" userId="876a4e10-4a50-461e-97f4-e7b3311c8518" providerId="ADAL" clId="{B0673C8E-3391-4883-9FE0-90D5B4A1A528}" dt="2023-05-31T23:47:08.241" v="2966" actId="20577"/>
          <ac:spMkLst>
            <pc:docMk/>
            <pc:sldMk cId="1955161060" sldId="269"/>
            <ac:spMk id="2" creationId="{E9EE5E9B-6730-DAD1-27B9-48DE43BAFD97}"/>
          </ac:spMkLst>
        </pc:spChg>
        <pc:spChg chg="del mod">
          <ac:chgData name="Miguel Miragaia" userId="876a4e10-4a50-461e-97f4-e7b3311c8518" providerId="ADAL" clId="{B0673C8E-3391-4883-9FE0-90D5B4A1A528}" dt="2023-05-31T20:08:57.441" v="2058" actId="478"/>
          <ac:spMkLst>
            <pc:docMk/>
            <pc:sldMk cId="1955161060" sldId="269"/>
            <ac:spMk id="3" creationId="{96ACA912-168E-99CE-CFE0-84046F5408CF}"/>
          </ac:spMkLst>
        </pc:spChg>
        <pc:spChg chg="add">
          <ac:chgData name="Miguel Miragaia" userId="876a4e10-4a50-461e-97f4-e7b3311c8518" providerId="ADAL" clId="{B0673C8E-3391-4883-9FE0-90D5B4A1A528}" dt="2023-05-31T20:08:39.087" v="2051" actId="26606"/>
          <ac:spMkLst>
            <pc:docMk/>
            <pc:sldMk cId="1955161060" sldId="269"/>
            <ac:spMk id="10" creationId="{6DA65B90-7B06-4499-91BA-CDDD36132481}"/>
          </ac:spMkLst>
        </pc:spChg>
        <pc:spChg chg="add">
          <ac:chgData name="Miguel Miragaia" userId="876a4e10-4a50-461e-97f4-e7b3311c8518" providerId="ADAL" clId="{B0673C8E-3391-4883-9FE0-90D5B4A1A528}" dt="2023-05-31T20:08:39.087" v="2051" actId="26606"/>
          <ac:spMkLst>
            <pc:docMk/>
            <pc:sldMk cId="1955161060" sldId="269"/>
            <ac:spMk id="12" creationId="{5C7BC1E0-1C8D-47CB-B48A-D3D0D2EF0E3A}"/>
          </ac:spMkLst>
        </pc:spChg>
        <pc:spChg chg="add">
          <ac:chgData name="Miguel Miragaia" userId="876a4e10-4a50-461e-97f4-e7b3311c8518" providerId="ADAL" clId="{B0673C8E-3391-4883-9FE0-90D5B4A1A528}" dt="2023-05-31T20:08:39.087" v="2051" actId="26606"/>
          <ac:spMkLst>
            <pc:docMk/>
            <pc:sldMk cId="1955161060" sldId="269"/>
            <ac:spMk id="14" creationId="{3AD1C04B-04EF-43BA-B2AB-6F52AF8B943A}"/>
          </ac:spMkLst>
        </pc:spChg>
        <pc:picChg chg="add mod">
          <ac:chgData name="Miguel Miragaia" userId="876a4e10-4a50-461e-97f4-e7b3311c8518" providerId="ADAL" clId="{B0673C8E-3391-4883-9FE0-90D5B4A1A528}" dt="2023-05-31T20:09:01.413" v="2059" actId="14100"/>
          <ac:picMkLst>
            <pc:docMk/>
            <pc:sldMk cId="1955161060" sldId="269"/>
            <ac:picMk id="5" creationId="{1EFF4A9E-A38C-45C9-4212-237AA5CA74F1}"/>
          </ac:picMkLst>
        </pc:picChg>
      </pc:sldChg>
      <pc:sldChg chg="addSp delSp modSp new mod setBg">
        <pc:chgData name="Miguel Miragaia" userId="876a4e10-4a50-461e-97f4-e7b3311c8518" providerId="ADAL" clId="{B0673C8E-3391-4883-9FE0-90D5B4A1A528}" dt="2023-05-31T23:47:11.609" v="2967" actId="20577"/>
        <pc:sldMkLst>
          <pc:docMk/>
          <pc:sldMk cId="1597347897" sldId="270"/>
        </pc:sldMkLst>
        <pc:spChg chg="del">
          <ac:chgData name="Miguel Miragaia" userId="876a4e10-4a50-461e-97f4-e7b3311c8518" providerId="ADAL" clId="{B0673C8E-3391-4883-9FE0-90D5B4A1A528}" dt="2023-05-31T20:15:25.827" v="2063" actId="478"/>
          <ac:spMkLst>
            <pc:docMk/>
            <pc:sldMk cId="1597347897" sldId="270"/>
            <ac:spMk id="2" creationId="{CAC8C5B6-EF5B-6E78-23FF-8740E2B4FFF1}"/>
          </ac:spMkLst>
        </pc:spChg>
        <pc:spChg chg="mod">
          <ac:chgData name="Miguel Miragaia" userId="876a4e10-4a50-461e-97f4-e7b3311c8518" providerId="ADAL" clId="{B0673C8E-3391-4883-9FE0-90D5B4A1A528}" dt="2023-05-31T20:15:47.473" v="2069" actId="26606"/>
          <ac:spMkLst>
            <pc:docMk/>
            <pc:sldMk cId="1597347897" sldId="270"/>
            <ac:spMk id="3" creationId="{62F800C5-8BAF-C9B3-3AB5-6F67C330189E}"/>
          </ac:spMkLst>
        </pc:spChg>
        <pc:spChg chg="add mod ord">
          <ac:chgData name="Miguel Miragaia" userId="876a4e10-4a50-461e-97f4-e7b3311c8518" providerId="ADAL" clId="{B0673C8E-3391-4883-9FE0-90D5B4A1A528}" dt="2023-05-31T23:47:11.609" v="2967" actId="20577"/>
          <ac:spMkLst>
            <pc:docMk/>
            <pc:sldMk cId="1597347897" sldId="270"/>
            <ac:spMk id="6" creationId="{70037AEA-1E3C-4498-11C8-890FEA6E2C07}"/>
          </ac:spMkLst>
        </pc:spChg>
        <pc:spChg chg="add del mod">
          <ac:chgData name="Miguel Miragaia" userId="876a4e10-4a50-461e-97f4-e7b3311c8518" providerId="ADAL" clId="{B0673C8E-3391-4883-9FE0-90D5B4A1A528}" dt="2023-05-31T20:15:52.996" v="2072"/>
          <ac:spMkLst>
            <pc:docMk/>
            <pc:sldMk cId="1597347897" sldId="270"/>
            <ac:spMk id="7" creationId="{1D44980B-E287-119A-58CD-C3A3AF70AD77}"/>
          </ac:spMkLst>
        </pc:spChg>
        <pc:spChg chg="add">
          <ac:chgData name="Miguel Miragaia" userId="876a4e10-4a50-461e-97f4-e7b3311c8518" providerId="ADAL" clId="{B0673C8E-3391-4883-9FE0-90D5B4A1A528}" dt="2023-05-31T20:15:47.473" v="2069" actId="26606"/>
          <ac:spMkLst>
            <pc:docMk/>
            <pc:sldMk cId="1597347897" sldId="270"/>
            <ac:spMk id="11" creationId="{31BC8F63-97F8-423D-89DA-297A1A408EF8}"/>
          </ac:spMkLst>
        </pc:spChg>
        <pc:spChg chg="add">
          <ac:chgData name="Miguel Miragaia" userId="876a4e10-4a50-461e-97f4-e7b3311c8518" providerId="ADAL" clId="{B0673C8E-3391-4883-9FE0-90D5B4A1A528}" dt="2023-05-31T20:15:47.473" v="2069" actId="26606"/>
          <ac:spMkLst>
            <pc:docMk/>
            <pc:sldMk cId="1597347897" sldId="270"/>
            <ac:spMk id="13" creationId="{3BBAB87D-2851-4F58-8AE4-FCF1D7413598}"/>
          </ac:spMkLst>
        </pc:spChg>
        <pc:spChg chg="add">
          <ac:chgData name="Miguel Miragaia" userId="876a4e10-4a50-461e-97f4-e7b3311c8518" providerId="ADAL" clId="{B0673C8E-3391-4883-9FE0-90D5B4A1A528}" dt="2023-05-31T20:15:47.473" v="2069" actId="26606"/>
          <ac:spMkLst>
            <pc:docMk/>
            <pc:sldMk cId="1597347897" sldId="270"/>
            <ac:spMk id="15" creationId="{396CFDFE-8E78-4E0B-8719-596F3ACB92F6}"/>
          </ac:spMkLst>
        </pc:spChg>
        <pc:picChg chg="add del mod">
          <ac:chgData name="Miguel Miragaia" userId="876a4e10-4a50-461e-97f4-e7b3311c8518" providerId="ADAL" clId="{B0673C8E-3391-4883-9FE0-90D5B4A1A528}" dt="2023-05-31T20:15:50.299" v="2070" actId="478"/>
          <ac:picMkLst>
            <pc:docMk/>
            <pc:sldMk cId="1597347897" sldId="270"/>
            <ac:picMk id="5" creationId="{62B4BED2-878D-471E-6D9C-6A7E5CB65D75}"/>
          </ac:picMkLst>
        </pc:picChg>
        <pc:picChg chg="add del mod">
          <ac:chgData name="Miguel Miragaia" userId="876a4e10-4a50-461e-97f4-e7b3311c8518" providerId="ADAL" clId="{B0673C8E-3391-4883-9FE0-90D5B4A1A528}" dt="2023-05-31T20:16:00.068" v="2074"/>
          <ac:picMkLst>
            <pc:docMk/>
            <pc:sldMk cId="1597347897" sldId="270"/>
            <ac:picMk id="8" creationId="{D89B20A1-0ED4-19C0-FA6D-0F5FD61EA854}"/>
          </ac:picMkLst>
        </pc:picChg>
        <pc:picChg chg="add mod">
          <ac:chgData name="Miguel Miragaia" userId="876a4e10-4a50-461e-97f4-e7b3311c8518" providerId="ADAL" clId="{B0673C8E-3391-4883-9FE0-90D5B4A1A528}" dt="2023-05-31T20:16:05.485" v="2076" actId="1076"/>
          <ac:picMkLst>
            <pc:docMk/>
            <pc:sldMk cId="1597347897" sldId="270"/>
            <ac:picMk id="10" creationId="{27B82063-587A-1AE1-5B6E-965F5C460A2A}"/>
          </ac:picMkLst>
        </pc:picChg>
      </pc:sldChg>
      <pc:sldChg chg="modSp new mod">
        <pc:chgData name="Miguel Miragaia" userId="876a4e10-4a50-461e-97f4-e7b3311c8518" providerId="ADAL" clId="{B0673C8E-3391-4883-9FE0-90D5B4A1A528}" dt="2023-05-31T21:18:34.008" v="2420" actId="20577"/>
        <pc:sldMkLst>
          <pc:docMk/>
          <pc:sldMk cId="732444990" sldId="271"/>
        </pc:sldMkLst>
        <pc:spChg chg="mod">
          <ac:chgData name="Miguel Miragaia" userId="876a4e10-4a50-461e-97f4-e7b3311c8518" providerId="ADAL" clId="{B0673C8E-3391-4883-9FE0-90D5B4A1A528}" dt="2023-05-31T21:11:27.593" v="2099" actId="20577"/>
          <ac:spMkLst>
            <pc:docMk/>
            <pc:sldMk cId="732444990" sldId="271"/>
            <ac:spMk id="2" creationId="{D8E11549-D806-9D5B-4472-9CD224644C8F}"/>
          </ac:spMkLst>
        </pc:spChg>
        <pc:spChg chg="mod">
          <ac:chgData name="Miguel Miragaia" userId="876a4e10-4a50-461e-97f4-e7b3311c8518" providerId="ADAL" clId="{B0673C8E-3391-4883-9FE0-90D5B4A1A528}" dt="2023-05-31T21:18:34.008" v="2420" actId="20577"/>
          <ac:spMkLst>
            <pc:docMk/>
            <pc:sldMk cId="732444990" sldId="271"/>
            <ac:spMk id="3" creationId="{F56C2034-0911-E3B6-A515-F4B865814407}"/>
          </ac:spMkLst>
        </pc:spChg>
      </pc:sldChg>
      <pc:sldChg chg="modSp new mod">
        <pc:chgData name="Miguel Miragaia" userId="876a4e10-4a50-461e-97f4-e7b3311c8518" providerId="ADAL" clId="{B0673C8E-3391-4883-9FE0-90D5B4A1A528}" dt="2023-05-31T21:24:27.415" v="2694" actId="20577"/>
        <pc:sldMkLst>
          <pc:docMk/>
          <pc:sldMk cId="1481041534" sldId="272"/>
        </pc:sldMkLst>
        <pc:spChg chg="mod">
          <ac:chgData name="Miguel Miragaia" userId="876a4e10-4a50-461e-97f4-e7b3311c8518" providerId="ADAL" clId="{B0673C8E-3391-4883-9FE0-90D5B4A1A528}" dt="2023-05-31T21:18:54.743" v="2441" actId="20577"/>
          <ac:spMkLst>
            <pc:docMk/>
            <pc:sldMk cId="1481041534" sldId="272"/>
            <ac:spMk id="2" creationId="{469A1048-5209-2B96-E03A-42BE44B10156}"/>
          </ac:spMkLst>
        </pc:spChg>
        <pc:spChg chg="mod">
          <ac:chgData name="Miguel Miragaia" userId="876a4e10-4a50-461e-97f4-e7b3311c8518" providerId="ADAL" clId="{B0673C8E-3391-4883-9FE0-90D5B4A1A528}" dt="2023-05-31T21:24:27.415" v="2694" actId="20577"/>
          <ac:spMkLst>
            <pc:docMk/>
            <pc:sldMk cId="1481041534" sldId="272"/>
            <ac:spMk id="3" creationId="{0FA0DF14-1CA8-04B9-7F04-B9216DBFCE87}"/>
          </ac:spMkLst>
        </pc:spChg>
      </pc:sldChg>
      <pc:sldChg chg="new">
        <pc:chgData name="Miguel Miragaia" userId="876a4e10-4a50-461e-97f4-e7b3311c8518" providerId="ADAL" clId="{B0673C8E-3391-4883-9FE0-90D5B4A1A528}" dt="2023-05-31T21:26:36.467" v="2695" actId="680"/>
        <pc:sldMkLst>
          <pc:docMk/>
          <pc:sldMk cId="3457457187" sldId="273"/>
        </pc:sldMkLst>
      </pc:sldChg>
      <pc:sldChg chg="addSp delSp modSp new mod setBg">
        <pc:chgData name="Miguel Miragaia" userId="876a4e10-4a50-461e-97f4-e7b3311c8518" providerId="ADAL" clId="{B0673C8E-3391-4883-9FE0-90D5B4A1A528}" dt="2023-05-31T21:31:46.345" v="2777" actId="14100"/>
        <pc:sldMkLst>
          <pc:docMk/>
          <pc:sldMk cId="3802069533" sldId="274"/>
        </pc:sldMkLst>
        <pc:spChg chg="mod">
          <ac:chgData name="Miguel Miragaia" userId="876a4e10-4a50-461e-97f4-e7b3311c8518" providerId="ADAL" clId="{B0673C8E-3391-4883-9FE0-90D5B4A1A528}" dt="2023-05-31T21:31:28.387" v="2773" actId="26606"/>
          <ac:spMkLst>
            <pc:docMk/>
            <pc:sldMk cId="3802069533" sldId="274"/>
            <ac:spMk id="2" creationId="{01332FE0-4AAF-FC03-3D09-C313D1F2A2F0}"/>
          </ac:spMkLst>
        </pc:spChg>
        <pc:spChg chg="mod">
          <ac:chgData name="Miguel Miragaia" userId="876a4e10-4a50-461e-97f4-e7b3311c8518" providerId="ADAL" clId="{B0673C8E-3391-4883-9FE0-90D5B4A1A528}" dt="2023-05-31T21:31:34.207" v="2774" actId="14100"/>
          <ac:spMkLst>
            <pc:docMk/>
            <pc:sldMk cId="3802069533" sldId="274"/>
            <ac:spMk id="3" creationId="{08CEAEA5-8078-769F-85E9-D5B58ABCF02F}"/>
          </ac:spMkLst>
        </pc:spChg>
        <pc:spChg chg="add del">
          <ac:chgData name="Miguel Miragaia" userId="876a4e10-4a50-461e-97f4-e7b3311c8518" providerId="ADAL" clId="{B0673C8E-3391-4883-9FE0-90D5B4A1A528}" dt="2023-05-31T21:31:28.387" v="2773" actId="26606"/>
          <ac:spMkLst>
            <pc:docMk/>
            <pc:sldMk cId="3802069533" sldId="274"/>
            <ac:spMk id="10" creationId="{B937640E-EF7A-4A6C-A950-D12B7D5C923E}"/>
          </ac:spMkLst>
        </pc:spChg>
        <pc:spChg chg="add del">
          <ac:chgData name="Miguel Miragaia" userId="876a4e10-4a50-461e-97f4-e7b3311c8518" providerId="ADAL" clId="{B0673C8E-3391-4883-9FE0-90D5B4A1A528}" dt="2023-05-31T21:31:28.387" v="2773" actId="26606"/>
          <ac:spMkLst>
            <pc:docMk/>
            <pc:sldMk cId="3802069533" sldId="274"/>
            <ac:spMk id="12" creationId="{37C48F90-AFD5-4232-AE7D-27B956BF7EC5}"/>
          </ac:spMkLst>
        </pc:spChg>
        <pc:spChg chg="add del">
          <ac:chgData name="Miguel Miragaia" userId="876a4e10-4a50-461e-97f4-e7b3311c8518" providerId="ADAL" clId="{B0673C8E-3391-4883-9FE0-90D5B4A1A528}" dt="2023-05-31T21:31:28.387" v="2773" actId="26606"/>
          <ac:spMkLst>
            <pc:docMk/>
            <pc:sldMk cId="3802069533" sldId="274"/>
            <ac:spMk id="14" creationId="{73C96EE1-9524-4300-BFAC-56AA55EB495C}"/>
          </ac:spMkLst>
        </pc:spChg>
        <pc:spChg chg="add">
          <ac:chgData name="Miguel Miragaia" userId="876a4e10-4a50-461e-97f4-e7b3311c8518" providerId="ADAL" clId="{B0673C8E-3391-4883-9FE0-90D5B4A1A528}" dt="2023-05-31T21:31:28.387" v="2773" actId="26606"/>
          <ac:spMkLst>
            <pc:docMk/>
            <pc:sldMk cId="3802069533" sldId="274"/>
            <ac:spMk id="19" creationId="{B937640E-EF7A-4A6C-A950-D12B7D5C923E}"/>
          </ac:spMkLst>
        </pc:spChg>
        <pc:spChg chg="add">
          <ac:chgData name="Miguel Miragaia" userId="876a4e10-4a50-461e-97f4-e7b3311c8518" providerId="ADAL" clId="{B0673C8E-3391-4883-9FE0-90D5B4A1A528}" dt="2023-05-31T21:31:28.387" v="2773" actId="26606"/>
          <ac:spMkLst>
            <pc:docMk/>
            <pc:sldMk cId="3802069533" sldId="274"/>
            <ac:spMk id="21" creationId="{D72B6D96-D9A2-4E4A-8064-FCA9A1D3F647}"/>
          </ac:spMkLst>
        </pc:spChg>
        <pc:spChg chg="add">
          <ac:chgData name="Miguel Miragaia" userId="876a4e10-4a50-461e-97f4-e7b3311c8518" providerId="ADAL" clId="{B0673C8E-3391-4883-9FE0-90D5B4A1A528}" dt="2023-05-31T21:31:28.387" v="2773" actId="26606"/>
          <ac:spMkLst>
            <pc:docMk/>
            <pc:sldMk cId="3802069533" sldId="274"/>
            <ac:spMk id="23" creationId="{64ADF8E3-1B35-4C33-95FB-BAAD781AF743}"/>
          </ac:spMkLst>
        </pc:spChg>
        <pc:picChg chg="add del mod">
          <ac:chgData name="Miguel Miragaia" userId="876a4e10-4a50-461e-97f4-e7b3311c8518" providerId="ADAL" clId="{B0673C8E-3391-4883-9FE0-90D5B4A1A528}" dt="2023-05-31T21:31:19.557" v="2772" actId="21"/>
          <ac:picMkLst>
            <pc:docMk/>
            <pc:sldMk cId="3802069533" sldId="274"/>
            <ac:picMk id="5" creationId="{7C8874A0-D41B-9CF0-245E-2F888189BCAF}"/>
          </ac:picMkLst>
        </pc:picChg>
        <pc:picChg chg="add mod">
          <ac:chgData name="Miguel Miragaia" userId="876a4e10-4a50-461e-97f4-e7b3311c8518" providerId="ADAL" clId="{B0673C8E-3391-4883-9FE0-90D5B4A1A528}" dt="2023-05-31T21:31:46.345" v="2777" actId="14100"/>
          <ac:picMkLst>
            <pc:docMk/>
            <pc:sldMk cId="3802069533" sldId="274"/>
            <ac:picMk id="6" creationId="{B32199B4-9B76-A0A5-305B-BFDE26C84FB9}"/>
          </ac:picMkLst>
        </pc:picChg>
      </pc:sldChg>
      <pc:sldChg chg="new del">
        <pc:chgData name="Miguel Miragaia" userId="876a4e10-4a50-461e-97f4-e7b3311c8518" providerId="ADAL" clId="{B0673C8E-3391-4883-9FE0-90D5B4A1A528}" dt="2023-05-31T21:36:16.271" v="2842" actId="47"/>
        <pc:sldMkLst>
          <pc:docMk/>
          <pc:sldMk cId="4083088614" sldId="275"/>
        </pc:sldMkLst>
      </pc:sldChg>
      <pc:sldChg chg="modSp new del mod">
        <pc:chgData name="Miguel Miragaia" userId="876a4e10-4a50-461e-97f4-e7b3311c8518" providerId="ADAL" clId="{B0673C8E-3391-4883-9FE0-90D5B4A1A528}" dt="2023-05-31T21:36:21.272" v="2844" actId="47"/>
        <pc:sldMkLst>
          <pc:docMk/>
          <pc:sldMk cId="4188938120" sldId="276"/>
        </pc:sldMkLst>
        <pc:spChg chg="mod">
          <ac:chgData name="Miguel Miragaia" userId="876a4e10-4a50-461e-97f4-e7b3311c8518" providerId="ADAL" clId="{B0673C8E-3391-4883-9FE0-90D5B4A1A528}" dt="2023-05-31T21:34:40.573" v="2782" actId="20577"/>
          <ac:spMkLst>
            <pc:docMk/>
            <pc:sldMk cId="4188938120" sldId="276"/>
            <ac:spMk id="2" creationId="{CA262D18-EFDC-0BDF-6FE5-EB3E4414BDE6}"/>
          </ac:spMkLst>
        </pc:spChg>
      </pc:sldChg>
      <pc:sldChg chg="delSp add del mod setBg delDesignElem">
        <pc:chgData name="Miguel Miragaia" userId="876a4e10-4a50-461e-97f4-e7b3311c8518" providerId="ADAL" clId="{B0673C8E-3391-4883-9FE0-90D5B4A1A528}" dt="2023-05-31T21:35:32.626" v="2791" actId="47"/>
        <pc:sldMkLst>
          <pc:docMk/>
          <pc:sldMk cId="763770386" sldId="277"/>
        </pc:sldMkLst>
        <pc:spChg chg="del">
          <ac:chgData name="Miguel Miragaia" userId="876a4e10-4a50-461e-97f4-e7b3311c8518" providerId="ADAL" clId="{B0673C8E-3391-4883-9FE0-90D5B4A1A528}" dt="2023-05-31T21:35:10.502" v="2784"/>
          <ac:spMkLst>
            <pc:docMk/>
            <pc:sldMk cId="763770386" sldId="277"/>
            <ac:spMk id="19" creationId="{B937640E-EF7A-4A6C-A950-D12B7D5C923E}"/>
          </ac:spMkLst>
        </pc:spChg>
        <pc:spChg chg="del">
          <ac:chgData name="Miguel Miragaia" userId="876a4e10-4a50-461e-97f4-e7b3311c8518" providerId="ADAL" clId="{B0673C8E-3391-4883-9FE0-90D5B4A1A528}" dt="2023-05-31T21:35:10.502" v="2784"/>
          <ac:spMkLst>
            <pc:docMk/>
            <pc:sldMk cId="763770386" sldId="277"/>
            <ac:spMk id="21" creationId="{D72B6D96-D9A2-4E4A-8064-FCA9A1D3F647}"/>
          </ac:spMkLst>
        </pc:spChg>
        <pc:spChg chg="del">
          <ac:chgData name="Miguel Miragaia" userId="876a4e10-4a50-461e-97f4-e7b3311c8518" providerId="ADAL" clId="{B0673C8E-3391-4883-9FE0-90D5B4A1A528}" dt="2023-05-31T21:35:10.502" v="2784"/>
          <ac:spMkLst>
            <pc:docMk/>
            <pc:sldMk cId="763770386" sldId="277"/>
            <ac:spMk id="23" creationId="{64ADF8E3-1B35-4C33-95FB-BAAD781AF743}"/>
          </ac:spMkLst>
        </pc:spChg>
        <pc:picChg chg="del">
          <ac:chgData name="Miguel Miragaia" userId="876a4e10-4a50-461e-97f4-e7b3311c8518" providerId="ADAL" clId="{B0673C8E-3391-4883-9FE0-90D5B4A1A528}" dt="2023-05-31T21:35:13.055" v="2785" actId="478"/>
          <ac:picMkLst>
            <pc:docMk/>
            <pc:sldMk cId="763770386" sldId="277"/>
            <ac:picMk id="6" creationId="{B32199B4-9B76-A0A5-305B-BFDE26C84FB9}"/>
          </ac:picMkLst>
        </pc:picChg>
      </pc:sldChg>
      <pc:sldChg chg="addSp delSp modSp add mod setBg delDesignElem">
        <pc:chgData name="Miguel Miragaia" userId="876a4e10-4a50-461e-97f4-e7b3311c8518" providerId="ADAL" clId="{B0673C8E-3391-4883-9FE0-90D5B4A1A528}" dt="2023-05-31T21:36:12.647" v="2841" actId="20577"/>
        <pc:sldMkLst>
          <pc:docMk/>
          <pc:sldMk cId="4029471639" sldId="278"/>
        </pc:sldMkLst>
        <pc:spChg chg="mod">
          <ac:chgData name="Miguel Miragaia" userId="876a4e10-4a50-461e-97f4-e7b3311c8518" providerId="ADAL" clId="{B0673C8E-3391-4883-9FE0-90D5B4A1A528}" dt="2023-05-31T21:36:12.647" v="2841" actId="20577"/>
          <ac:spMkLst>
            <pc:docMk/>
            <pc:sldMk cId="4029471639" sldId="278"/>
            <ac:spMk id="2" creationId="{01332FE0-4AAF-FC03-3D09-C313D1F2A2F0}"/>
          </ac:spMkLst>
        </pc:spChg>
        <pc:spChg chg="mod">
          <ac:chgData name="Miguel Miragaia" userId="876a4e10-4a50-461e-97f4-e7b3311c8518" providerId="ADAL" clId="{B0673C8E-3391-4883-9FE0-90D5B4A1A528}" dt="2023-05-31T21:36:07.038" v="2839" actId="20577"/>
          <ac:spMkLst>
            <pc:docMk/>
            <pc:sldMk cId="4029471639" sldId="278"/>
            <ac:spMk id="3" creationId="{08CEAEA5-8078-769F-85E9-D5B58ABCF02F}"/>
          </ac:spMkLst>
        </pc:spChg>
        <pc:spChg chg="del">
          <ac:chgData name="Miguel Miragaia" userId="876a4e10-4a50-461e-97f4-e7b3311c8518" providerId="ADAL" clId="{B0673C8E-3391-4883-9FE0-90D5B4A1A528}" dt="2023-05-31T21:35:13.257" v="2787"/>
          <ac:spMkLst>
            <pc:docMk/>
            <pc:sldMk cId="4029471639" sldId="278"/>
            <ac:spMk id="19" creationId="{B937640E-EF7A-4A6C-A950-D12B7D5C923E}"/>
          </ac:spMkLst>
        </pc:spChg>
        <pc:spChg chg="del">
          <ac:chgData name="Miguel Miragaia" userId="876a4e10-4a50-461e-97f4-e7b3311c8518" providerId="ADAL" clId="{B0673C8E-3391-4883-9FE0-90D5B4A1A528}" dt="2023-05-31T21:35:13.257" v="2787"/>
          <ac:spMkLst>
            <pc:docMk/>
            <pc:sldMk cId="4029471639" sldId="278"/>
            <ac:spMk id="21" creationId="{D72B6D96-D9A2-4E4A-8064-FCA9A1D3F647}"/>
          </ac:spMkLst>
        </pc:spChg>
        <pc:spChg chg="del">
          <ac:chgData name="Miguel Miragaia" userId="876a4e10-4a50-461e-97f4-e7b3311c8518" providerId="ADAL" clId="{B0673C8E-3391-4883-9FE0-90D5B4A1A528}" dt="2023-05-31T21:35:13.257" v="2787"/>
          <ac:spMkLst>
            <pc:docMk/>
            <pc:sldMk cId="4029471639" sldId="278"/>
            <ac:spMk id="23" creationId="{64ADF8E3-1B35-4C33-95FB-BAAD781AF743}"/>
          </ac:spMkLst>
        </pc:spChg>
        <pc:picChg chg="add mod">
          <ac:chgData name="Miguel Miragaia" userId="876a4e10-4a50-461e-97f4-e7b3311c8518" providerId="ADAL" clId="{B0673C8E-3391-4883-9FE0-90D5B4A1A528}" dt="2023-05-31T21:35:53.662" v="2798" actId="1076"/>
          <ac:picMkLst>
            <pc:docMk/>
            <pc:sldMk cId="4029471639" sldId="278"/>
            <ac:picMk id="5" creationId="{0B003CBF-9715-69C0-3A70-BB73D13AD8CB}"/>
          </ac:picMkLst>
        </pc:picChg>
        <pc:picChg chg="del">
          <ac:chgData name="Miguel Miragaia" userId="876a4e10-4a50-461e-97f4-e7b3311c8518" providerId="ADAL" clId="{B0673C8E-3391-4883-9FE0-90D5B4A1A528}" dt="2023-05-31T21:35:16.112" v="2788" actId="478"/>
          <ac:picMkLst>
            <pc:docMk/>
            <pc:sldMk cId="4029471639" sldId="278"/>
            <ac:picMk id="6" creationId="{B32199B4-9B76-A0A5-305B-BFDE26C84FB9}"/>
          </ac:picMkLst>
        </pc:picChg>
      </pc:sldChg>
      <pc:sldChg chg="delSp add del setBg delDesignElem">
        <pc:chgData name="Miguel Miragaia" userId="876a4e10-4a50-461e-97f4-e7b3311c8518" providerId="ADAL" clId="{B0673C8E-3391-4883-9FE0-90D5B4A1A528}" dt="2023-05-31T21:35:38.161" v="2794" actId="47"/>
        <pc:sldMkLst>
          <pc:docMk/>
          <pc:sldMk cId="278571498" sldId="279"/>
        </pc:sldMkLst>
        <pc:spChg chg="del">
          <ac:chgData name="Miguel Miragaia" userId="876a4e10-4a50-461e-97f4-e7b3311c8518" providerId="ADAL" clId="{B0673C8E-3391-4883-9FE0-90D5B4A1A528}" dt="2023-05-31T21:35:34.793" v="2793"/>
          <ac:spMkLst>
            <pc:docMk/>
            <pc:sldMk cId="278571498" sldId="279"/>
            <ac:spMk id="19" creationId="{B937640E-EF7A-4A6C-A950-D12B7D5C923E}"/>
          </ac:spMkLst>
        </pc:spChg>
        <pc:spChg chg="del">
          <ac:chgData name="Miguel Miragaia" userId="876a4e10-4a50-461e-97f4-e7b3311c8518" providerId="ADAL" clId="{B0673C8E-3391-4883-9FE0-90D5B4A1A528}" dt="2023-05-31T21:35:34.793" v="2793"/>
          <ac:spMkLst>
            <pc:docMk/>
            <pc:sldMk cId="278571498" sldId="279"/>
            <ac:spMk id="21" creationId="{D72B6D96-D9A2-4E4A-8064-FCA9A1D3F647}"/>
          </ac:spMkLst>
        </pc:spChg>
        <pc:spChg chg="del">
          <ac:chgData name="Miguel Miragaia" userId="876a4e10-4a50-461e-97f4-e7b3311c8518" providerId="ADAL" clId="{B0673C8E-3391-4883-9FE0-90D5B4A1A528}" dt="2023-05-31T21:35:34.793" v="2793"/>
          <ac:spMkLst>
            <pc:docMk/>
            <pc:sldMk cId="278571498" sldId="279"/>
            <ac:spMk id="23" creationId="{64ADF8E3-1B35-4C33-95FB-BAAD781AF743}"/>
          </ac:spMkLst>
        </pc:spChg>
      </pc:sldChg>
      <pc:sldChg chg="addSp delSp modSp add mod">
        <pc:chgData name="Miguel Miragaia" userId="876a4e10-4a50-461e-97f4-e7b3311c8518" providerId="ADAL" clId="{B0673C8E-3391-4883-9FE0-90D5B4A1A528}" dt="2023-05-31T23:48:57.385" v="3014" actId="20577"/>
        <pc:sldMkLst>
          <pc:docMk/>
          <pc:sldMk cId="3714714372" sldId="279"/>
        </pc:sldMkLst>
        <pc:spChg chg="mod">
          <ac:chgData name="Miguel Miragaia" userId="876a4e10-4a50-461e-97f4-e7b3311c8518" providerId="ADAL" clId="{B0673C8E-3391-4883-9FE0-90D5B4A1A528}" dt="2023-05-31T21:39:13.532" v="2936" actId="20577"/>
          <ac:spMkLst>
            <pc:docMk/>
            <pc:sldMk cId="3714714372" sldId="279"/>
            <ac:spMk id="2" creationId="{01332FE0-4AAF-FC03-3D09-C313D1F2A2F0}"/>
          </ac:spMkLst>
        </pc:spChg>
        <pc:spChg chg="mod">
          <ac:chgData name="Miguel Miragaia" userId="876a4e10-4a50-461e-97f4-e7b3311c8518" providerId="ADAL" clId="{B0673C8E-3391-4883-9FE0-90D5B4A1A528}" dt="2023-05-31T23:48:57.385" v="3014" actId="20577"/>
          <ac:spMkLst>
            <pc:docMk/>
            <pc:sldMk cId="3714714372" sldId="279"/>
            <ac:spMk id="3" creationId="{08CEAEA5-8078-769F-85E9-D5B58ABCF02F}"/>
          </ac:spMkLst>
        </pc:spChg>
        <pc:picChg chg="del">
          <ac:chgData name="Miguel Miragaia" userId="876a4e10-4a50-461e-97f4-e7b3311c8518" providerId="ADAL" clId="{B0673C8E-3391-4883-9FE0-90D5B4A1A528}" dt="2023-05-31T21:37:03.151" v="2845" actId="478"/>
          <ac:picMkLst>
            <pc:docMk/>
            <pc:sldMk cId="3714714372" sldId="279"/>
            <ac:picMk id="5" creationId="{0B003CBF-9715-69C0-3A70-BB73D13AD8CB}"/>
          </ac:picMkLst>
        </pc:picChg>
        <pc:picChg chg="add mod">
          <ac:chgData name="Miguel Miragaia" userId="876a4e10-4a50-461e-97f4-e7b3311c8518" providerId="ADAL" clId="{B0673C8E-3391-4883-9FE0-90D5B4A1A528}" dt="2023-05-31T21:37:18.406" v="2851" actId="1076"/>
          <ac:picMkLst>
            <pc:docMk/>
            <pc:sldMk cId="3714714372" sldId="279"/>
            <ac:picMk id="6" creationId="{E91F249C-75D3-8085-6D79-98B2EC8129E6}"/>
          </ac:picMkLst>
        </pc:picChg>
      </pc:sldChg>
      <pc:sldChg chg="addSp delSp modSp add mod">
        <pc:chgData name="Miguel Miragaia" userId="876a4e10-4a50-461e-97f4-e7b3311c8518" providerId="ADAL" clId="{B0673C8E-3391-4883-9FE0-90D5B4A1A528}" dt="2023-05-31T23:49:32.807" v="3020" actId="1076"/>
        <pc:sldMkLst>
          <pc:docMk/>
          <pc:sldMk cId="238729314" sldId="280"/>
        </pc:sldMkLst>
        <pc:spChg chg="mod">
          <ac:chgData name="Miguel Miragaia" userId="876a4e10-4a50-461e-97f4-e7b3311c8518" providerId="ADAL" clId="{B0673C8E-3391-4883-9FE0-90D5B4A1A528}" dt="2023-05-31T21:39:05.577" v="2925" actId="20577"/>
          <ac:spMkLst>
            <pc:docMk/>
            <pc:sldMk cId="238729314" sldId="280"/>
            <ac:spMk id="2" creationId="{01332FE0-4AAF-FC03-3D09-C313D1F2A2F0}"/>
          </ac:spMkLst>
        </pc:spChg>
        <pc:spChg chg="add del mod">
          <ac:chgData name="Miguel Miragaia" userId="876a4e10-4a50-461e-97f4-e7b3311c8518" providerId="ADAL" clId="{B0673C8E-3391-4883-9FE0-90D5B4A1A528}" dt="2023-05-31T23:49:30.271" v="3019" actId="1076"/>
          <ac:spMkLst>
            <pc:docMk/>
            <pc:sldMk cId="238729314" sldId="280"/>
            <ac:spMk id="3" creationId="{08CEAEA5-8078-769F-85E9-D5B58ABCF02F}"/>
          </ac:spMkLst>
        </pc:spChg>
        <pc:spChg chg="add del mod">
          <ac:chgData name="Miguel Miragaia" userId="876a4e10-4a50-461e-97f4-e7b3311c8518" providerId="ADAL" clId="{B0673C8E-3391-4883-9FE0-90D5B4A1A528}" dt="2023-05-31T23:49:20.527" v="3017" actId="478"/>
          <ac:spMkLst>
            <pc:docMk/>
            <pc:sldMk cId="238729314" sldId="280"/>
            <ac:spMk id="6" creationId="{BF1E62D3-711E-9DF0-6049-3F850810E780}"/>
          </ac:spMkLst>
        </pc:spChg>
        <pc:picChg chg="add mod">
          <ac:chgData name="Miguel Miragaia" userId="876a4e10-4a50-461e-97f4-e7b3311c8518" providerId="ADAL" clId="{B0673C8E-3391-4883-9FE0-90D5B4A1A528}" dt="2023-05-31T23:49:32.807" v="3020" actId="1076"/>
          <ac:picMkLst>
            <pc:docMk/>
            <pc:sldMk cId="238729314" sldId="280"/>
            <ac:picMk id="5" creationId="{880A7A8D-D860-01FD-AD40-9B3EE665F53F}"/>
          </ac:picMkLst>
        </pc:picChg>
        <pc:picChg chg="del">
          <ac:chgData name="Miguel Miragaia" userId="876a4e10-4a50-461e-97f4-e7b3311c8518" providerId="ADAL" clId="{B0673C8E-3391-4883-9FE0-90D5B4A1A528}" dt="2023-05-31T21:38:14.889" v="2875" actId="478"/>
          <ac:picMkLst>
            <pc:docMk/>
            <pc:sldMk cId="238729314" sldId="280"/>
            <ac:picMk id="6" creationId="{E91F249C-75D3-8085-6D79-98B2EC8129E6}"/>
          </ac:picMkLst>
        </pc:picChg>
      </pc:sldChg>
      <pc:sldChg chg="delSp add del mod">
        <pc:chgData name="Miguel Miragaia" userId="876a4e10-4a50-461e-97f4-e7b3311c8518" providerId="ADAL" clId="{B0673C8E-3391-4883-9FE0-90D5B4A1A528}" dt="2023-05-31T21:38:24.388" v="2878" actId="47"/>
        <pc:sldMkLst>
          <pc:docMk/>
          <pc:sldMk cId="492142880" sldId="281"/>
        </pc:sldMkLst>
        <pc:picChg chg="del">
          <ac:chgData name="Miguel Miragaia" userId="876a4e10-4a50-461e-97f4-e7b3311c8518" providerId="ADAL" clId="{B0673C8E-3391-4883-9FE0-90D5B4A1A528}" dt="2023-05-31T21:38:18.914" v="2877" actId="478"/>
          <ac:picMkLst>
            <pc:docMk/>
            <pc:sldMk cId="492142880" sldId="281"/>
            <ac:picMk id="6" creationId="{E91F249C-75D3-8085-6D79-98B2EC8129E6}"/>
          </ac:picMkLst>
        </pc:picChg>
      </pc:sldChg>
      <pc:sldChg chg="addSp delSp modSp add mod setBg delDesignElem">
        <pc:chgData name="Miguel Miragaia" userId="876a4e10-4a50-461e-97f4-e7b3311c8518" providerId="ADAL" clId="{B0673C8E-3391-4883-9FE0-90D5B4A1A528}" dt="2023-05-31T23:52:57.808" v="3070" actId="20577"/>
        <pc:sldMkLst>
          <pc:docMk/>
          <pc:sldMk cId="2542150745" sldId="281"/>
        </pc:sldMkLst>
        <pc:spChg chg="mod">
          <ac:chgData name="Miguel Miragaia" userId="876a4e10-4a50-461e-97f4-e7b3311c8518" providerId="ADAL" clId="{B0673C8E-3391-4883-9FE0-90D5B4A1A528}" dt="2023-05-31T21:39:59.677" v="2941" actId="20577"/>
          <ac:spMkLst>
            <pc:docMk/>
            <pc:sldMk cId="2542150745" sldId="281"/>
            <ac:spMk id="2" creationId="{01332FE0-4AAF-FC03-3D09-C313D1F2A2F0}"/>
          </ac:spMkLst>
        </pc:spChg>
        <pc:spChg chg="mod">
          <ac:chgData name="Miguel Miragaia" userId="876a4e10-4a50-461e-97f4-e7b3311c8518" providerId="ADAL" clId="{B0673C8E-3391-4883-9FE0-90D5B4A1A528}" dt="2023-05-31T23:52:57.808" v="3070" actId="20577"/>
          <ac:spMkLst>
            <pc:docMk/>
            <pc:sldMk cId="2542150745" sldId="281"/>
            <ac:spMk id="3" creationId="{08CEAEA5-8078-769F-85E9-D5B58ABCF02F}"/>
          </ac:spMkLst>
        </pc:spChg>
        <pc:spChg chg="del">
          <ac:chgData name="Miguel Miragaia" userId="876a4e10-4a50-461e-97f4-e7b3311c8518" providerId="ADAL" clId="{B0673C8E-3391-4883-9FE0-90D5B4A1A528}" dt="2023-05-31T21:39:55.295" v="2938"/>
          <ac:spMkLst>
            <pc:docMk/>
            <pc:sldMk cId="2542150745" sldId="281"/>
            <ac:spMk id="19" creationId="{B937640E-EF7A-4A6C-A950-D12B7D5C923E}"/>
          </ac:spMkLst>
        </pc:spChg>
        <pc:spChg chg="del">
          <ac:chgData name="Miguel Miragaia" userId="876a4e10-4a50-461e-97f4-e7b3311c8518" providerId="ADAL" clId="{B0673C8E-3391-4883-9FE0-90D5B4A1A528}" dt="2023-05-31T21:39:55.295" v="2938"/>
          <ac:spMkLst>
            <pc:docMk/>
            <pc:sldMk cId="2542150745" sldId="281"/>
            <ac:spMk id="21" creationId="{D72B6D96-D9A2-4E4A-8064-FCA9A1D3F647}"/>
          </ac:spMkLst>
        </pc:spChg>
        <pc:spChg chg="del">
          <ac:chgData name="Miguel Miragaia" userId="876a4e10-4a50-461e-97f4-e7b3311c8518" providerId="ADAL" clId="{B0673C8E-3391-4883-9FE0-90D5B4A1A528}" dt="2023-05-31T21:39:55.295" v="2938"/>
          <ac:spMkLst>
            <pc:docMk/>
            <pc:sldMk cId="2542150745" sldId="281"/>
            <ac:spMk id="23" creationId="{64ADF8E3-1B35-4C33-95FB-BAAD781AF743}"/>
          </ac:spMkLst>
        </pc:spChg>
        <pc:picChg chg="add mod">
          <ac:chgData name="Miguel Miragaia" userId="876a4e10-4a50-461e-97f4-e7b3311c8518" providerId="ADAL" clId="{B0673C8E-3391-4883-9FE0-90D5B4A1A528}" dt="2023-05-31T23:50:16.370" v="3025" actId="1076"/>
          <ac:picMkLst>
            <pc:docMk/>
            <pc:sldMk cId="2542150745" sldId="281"/>
            <ac:picMk id="5" creationId="{C4370B91-359E-1422-A400-76610E43FE99}"/>
          </ac:picMkLst>
        </pc:picChg>
        <pc:picChg chg="del">
          <ac:chgData name="Miguel Miragaia" userId="876a4e10-4a50-461e-97f4-e7b3311c8518" providerId="ADAL" clId="{B0673C8E-3391-4883-9FE0-90D5B4A1A528}" dt="2023-05-31T21:40:09.539" v="2958" actId="478"/>
          <ac:picMkLst>
            <pc:docMk/>
            <pc:sldMk cId="2542150745" sldId="281"/>
            <ac:picMk id="6" creationId="{B32199B4-9B76-A0A5-305B-BFDE26C84FB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134FB-B52D-4ADE-B201-C7DDA104748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A866D4-F87F-4F0D-BB65-B5059ADA18ED}">
      <dgm:prSet/>
      <dgm:spPr>
        <a:solidFill>
          <a:schemeClr val="tx1">
            <a:lumMod val="90000"/>
            <a:lumOff val="10000"/>
          </a:schemeClr>
        </a:solidFill>
        <a:ln w="44450">
          <a:solidFill>
            <a:schemeClr val="accent1"/>
          </a:solidFill>
        </a:ln>
      </dgm:spPr>
      <dgm:t>
        <a:bodyPr/>
        <a:lstStyle/>
        <a:p>
          <a:r>
            <a:rPr lang="pt-PT" dirty="0"/>
            <a:t>Diagrama </a:t>
          </a:r>
          <a:r>
            <a:rPr lang="pt-PT" dirty="0">
              <a:solidFill>
                <a:schemeClr val="bg1"/>
              </a:solidFill>
            </a:rPr>
            <a:t>Entidade-Relacionamento</a:t>
          </a:r>
          <a:endParaRPr lang="en-US" dirty="0">
            <a:solidFill>
              <a:schemeClr val="bg1"/>
            </a:solidFill>
          </a:endParaRPr>
        </a:p>
      </dgm:t>
    </dgm:pt>
    <dgm:pt modelId="{A4ABE5DC-C9D7-4160-B9E0-AA36E34AD7F6}" type="parTrans" cxnId="{965A93E8-9ECE-48F5-9F8D-99C0D4CA6509}">
      <dgm:prSet/>
      <dgm:spPr/>
      <dgm:t>
        <a:bodyPr/>
        <a:lstStyle/>
        <a:p>
          <a:endParaRPr lang="en-US"/>
        </a:p>
      </dgm:t>
    </dgm:pt>
    <dgm:pt modelId="{5D765B8C-CF52-415A-8513-1370F05305AC}" type="sibTrans" cxnId="{965A93E8-9ECE-48F5-9F8D-99C0D4CA6509}">
      <dgm:prSet/>
      <dgm:spPr/>
      <dgm:t>
        <a:bodyPr/>
        <a:lstStyle/>
        <a:p>
          <a:endParaRPr lang="en-US"/>
        </a:p>
      </dgm:t>
    </dgm:pt>
    <dgm:pt modelId="{3AC0F1E6-F098-448D-8F69-85ABAB07AFED}">
      <dgm:prSet/>
      <dgm:spPr>
        <a:solidFill>
          <a:schemeClr val="tx1">
            <a:lumMod val="90000"/>
            <a:lumOff val="10000"/>
          </a:schemeClr>
        </a:solidFill>
        <a:ln w="47625">
          <a:solidFill>
            <a:schemeClr val="accent1"/>
          </a:solidFill>
        </a:ln>
      </dgm:spPr>
      <dgm:t>
        <a:bodyPr/>
        <a:lstStyle/>
        <a:p>
          <a:r>
            <a:rPr lang="pt-PT" dirty="0"/>
            <a:t>Diagrama Esquema Relacional</a:t>
          </a:r>
          <a:endParaRPr lang="en-US" dirty="0"/>
        </a:p>
      </dgm:t>
    </dgm:pt>
    <dgm:pt modelId="{C1347FC4-248C-4132-AF64-31D141738C75}" type="parTrans" cxnId="{764B0374-5CB1-482D-9AAD-AA0944EEC6D1}">
      <dgm:prSet/>
      <dgm:spPr/>
      <dgm:t>
        <a:bodyPr/>
        <a:lstStyle/>
        <a:p>
          <a:endParaRPr lang="en-US"/>
        </a:p>
      </dgm:t>
    </dgm:pt>
    <dgm:pt modelId="{5C63E556-3E66-4DE6-99B3-45C9C6B1713D}" type="sibTrans" cxnId="{764B0374-5CB1-482D-9AAD-AA0944EEC6D1}">
      <dgm:prSet/>
      <dgm:spPr/>
      <dgm:t>
        <a:bodyPr/>
        <a:lstStyle/>
        <a:p>
          <a:endParaRPr lang="en-US"/>
        </a:p>
      </dgm:t>
    </dgm:pt>
    <dgm:pt modelId="{403FDAD1-2BC2-4658-A2A8-A100ED1CD06C}" type="pres">
      <dgm:prSet presAssocID="{979134FB-B52D-4ADE-B201-C7DDA10474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3F9B6F-80F2-4C4C-BE6D-CBAA72A2E571}" type="pres">
      <dgm:prSet presAssocID="{A9A866D4-F87F-4F0D-BB65-B5059ADA18ED}" presName="root" presStyleCnt="0"/>
      <dgm:spPr/>
    </dgm:pt>
    <dgm:pt modelId="{388F5253-84DC-4C5B-930B-91C4BB3CE22D}" type="pres">
      <dgm:prSet presAssocID="{A9A866D4-F87F-4F0D-BB65-B5059ADA18ED}" presName="rootComposite" presStyleCnt="0"/>
      <dgm:spPr/>
    </dgm:pt>
    <dgm:pt modelId="{8164CFE7-8B98-48C6-90A8-608995F0BD27}" type="pres">
      <dgm:prSet presAssocID="{A9A866D4-F87F-4F0D-BB65-B5059ADA18ED}" presName="rootText" presStyleLbl="node1" presStyleIdx="0" presStyleCnt="2"/>
      <dgm:spPr/>
    </dgm:pt>
    <dgm:pt modelId="{C3EB8682-0399-446B-B1D8-8E9EF3F4CCFF}" type="pres">
      <dgm:prSet presAssocID="{A9A866D4-F87F-4F0D-BB65-B5059ADA18ED}" presName="rootConnector" presStyleLbl="node1" presStyleIdx="0" presStyleCnt="2"/>
      <dgm:spPr/>
    </dgm:pt>
    <dgm:pt modelId="{6A95B19C-7D9E-4FB5-B5CD-A31FCFF2971A}" type="pres">
      <dgm:prSet presAssocID="{A9A866D4-F87F-4F0D-BB65-B5059ADA18ED}" presName="childShape" presStyleCnt="0"/>
      <dgm:spPr/>
    </dgm:pt>
    <dgm:pt modelId="{02D8EAD6-DFC4-45CB-8EE1-7DB6EC4A7D0E}" type="pres">
      <dgm:prSet presAssocID="{3AC0F1E6-F098-448D-8F69-85ABAB07AFED}" presName="root" presStyleCnt="0"/>
      <dgm:spPr/>
    </dgm:pt>
    <dgm:pt modelId="{F9A59A80-3EC5-4150-BB3E-45DA2A03B005}" type="pres">
      <dgm:prSet presAssocID="{3AC0F1E6-F098-448D-8F69-85ABAB07AFED}" presName="rootComposite" presStyleCnt="0"/>
      <dgm:spPr/>
    </dgm:pt>
    <dgm:pt modelId="{DCB5C15B-B8AF-4547-A185-789A5861B78B}" type="pres">
      <dgm:prSet presAssocID="{3AC0F1E6-F098-448D-8F69-85ABAB07AFED}" presName="rootText" presStyleLbl="node1" presStyleIdx="1" presStyleCnt="2"/>
      <dgm:spPr/>
    </dgm:pt>
    <dgm:pt modelId="{8E4612F2-80CB-4A43-A466-DC98EC64E2A4}" type="pres">
      <dgm:prSet presAssocID="{3AC0F1E6-F098-448D-8F69-85ABAB07AFED}" presName="rootConnector" presStyleLbl="node1" presStyleIdx="1" presStyleCnt="2"/>
      <dgm:spPr/>
    </dgm:pt>
    <dgm:pt modelId="{55211A32-76A9-43B0-AB15-62DF34E9CB99}" type="pres">
      <dgm:prSet presAssocID="{3AC0F1E6-F098-448D-8F69-85ABAB07AFED}" presName="childShape" presStyleCnt="0"/>
      <dgm:spPr/>
    </dgm:pt>
  </dgm:ptLst>
  <dgm:cxnLst>
    <dgm:cxn modelId="{38053C5E-70F4-4C4D-8931-74741BB2AB0A}" type="presOf" srcId="{3AC0F1E6-F098-448D-8F69-85ABAB07AFED}" destId="{DCB5C15B-B8AF-4547-A185-789A5861B78B}" srcOrd="0" destOrd="0" presId="urn:microsoft.com/office/officeart/2005/8/layout/hierarchy3"/>
    <dgm:cxn modelId="{764B0374-5CB1-482D-9AAD-AA0944EEC6D1}" srcId="{979134FB-B52D-4ADE-B201-C7DDA1047489}" destId="{3AC0F1E6-F098-448D-8F69-85ABAB07AFED}" srcOrd="1" destOrd="0" parTransId="{C1347FC4-248C-4132-AF64-31D141738C75}" sibTransId="{5C63E556-3E66-4DE6-99B3-45C9C6B1713D}"/>
    <dgm:cxn modelId="{7DF04581-5065-4AAA-B429-311842253ED4}" type="presOf" srcId="{A9A866D4-F87F-4F0D-BB65-B5059ADA18ED}" destId="{C3EB8682-0399-446B-B1D8-8E9EF3F4CCFF}" srcOrd="1" destOrd="0" presId="urn:microsoft.com/office/officeart/2005/8/layout/hierarchy3"/>
    <dgm:cxn modelId="{887C2189-BB5A-4F93-A28F-A6B23C40DD46}" type="presOf" srcId="{3AC0F1E6-F098-448D-8F69-85ABAB07AFED}" destId="{8E4612F2-80CB-4A43-A466-DC98EC64E2A4}" srcOrd="1" destOrd="0" presId="urn:microsoft.com/office/officeart/2005/8/layout/hierarchy3"/>
    <dgm:cxn modelId="{C3799EE0-68EA-4B16-B0EF-D9D7F8A87563}" type="presOf" srcId="{A9A866D4-F87F-4F0D-BB65-B5059ADA18ED}" destId="{8164CFE7-8B98-48C6-90A8-608995F0BD27}" srcOrd="0" destOrd="0" presId="urn:microsoft.com/office/officeart/2005/8/layout/hierarchy3"/>
    <dgm:cxn modelId="{233B49E2-B4FC-4631-9184-5F89D692AF9C}" type="presOf" srcId="{979134FB-B52D-4ADE-B201-C7DDA1047489}" destId="{403FDAD1-2BC2-4658-A2A8-A100ED1CD06C}" srcOrd="0" destOrd="0" presId="urn:microsoft.com/office/officeart/2005/8/layout/hierarchy3"/>
    <dgm:cxn modelId="{965A93E8-9ECE-48F5-9F8D-99C0D4CA6509}" srcId="{979134FB-B52D-4ADE-B201-C7DDA1047489}" destId="{A9A866D4-F87F-4F0D-BB65-B5059ADA18ED}" srcOrd="0" destOrd="0" parTransId="{A4ABE5DC-C9D7-4160-B9E0-AA36E34AD7F6}" sibTransId="{5D765B8C-CF52-415A-8513-1370F05305AC}"/>
    <dgm:cxn modelId="{B3B6D829-90AE-46EA-895F-99E3C4371E15}" type="presParOf" srcId="{403FDAD1-2BC2-4658-A2A8-A100ED1CD06C}" destId="{9B3F9B6F-80F2-4C4C-BE6D-CBAA72A2E571}" srcOrd="0" destOrd="0" presId="urn:microsoft.com/office/officeart/2005/8/layout/hierarchy3"/>
    <dgm:cxn modelId="{C0656217-4B70-46D0-9A15-E7BA058D391A}" type="presParOf" srcId="{9B3F9B6F-80F2-4C4C-BE6D-CBAA72A2E571}" destId="{388F5253-84DC-4C5B-930B-91C4BB3CE22D}" srcOrd="0" destOrd="0" presId="urn:microsoft.com/office/officeart/2005/8/layout/hierarchy3"/>
    <dgm:cxn modelId="{7ECAD823-7EC4-48DF-A39A-893D1A23A0DD}" type="presParOf" srcId="{388F5253-84DC-4C5B-930B-91C4BB3CE22D}" destId="{8164CFE7-8B98-48C6-90A8-608995F0BD27}" srcOrd="0" destOrd="0" presId="urn:microsoft.com/office/officeart/2005/8/layout/hierarchy3"/>
    <dgm:cxn modelId="{ED8B5252-7836-46E7-98D6-71F4A98E86C9}" type="presParOf" srcId="{388F5253-84DC-4C5B-930B-91C4BB3CE22D}" destId="{C3EB8682-0399-446B-B1D8-8E9EF3F4CCFF}" srcOrd="1" destOrd="0" presId="urn:microsoft.com/office/officeart/2005/8/layout/hierarchy3"/>
    <dgm:cxn modelId="{6C75129E-32D5-42B5-9BAF-A83735357377}" type="presParOf" srcId="{9B3F9B6F-80F2-4C4C-BE6D-CBAA72A2E571}" destId="{6A95B19C-7D9E-4FB5-B5CD-A31FCFF2971A}" srcOrd="1" destOrd="0" presId="urn:microsoft.com/office/officeart/2005/8/layout/hierarchy3"/>
    <dgm:cxn modelId="{2906C3B8-6A90-4799-9821-F136A3671AFB}" type="presParOf" srcId="{403FDAD1-2BC2-4658-A2A8-A100ED1CD06C}" destId="{02D8EAD6-DFC4-45CB-8EE1-7DB6EC4A7D0E}" srcOrd="1" destOrd="0" presId="urn:microsoft.com/office/officeart/2005/8/layout/hierarchy3"/>
    <dgm:cxn modelId="{38A5998B-6FC6-4358-8B13-5BFF70137064}" type="presParOf" srcId="{02D8EAD6-DFC4-45CB-8EE1-7DB6EC4A7D0E}" destId="{F9A59A80-3EC5-4150-BB3E-45DA2A03B005}" srcOrd="0" destOrd="0" presId="urn:microsoft.com/office/officeart/2005/8/layout/hierarchy3"/>
    <dgm:cxn modelId="{9E688590-107A-429B-B024-DC2AA356C062}" type="presParOf" srcId="{F9A59A80-3EC5-4150-BB3E-45DA2A03B005}" destId="{DCB5C15B-B8AF-4547-A185-789A5861B78B}" srcOrd="0" destOrd="0" presId="urn:microsoft.com/office/officeart/2005/8/layout/hierarchy3"/>
    <dgm:cxn modelId="{2C86478A-B4E6-4E13-A92F-670B65904050}" type="presParOf" srcId="{F9A59A80-3EC5-4150-BB3E-45DA2A03B005}" destId="{8E4612F2-80CB-4A43-A466-DC98EC64E2A4}" srcOrd="1" destOrd="0" presId="urn:microsoft.com/office/officeart/2005/8/layout/hierarchy3"/>
    <dgm:cxn modelId="{8BC65606-F8DF-4BFD-A72D-230D6E840637}" type="presParOf" srcId="{02D8EAD6-DFC4-45CB-8EE1-7DB6EC4A7D0E}" destId="{55211A32-76A9-43B0-AB15-62DF34E9CB9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4CFE7-8B98-48C6-90A8-608995F0BD27}">
      <dsp:nvSpPr>
        <dsp:cNvPr id="0" name=""/>
        <dsp:cNvSpPr/>
      </dsp:nvSpPr>
      <dsp:spPr>
        <a:xfrm>
          <a:off x="1339" y="799364"/>
          <a:ext cx="4875609" cy="2437804"/>
        </a:xfrm>
        <a:prstGeom prst="roundRect">
          <a:avLst>
            <a:gd name="adj" fmla="val 10000"/>
          </a:avLst>
        </a:prstGeom>
        <a:solidFill>
          <a:schemeClr val="tx1">
            <a:lumMod val="90000"/>
            <a:lumOff val="10000"/>
          </a:schemeClr>
        </a:solidFill>
        <a:ln w="444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800" kern="1200" dirty="0"/>
            <a:t>Diagrama </a:t>
          </a:r>
          <a:r>
            <a:rPr lang="pt-PT" sz="4800" kern="1200" dirty="0">
              <a:solidFill>
                <a:schemeClr val="bg1"/>
              </a:solidFill>
            </a:rPr>
            <a:t>Entidade-Relacionamento</a:t>
          </a:r>
          <a:endParaRPr lang="en-US" sz="4800" kern="1200" dirty="0">
            <a:solidFill>
              <a:schemeClr val="bg1"/>
            </a:solidFill>
          </a:endParaRPr>
        </a:p>
      </dsp:txBody>
      <dsp:txXfrm>
        <a:off x="72740" y="870765"/>
        <a:ext cx="4732807" cy="2295002"/>
      </dsp:txXfrm>
    </dsp:sp>
    <dsp:sp modelId="{DCB5C15B-B8AF-4547-A185-789A5861B78B}">
      <dsp:nvSpPr>
        <dsp:cNvPr id="0" name=""/>
        <dsp:cNvSpPr/>
      </dsp:nvSpPr>
      <dsp:spPr>
        <a:xfrm>
          <a:off x="6095851" y="799364"/>
          <a:ext cx="4875609" cy="2437804"/>
        </a:xfrm>
        <a:prstGeom prst="roundRect">
          <a:avLst>
            <a:gd name="adj" fmla="val 10000"/>
          </a:avLst>
        </a:prstGeom>
        <a:solidFill>
          <a:schemeClr val="tx1">
            <a:lumMod val="90000"/>
            <a:lumOff val="10000"/>
          </a:schemeClr>
        </a:solidFill>
        <a:ln w="4762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800" kern="1200" dirty="0"/>
            <a:t>Diagrama Esquema Relacional</a:t>
          </a:r>
          <a:endParaRPr lang="en-US" sz="4800" kern="1200" dirty="0"/>
        </a:p>
      </dsp:txBody>
      <dsp:txXfrm>
        <a:off x="6167252" y="870765"/>
        <a:ext cx="4732807" cy="2295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0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6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0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4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3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8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699" r:id="rId6"/>
    <p:sldLayoutId id="2147483704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3D3CC2-92C0-446B-91D6-D95EB335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897C999-28FA-4C54-8B7D-F10AACDE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EB546C-9A1F-1E3A-91FF-11F8C9BF4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663960"/>
            <a:ext cx="4747014" cy="3310164"/>
          </a:xfrm>
        </p:spPr>
        <p:txBody>
          <a:bodyPr anchor="t">
            <a:normAutofit/>
          </a:bodyPr>
          <a:lstStyle/>
          <a:p>
            <a:r>
              <a:rPr lang="pt-PT" sz="4400" dirty="0" err="1"/>
              <a:t>Higiliquidos</a:t>
            </a:r>
            <a:r>
              <a:rPr lang="pt-PT" sz="4400" dirty="0"/>
              <a:t>- </a:t>
            </a:r>
            <a:r>
              <a:rPr lang="pt-PT" sz="4400" dirty="0" err="1"/>
              <a:t>Apliacação</a:t>
            </a:r>
            <a:r>
              <a:rPr lang="pt-PT" sz="4400" dirty="0"/>
              <a:t> de gestão de Stock e Vendas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8539C7-39F9-1639-289B-80A90080E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54" y="5585878"/>
            <a:ext cx="4452670" cy="1216323"/>
          </a:xfrm>
        </p:spPr>
        <p:txBody>
          <a:bodyPr anchor="ctr">
            <a:normAutofit fontScale="92500" lnSpcReduction="10000"/>
          </a:bodyPr>
          <a:lstStyle/>
          <a:p>
            <a:r>
              <a:rPr lang="pt-PT" dirty="0"/>
              <a:t>Trabalho realizado por:</a:t>
            </a:r>
          </a:p>
          <a:p>
            <a:r>
              <a:rPr lang="pt-PT" dirty="0"/>
              <a:t>	Miguel Miragaia nº108317</a:t>
            </a:r>
          </a:p>
          <a:p>
            <a:r>
              <a:rPr lang="pt-PT" dirty="0"/>
              <a:t>	Gonçalo Lopes nº107572</a:t>
            </a:r>
          </a:p>
        </p:txBody>
      </p:sp>
      <p:pic>
        <p:nvPicPr>
          <p:cNvPr id="8" name="Imagem 7" descr="Uma imagem com texto, Tipo de letra, Gráficos, logótipo&#10;&#10;Descrição gerada automaticamente">
            <a:extLst>
              <a:ext uri="{FF2B5EF4-FFF2-40B4-BE49-F238E27FC236}">
                <a16:creationId xmlns:a16="http://schemas.microsoft.com/office/drawing/2014/main" id="{FD7DAF99-BDA4-B33D-39AC-F083BB289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566" y="912247"/>
            <a:ext cx="4974834" cy="455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9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B6D96-D9A2-4E4A-8064-FCA9A1D3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DF8E3-1B35-4C33-95FB-BAAD781AF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FD98E5-7DC5-A313-5B5D-F8775771E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481" y="1985818"/>
            <a:ext cx="8277471" cy="487218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8EC88DF-5C9F-F65F-3332-19E37ADAC096}"/>
              </a:ext>
            </a:extLst>
          </p:cNvPr>
          <p:cNvSpPr txBox="1"/>
          <p:nvPr/>
        </p:nvSpPr>
        <p:spPr>
          <a:xfrm>
            <a:off x="84229" y="16164"/>
            <a:ext cx="5545870" cy="1658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Entidade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Relacionamento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Compra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Venda,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5F64AA-2880-96E4-674F-BA696DB485F0}"/>
              </a:ext>
            </a:extLst>
          </p:cNvPr>
          <p:cNvSpPr txBox="1"/>
          <p:nvPr/>
        </p:nvSpPr>
        <p:spPr>
          <a:xfrm>
            <a:off x="0" y="1841606"/>
            <a:ext cx="3908432" cy="5032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b="1" dirty="0" err="1"/>
              <a:t>Produto</a:t>
            </a:r>
            <a:r>
              <a:rPr lang="en-US" b="1" dirty="0"/>
              <a:t>-&gt;</a:t>
            </a:r>
            <a:r>
              <a:rPr lang="en-US" dirty="0"/>
              <a:t> Primary</a:t>
            </a:r>
            <a:r>
              <a:rPr lang="en-US" b="1" dirty="0"/>
              <a:t> </a:t>
            </a:r>
            <a:r>
              <a:rPr lang="en-US" dirty="0"/>
              <a:t>Key</a:t>
            </a:r>
            <a:r>
              <a:rPr lang="en-US" b="1" dirty="0"/>
              <a:t>: </a:t>
            </a:r>
            <a:r>
              <a:rPr lang="en-US" dirty="0"/>
              <a:t>ID;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/>
              <a:t>	     Foreign</a:t>
            </a:r>
            <a:r>
              <a:rPr lang="en-US" b="1" dirty="0"/>
              <a:t> </a:t>
            </a:r>
            <a:r>
              <a:rPr lang="en-US" dirty="0"/>
              <a:t>Key</a:t>
            </a:r>
            <a:r>
              <a:rPr lang="en-US" b="1" dirty="0"/>
              <a:t>: </a:t>
            </a:r>
            <a:r>
              <a:rPr lang="en-US" dirty="0"/>
              <a:t>null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b="1" dirty="0"/>
              <a:t>Venda-&gt;</a:t>
            </a:r>
            <a:r>
              <a:rPr lang="en-US" dirty="0"/>
              <a:t> Primary</a:t>
            </a:r>
            <a:r>
              <a:rPr lang="en-US" b="1" dirty="0"/>
              <a:t> </a:t>
            </a:r>
            <a:r>
              <a:rPr lang="en-US" dirty="0"/>
              <a:t>Key</a:t>
            </a:r>
            <a:r>
              <a:rPr lang="en-US" b="1" i="1" dirty="0"/>
              <a:t>: </a:t>
            </a:r>
            <a:r>
              <a:rPr lang="en-US" dirty="0"/>
              <a:t>ID,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/>
              <a:t>	  Foreign</a:t>
            </a:r>
            <a:r>
              <a:rPr lang="en-US" b="1" dirty="0"/>
              <a:t> </a:t>
            </a:r>
            <a:r>
              <a:rPr lang="en-US" dirty="0"/>
              <a:t>Key</a:t>
            </a:r>
            <a:r>
              <a:rPr lang="en-US" b="1" dirty="0"/>
              <a:t>: </a:t>
            </a:r>
            <a:r>
              <a:rPr lang="en-US" dirty="0" err="1"/>
              <a:t>ID_Produto</a:t>
            </a:r>
            <a:r>
              <a:rPr lang="en-US" dirty="0"/>
              <a:t>,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 err="1"/>
              <a:t>ID_Armazem</a:t>
            </a:r>
            <a:r>
              <a:rPr lang="en-US" dirty="0"/>
              <a:t>, </a:t>
            </a:r>
            <a:r>
              <a:rPr lang="en-US" dirty="0" err="1"/>
              <a:t>Num_Distribuidor</a:t>
            </a:r>
            <a:r>
              <a:rPr lang="en-US" dirty="0"/>
              <a:t>, </a:t>
            </a:r>
            <a:r>
              <a:rPr lang="en-US" dirty="0" err="1"/>
              <a:t>Num_Vendedor</a:t>
            </a:r>
            <a:r>
              <a:rPr lang="en-US" dirty="0"/>
              <a:t>, </a:t>
            </a:r>
            <a:r>
              <a:rPr lang="en-US" dirty="0" err="1"/>
              <a:t>Num_Cliente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b="1" dirty="0" err="1"/>
              <a:t>Compra</a:t>
            </a:r>
            <a:r>
              <a:rPr lang="en-US" b="1" dirty="0"/>
              <a:t>-&gt;</a:t>
            </a:r>
            <a:r>
              <a:rPr lang="en-US" dirty="0"/>
              <a:t> Primary</a:t>
            </a:r>
            <a:r>
              <a:rPr lang="en-US" b="1" dirty="0"/>
              <a:t> </a:t>
            </a:r>
            <a:r>
              <a:rPr lang="en-US" dirty="0"/>
              <a:t>Key</a:t>
            </a:r>
            <a:r>
              <a:rPr lang="en-US" b="1" dirty="0"/>
              <a:t>: </a:t>
            </a:r>
            <a:r>
              <a:rPr lang="en-US" dirty="0"/>
              <a:t>ID;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/>
              <a:t>      	   Foreign</a:t>
            </a:r>
            <a:r>
              <a:rPr lang="en-US" b="1" dirty="0"/>
              <a:t> </a:t>
            </a:r>
            <a:r>
              <a:rPr lang="en-US" dirty="0"/>
              <a:t>Key:</a:t>
            </a:r>
            <a:r>
              <a:rPr lang="en-US" b="1" dirty="0"/>
              <a:t> </a:t>
            </a:r>
            <a:r>
              <a:rPr lang="en-US" dirty="0" err="1"/>
              <a:t>ID_Produto</a:t>
            </a:r>
            <a:r>
              <a:rPr lang="en-US" dirty="0"/>
              <a:t>, </a:t>
            </a:r>
            <a:r>
              <a:rPr lang="en-US" dirty="0" err="1"/>
              <a:t>ID_Armazem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95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AF3EEC2-EDA9-6B36-933F-2F3C55A28827}"/>
              </a:ext>
            </a:extLst>
          </p:cNvPr>
          <p:cNvSpPr txBox="1"/>
          <p:nvPr/>
        </p:nvSpPr>
        <p:spPr>
          <a:xfrm>
            <a:off x="478111" y="424319"/>
            <a:ext cx="5545870" cy="1658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Entidade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Relacionamento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Entrega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0257235-5085-A750-7FA0-38E8D04D9B22}"/>
              </a:ext>
            </a:extLst>
          </p:cNvPr>
          <p:cNvSpPr txBox="1"/>
          <p:nvPr/>
        </p:nvSpPr>
        <p:spPr>
          <a:xfrm>
            <a:off x="7475740" y="1202082"/>
            <a:ext cx="5545867" cy="3470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b="1" dirty="0" err="1"/>
              <a:t>Entrega</a:t>
            </a:r>
            <a:r>
              <a:rPr lang="en-US" b="1" dirty="0"/>
              <a:t>-&gt;</a:t>
            </a:r>
            <a:r>
              <a:rPr lang="en-US" dirty="0"/>
              <a:t> Primary</a:t>
            </a:r>
            <a:r>
              <a:rPr lang="en-US" b="1" dirty="0"/>
              <a:t> </a:t>
            </a:r>
            <a:r>
              <a:rPr lang="en-US" dirty="0"/>
              <a:t>Key</a:t>
            </a:r>
            <a:r>
              <a:rPr lang="en-US" b="1" dirty="0"/>
              <a:t>: </a:t>
            </a:r>
            <a:r>
              <a:rPr lang="en-US" dirty="0" err="1"/>
              <a:t>Num_Distribuidor</a:t>
            </a:r>
            <a:r>
              <a:rPr lang="en-US" dirty="0"/>
              <a:t>;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/>
              <a:t>	  Foreign</a:t>
            </a:r>
            <a:r>
              <a:rPr lang="en-US" b="1" dirty="0"/>
              <a:t> </a:t>
            </a:r>
            <a:r>
              <a:rPr lang="en-US" dirty="0"/>
              <a:t>Key</a:t>
            </a:r>
            <a:r>
              <a:rPr lang="en-US" b="1" dirty="0"/>
              <a:t>: </a:t>
            </a:r>
            <a:r>
              <a:rPr lang="en-US" dirty="0" err="1"/>
              <a:t>Num_Distribuidor</a:t>
            </a:r>
            <a:r>
              <a:rPr lang="en-US" b="1" dirty="0"/>
              <a:t> 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 err="1"/>
              <a:t>ID_Venda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5BDB3C-B17B-1152-79E0-9A85377F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0" y="3563842"/>
            <a:ext cx="3033576" cy="22177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1047D7F-D017-888B-0072-DCD7135D2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328" y="5199475"/>
            <a:ext cx="4276438" cy="16585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3191B3B-A902-DE91-1A57-B6B8C2373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593" y="3048863"/>
            <a:ext cx="2654399" cy="227442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C92AE7E-AB04-FFC1-3188-7C647E0AE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035" y="1514150"/>
            <a:ext cx="2819491" cy="174729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36BB51E-8BD2-6715-12CF-0CFAF3165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911" y="3261449"/>
            <a:ext cx="1083682" cy="124214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747E920-3520-7B13-970D-12526D0681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7531" y="5323287"/>
            <a:ext cx="60968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8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96C61-3902-4C2A-AD60-D926667F5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6A49EC6-053B-4ACB-9913-5C4B245E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9474" y="2353584"/>
            <a:ext cx="7276966" cy="4504413"/>
          </a:xfrm>
          <a:custGeom>
            <a:avLst/>
            <a:gdLst>
              <a:gd name="connsiteX0" fmla="*/ 1412408 w 8831334"/>
              <a:gd name="connsiteY0" fmla="*/ 4231273 h 4923095"/>
              <a:gd name="connsiteX1" fmla="*/ 1480115 w 8831334"/>
              <a:gd name="connsiteY1" fmla="*/ 4255873 h 4923095"/>
              <a:gd name="connsiteX2" fmla="*/ 1555026 w 8831334"/>
              <a:gd name="connsiteY2" fmla="*/ 4493895 h 4923095"/>
              <a:gd name="connsiteX3" fmla="*/ 1315323 w 8831334"/>
              <a:gd name="connsiteY3" fmla="*/ 4546785 h 4923095"/>
              <a:gd name="connsiteX4" fmla="*/ 1240411 w 8831334"/>
              <a:gd name="connsiteY4" fmla="*/ 4308763 h 4923095"/>
              <a:gd name="connsiteX5" fmla="*/ 1344748 w 8831334"/>
              <a:gd name="connsiteY5" fmla="*/ 4233023 h 4923095"/>
              <a:gd name="connsiteX6" fmla="*/ 1412408 w 8831334"/>
              <a:gd name="connsiteY6" fmla="*/ 4231273 h 4923095"/>
              <a:gd name="connsiteX7" fmla="*/ 622613 w 8831334"/>
              <a:gd name="connsiteY7" fmla="*/ 3711323 h 4923095"/>
              <a:gd name="connsiteX8" fmla="*/ 726058 w 8831334"/>
              <a:gd name="connsiteY8" fmla="*/ 3713477 h 4923095"/>
              <a:gd name="connsiteX9" fmla="*/ 862930 w 8831334"/>
              <a:gd name="connsiteY9" fmla="*/ 3763207 h 4923095"/>
              <a:gd name="connsiteX10" fmla="*/ 1014368 w 8831334"/>
              <a:gd name="connsiteY10" fmla="*/ 4244384 h 4923095"/>
              <a:gd name="connsiteX11" fmla="*/ 529792 w 8831334"/>
              <a:gd name="connsiteY11" fmla="*/ 4351304 h 4923095"/>
              <a:gd name="connsiteX12" fmla="*/ 378355 w 8831334"/>
              <a:gd name="connsiteY12" fmla="*/ 3870127 h 4923095"/>
              <a:gd name="connsiteX13" fmla="*/ 622613 w 8831334"/>
              <a:gd name="connsiteY13" fmla="*/ 3711323 h 4923095"/>
              <a:gd name="connsiteX14" fmla="*/ 0 w 8831334"/>
              <a:gd name="connsiteY14" fmla="*/ 0 h 4923095"/>
              <a:gd name="connsiteX15" fmla="*/ 7345477 w 8831334"/>
              <a:gd name="connsiteY15" fmla="*/ 0 h 4923095"/>
              <a:gd name="connsiteX16" fmla="*/ 7330937 w 8831334"/>
              <a:gd name="connsiteY16" fmla="*/ 57909 h 4923095"/>
              <a:gd name="connsiteX17" fmla="*/ 7204045 w 8831334"/>
              <a:gd name="connsiteY17" fmla="*/ 525057 h 4923095"/>
              <a:gd name="connsiteX18" fmla="*/ 7423939 w 8831334"/>
              <a:gd name="connsiteY18" fmla="*/ 1259431 h 4923095"/>
              <a:gd name="connsiteX19" fmla="*/ 8123848 w 8831334"/>
              <a:gd name="connsiteY19" fmla="*/ 1829863 h 4923095"/>
              <a:gd name="connsiteX20" fmla="*/ 8304560 w 8831334"/>
              <a:gd name="connsiteY20" fmla="*/ 4410617 h 4923095"/>
              <a:gd name="connsiteX21" fmla="*/ 5824906 w 8831334"/>
              <a:gd name="connsiteY21" fmla="*/ 4582246 h 4923095"/>
              <a:gd name="connsiteX22" fmla="*/ 4814027 w 8831334"/>
              <a:gd name="connsiteY22" fmla="*/ 3900391 h 4923095"/>
              <a:gd name="connsiteX23" fmla="*/ 3389336 w 8831334"/>
              <a:gd name="connsiteY23" fmla="*/ 4033298 h 4923095"/>
              <a:gd name="connsiteX24" fmla="*/ 2844266 w 8831334"/>
              <a:gd name="connsiteY24" fmla="*/ 4497245 h 4923095"/>
              <a:gd name="connsiteX25" fmla="*/ 1361823 w 8831334"/>
              <a:gd name="connsiteY25" fmla="*/ 3978831 h 4923095"/>
              <a:gd name="connsiteX26" fmla="*/ 723961 w 8831334"/>
              <a:gd name="connsiteY26" fmla="*/ 3482165 h 4923095"/>
              <a:gd name="connsiteX27" fmla="*/ 41451 w 8831334"/>
              <a:gd name="connsiteY27" fmla="*/ 3495177 h 4923095"/>
              <a:gd name="connsiteX28" fmla="*/ 0 w 8831334"/>
              <a:gd name="connsiteY28" fmla="*/ 3499960 h 49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31334" h="4923095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B30FA7-0B81-FA6C-B208-A04612D1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53" y="368888"/>
            <a:ext cx="6225311" cy="178298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100" dirty="0"/>
              <a:t>Esquema Relacional</a:t>
            </a:r>
          </a:p>
        </p:txBody>
      </p:sp>
      <p:pic>
        <p:nvPicPr>
          <p:cNvPr id="6" name="Marcador de Posição de Conteúdo 4">
            <a:extLst>
              <a:ext uri="{FF2B5EF4-FFF2-40B4-BE49-F238E27FC236}">
                <a16:creationId xmlns:a16="http://schemas.microsoft.com/office/drawing/2014/main" id="{A14CBE56-D895-DADA-1C41-B6C5AECA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10199"/>
            <a:ext cx="12192001" cy="514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5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B6D96-D9A2-4E4A-8064-FCA9A1D3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3B1ABD-8DE3-63F0-9C07-857C288E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09" y="738507"/>
            <a:ext cx="8197977" cy="1349314"/>
          </a:xfrm>
        </p:spPr>
        <p:txBody>
          <a:bodyPr>
            <a:normAutofit/>
          </a:bodyPr>
          <a:lstStyle/>
          <a:p>
            <a:r>
              <a:rPr lang="pt-PT" sz="4400" dirty="0"/>
              <a:t>Esquema Relacional</a:t>
            </a:r>
            <a:endParaRPr lang="pt-PT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DF8E3-1B35-4C33-95FB-BAAD781AF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E1EEA20-E887-C4D9-B695-806A886C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6327"/>
            <a:ext cx="12192000" cy="40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5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EE5E9B-6730-DAD1-27B9-48DE43BAF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27" y="404106"/>
            <a:ext cx="4298417" cy="2539390"/>
          </a:xfrm>
        </p:spPr>
        <p:txBody>
          <a:bodyPr anchor="b">
            <a:normAutofit/>
          </a:bodyPr>
          <a:lstStyle/>
          <a:p>
            <a:r>
              <a:rPr lang="pt-PT" sz="4400" dirty="0"/>
              <a:t>Esquema Relacional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FF4A9E-A38C-45C9-4212-237AA5CA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364" y="1"/>
            <a:ext cx="8908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61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31BC8F63-97F8-423D-89DA-297A1A40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BAB87D-2851-4F58-8AE4-FCF1D741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96CFDFE-8E78-4E0B-8719-596F3ACB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0037AEA-1E3C-4498-11C8-890FEA6E2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9" y="654724"/>
            <a:ext cx="8931564" cy="1183313"/>
          </a:xfrm>
        </p:spPr>
        <p:txBody>
          <a:bodyPr anchor="t">
            <a:normAutofit/>
          </a:bodyPr>
          <a:lstStyle/>
          <a:p>
            <a:r>
              <a:rPr lang="pt-PT" sz="4400" dirty="0"/>
              <a:t>Esquema Relacional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F800C5-8BAF-C9B3-3AB5-6F67C3301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265235"/>
            <a:ext cx="4534898" cy="1447274"/>
          </a:xfrm>
        </p:spPr>
        <p:txBody>
          <a:bodyPr anchor="ctr">
            <a:normAutofit/>
          </a:bodyPr>
          <a:lstStyle/>
          <a:p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7B82063-587A-1AE1-5B6E-965F5C460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3491"/>
            <a:ext cx="12192000" cy="47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47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11549-D806-9D5B-4472-9CD22464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da BD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6C2034-0911-E3B6-A515-F4B86581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DDL: criação das tabelas, definir chaves primárias e estrangeiras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DML: inserção, atualização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Stored</a:t>
            </a:r>
            <a:r>
              <a:rPr lang="pt-PT" dirty="0"/>
              <a:t> </a:t>
            </a:r>
            <a:r>
              <a:rPr lang="pt-PT" dirty="0" err="1"/>
              <a:t>Procedures</a:t>
            </a:r>
            <a:r>
              <a:rPr lang="pt-PT" dirty="0"/>
              <a:t>: automatizar tarefas recorrentes complexas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UDF: aprimorar funcionalidades da BD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Views</a:t>
            </a:r>
            <a:r>
              <a:rPr lang="pt-PT" dirty="0"/>
              <a:t>: Facilitar acesso e visualização dos dados de forma simplificada</a:t>
            </a:r>
          </a:p>
        </p:txBody>
      </p:sp>
    </p:spTree>
    <p:extLst>
      <p:ext uri="{BB962C8B-B14F-4D97-AF65-F5344CB8AC3E}">
        <p14:creationId xmlns:p14="http://schemas.microsoft.com/office/powerpoint/2010/main" val="732444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2B6D96-D9A2-4E4A-8064-FCA9A1D3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32FE0-4AAF-FC03-3D09-C313D1F2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8197977" cy="1349314"/>
          </a:xfrm>
        </p:spPr>
        <p:txBody>
          <a:bodyPr>
            <a:normAutofit/>
          </a:bodyPr>
          <a:lstStyle/>
          <a:p>
            <a:r>
              <a:rPr lang="pt-PT" dirty="0"/>
              <a:t>DDL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CEAEA5-8078-769F-85E9-D5B58ABC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8197977" cy="1037005"/>
          </a:xfrm>
        </p:spPr>
        <p:txBody>
          <a:bodyPr anchor="b">
            <a:normAutofit/>
          </a:bodyPr>
          <a:lstStyle/>
          <a:p>
            <a:r>
              <a:rPr lang="pt-PT" dirty="0"/>
              <a:t>Existem 15 entidades e por isso temos 15 tabelas</a:t>
            </a:r>
          </a:p>
          <a:p>
            <a:r>
              <a:rPr lang="pt-PT" dirty="0"/>
              <a:t>Exemplo: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4ADF8E3-1B35-4C33-95FB-BAAD781AF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32199B4-9B76-A0A5-305B-BFDE26C8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1" y="3239107"/>
            <a:ext cx="7120750" cy="353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6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32FE0-4AAF-FC03-3D09-C313D1F2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8197977" cy="1349314"/>
          </a:xfrm>
        </p:spPr>
        <p:txBody>
          <a:bodyPr>
            <a:normAutofit/>
          </a:bodyPr>
          <a:lstStyle/>
          <a:p>
            <a:r>
              <a:rPr lang="pt-PT" dirty="0"/>
              <a:t>DML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CEAEA5-8078-769F-85E9-D5B58ABC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8197977" cy="1037005"/>
          </a:xfrm>
        </p:spPr>
        <p:txBody>
          <a:bodyPr anchor="b">
            <a:normAutofit/>
          </a:bodyPr>
          <a:lstStyle/>
          <a:p>
            <a:r>
              <a:rPr lang="pt-PT" dirty="0"/>
              <a:t>Inserimos dados em cada uma das entidades</a:t>
            </a:r>
          </a:p>
          <a:p>
            <a:r>
              <a:rPr lang="pt-PT" dirty="0"/>
              <a:t>Exemplo: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003CBF-9715-69C0-3A70-BB73D13A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5" y="3546764"/>
            <a:ext cx="10152887" cy="287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71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32FE0-4AAF-FC03-3D09-C313D1F2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8197977" cy="1349314"/>
          </a:xfrm>
        </p:spPr>
        <p:txBody>
          <a:bodyPr>
            <a:normAutofit/>
          </a:bodyPr>
          <a:lstStyle/>
          <a:p>
            <a:r>
              <a:rPr lang="pt-PT" dirty="0" err="1"/>
              <a:t>Views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CEAEA5-8078-769F-85E9-D5B58ABC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94" y="2391995"/>
            <a:ext cx="8197977" cy="1037005"/>
          </a:xfrm>
        </p:spPr>
        <p:txBody>
          <a:bodyPr anchor="b">
            <a:normAutofit/>
          </a:bodyPr>
          <a:lstStyle/>
          <a:p>
            <a:r>
              <a:rPr lang="pt-PT" dirty="0"/>
              <a:t>Criamos as </a:t>
            </a:r>
            <a:r>
              <a:rPr lang="pt-PT" dirty="0" err="1"/>
              <a:t>Views</a:t>
            </a:r>
            <a:r>
              <a:rPr lang="pt-PT" dirty="0"/>
              <a:t> para facilitar a visualização aos dados</a:t>
            </a:r>
          </a:p>
          <a:p>
            <a:r>
              <a:rPr lang="pt-PT" dirty="0"/>
              <a:t>Exemplo: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1F249C-75D3-8085-6D79-98B2EC812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2" y="4192504"/>
            <a:ext cx="11960035" cy="191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1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13B2A7-A44E-4940-9367-4788F280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BF9A7D-DF04-4422-981B-76DFC7208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75937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558757-4771-8157-C2B5-1BADD40EE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BC0A0D-BD94-F32F-968A-50BA6E2DA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430" y="2106613"/>
            <a:ext cx="5780672" cy="3893976"/>
          </a:xfrm>
        </p:spPr>
        <p:txBody>
          <a:bodyPr>
            <a:normAutofit/>
          </a:bodyPr>
          <a:lstStyle/>
          <a:p>
            <a:pPr defTabSz="822960">
              <a:lnSpc>
                <a:spcPct val="90000"/>
              </a:lnSpc>
              <a:spcBef>
                <a:spcPts val="900"/>
              </a:spcBef>
            </a:pPr>
            <a:r>
              <a:rPr lang="pt-PT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Higiliquidos</a:t>
            </a:r>
            <a:r>
              <a:rPr lang="pt-P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uma empresa de Venda de produtos e equipamentos de Higiene.</a:t>
            </a:r>
          </a:p>
          <a:p>
            <a:pPr defTabSz="822960">
              <a:lnSpc>
                <a:spcPct val="90000"/>
              </a:lnSpc>
              <a:spcBef>
                <a:spcPts val="900"/>
              </a:spcBef>
            </a:pPr>
            <a:r>
              <a:rPr lang="pt-P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 algumas </a:t>
            </a:r>
            <a:r>
              <a:rPr lang="pt-PT" sz="1700" kern="1200" dirty="0">
                <a:latin typeface="+mn-lt"/>
                <a:ea typeface="+mn-ea"/>
                <a:cs typeface="+mn-cs"/>
              </a:rPr>
              <a:t>entidades</a:t>
            </a:r>
            <a:r>
              <a:rPr lang="pt-P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associadas como a:</a:t>
            </a:r>
          </a:p>
          <a:p>
            <a:pPr marL="308610" indent="-30861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P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</a:t>
            </a:r>
          </a:p>
          <a:p>
            <a:pPr marL="308610" indent="-30861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P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Pessoa</a:t>
            </a:r>
          </a:p>
          <a:p>
            <a:pPr marL="308610" indent="-30861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P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</a:t>
            </a:r>
          </a:p>
          <a:p>
            <a:pPr marL="308610" indent="-30861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P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Funcionário</a:t>
            </a:r>
          </a:p>
          <a:p>
            <a:pPr marL="308610" indent="-30861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P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Distribuidor</a:t>
            </a:r>
          </a:p>
          <a:p>
            <a:pPr marL="308610" indent="-30861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P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Gerente</a:t>
            </a:r>
          </a:p>
          <a:p>
            <a:pPr marL="308610" indent="-30861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P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Vendedor</a:t>
            </a:r>
            <a:endParaRPr lang="pt-PT" sz="17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F49DEE07-DF93-9613-8D74-57B0F8236198}"/>
              </a:ext>
            </a:extLst>
          </p:cNvPr>
          <p:cNvSpPr txBox="1">
            <a:spLocks/>
          </p:cNvSpPr>
          <p:nvPr/>
        </p:nvSpPr>
        <p:spPr>
          <a:xfrm>
            <a:off x="6746613" y="3065647"/>
            <a:ext cx="4110956" cy="3076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82296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P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Fornecedor</a:t>
            </a:r>
          </a:p>
          <a:p>
            <a:pPr marL="257175" indent="-257175" defTabSz="82296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P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Carrinha</a:t>
            </a:r>
          </a:p>
          <a:p>
            <a:pPr marL="257175" indent="-257175" defTabSz="82296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PT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Carrinha_Distribuidor</a:t>
            </a:r>
            <a:r>
              <a:rPr lang="pt-P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57175" indent="-257175" defTabSz="82296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P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Armazém</a:t>
            </a:r>
          </a:p>
          <a:p>
            <a:pPr marL="257175" indent="-257175" defTabSz="82296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P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Venda</a:t>
            </a:r>
          </a:p>
          <a:p>
            <a:pPr marL="257175" indent="-257175" defTabSz="82296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P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Compra</a:t>
            </a:r>
          </a:p>
          <a:p>
            <a:pPr marL="257175" indent="-257175" defTabSz="82296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P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Produto</a:t>
            </a:r>
          </a:p>
          <a:p>
            <a:pPr marL="257175" indent="-257175" defTabSz="82296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P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Entrega</a:t>
            </a:r>
            <a:endParaRPr lang="pt-PT" sz="1700" dirty="0"/>
          </a:p>
        </p:txBody>
      </p:sp>
    </p:spTree>
    <p:extLst>
      <p:ext uri="{BB962C8B-B14F-4D97-AF65-F5344CB8AC3E}">
        <p14:creationId xmlns:p14="http://schemas.microsoft.com/office/powerpoint/2010/main" val="460953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32FE0-4AAF-FC03-3D09-C313D1F2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8197977" cy="1349314"/>
          </a:xfrm>
        </p:spPr>
        <p:txBody>
          <a:bodyPr>
            <a:normAutofit/>
          </a:bodyPr>
          <a:lstStyle/>
          <a:p>
            <a:r>
              <a:rPr lang="pt-PT" dirty="0" err="1"/>
              <a:t>Store</a:t>
            </a:r>
            <a:r>
              <a:rPr lang="pt-PT" dirty="0"/>
              <a:t> </a:t>
            </a:r>
            <a:r>
              <a:rPr lang="pt-PT" dirty="0" err="1"/>
              <a:t>Procedures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CEAEA5-8078-769F-85E9-D5B58ABC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83" y="1926169"/>
            <a:ext cx="8197977" cy="1037005"/>
          </a:xfrm>
        </p:spPr>
        <p:txBody>
          <a:bodyPr anchor="b">
            <a:normAutofit/>
          </a:bodyPr>
          <a:lstStyle/>
          <a:p>
            <a:r>
              <a:rPr lang="pt-PT" dirty="0"/>
              <a:t>Exemplo: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0A7A8D-D860-01FD-AD40-9B3EE665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13" y="3048729"/>
            <a:ext cx="10131691" cy="36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9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32FE0-4AAF-FC03-3D09-C313D1F2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8197977" cy="1349314"/>
          </a:xfrm>
        </p:spPr>
        <p:txBody>
          <a:bodyPr>
            <a:normAutofit/>
          </a:bodyPr>
          <a:lstStyle/>
          <a:p>
            <a:r>
              <a:rPr lang="pt-PT" dirty="0"/>
              <a:t>UDF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CEAEA5-8078-769F-85E9-D5B58ABC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029686"/>
            <a:ext cx="8197977" cy="1037005"/>
          </a:xfrm>
        </p:spPr>
        <p:txBody>
          <a:bodyPr anchor="b">
            <a:normAutofit/>
          </a:bodyPr>
          <a:lstStyle/>
          <a:p>
            <a:r>
              <a:rPr lang="pt-PT" dirty="0"/>
              <a:t>Exemplo: Validação da existência de um certo NIF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370B91-359E-1422-A400-76610E43F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7" y="3301004"/>
            <a:ext cx="10630316" cy="31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50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A1048-5209-2B96-E03A-42BE44B1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do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A0DF14-1CA8-04B9-7F04-B9216DBFC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Desenvolvimento de Interface intuitiva para a utilização do sistema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Funcionalidades presentes: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pt-PT" dirty="0"/>
              <a:t>Listar Pessoas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pt-PT" dirty="0"/>
              <a:t>Listar Funcionário, Clientes, Fornecedores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pt-PT" dirty="0"/>
              <a:t>Listar Distribuidor, Gerente, Vendedor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pt-PT" dirty="0"/>
              <a:t>Continuar…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1041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00BFE-055A-885E-E167-DD19AD15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9067D-18AF-E508-EFA9-711D3E70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745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D17EF5-C03D-8AE5-BBB8-31A27BCD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09CB3D-632E-E337-D30A-1E2EBD36A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pt-PT" dirty="0"/>
              <a:t>O objetivo principal é desenvolver um sistema de gestão de stock e vendas para trazer organização e automatização à Empresa.</a:t>
            </a:r>
          </a:p>
          <a:p>
            <a:pPr marL="457200" indent="-457200">
              <a:buAutoNum type="arabicPeriod"/>
            </a:pPr>
            <a:r>
              <a:rPr lang="pt-PT" dirty="0"/>
              <a:t>Gestão de Armazenamento</a:t>
            </a:r>
          </a:p>
          <a:p>
            <a:pPr marL="457200" indent="-457200">
              <a:buAutoNum type="arabicPeriod"/>
            </a:pPr>
            <a:r>
              <a:rPr lang="pt-PT" dirty="0"/>
              <a:t>Gestão de Vendas</a:t>
            </a:r>
          </a:p>
          <a:p>
            <a:pPr marL="457200" indent="-457200">
              <a:buAutoNum type="arabicPeriod"/>
            </a:pPr>
            <a:r>
              <a:rPr lang="pt-PT" dirty="0"/>
              <a:t>Gestão de Distribuição</a:t>
            </a:r>
          </a:p>
          <a:p>
            <a:pPr marL="457200" indent="-457200">
              <a:buAutoNum type="arabicPeriod"/>
            </a:pPr>
            <a:r>
              <a:rPr lang="pt-PT" dirty="0"/>
              <a:t>Controlo de Fornecedores</a:t>
            </a:r>
          </a:p>
          <a:p>
            <a:pPr marL="457200" indent="-457200">
              <a:buAutoNum type="arabicPeriod"/>
            </a:pPr>
            <a:r>
              <a:rPr lang="pt-PT" dirty="0"/>
              <a:t>Otimização de Processos</a:t>
            </a:r>
          </a:p>
          <a:p>
            <a:pPr marL="457200" indent="-457200">
              <a:buAutoNum type="arabicPeriod"/>
            </a:pPr>
            <a:r>
              <a:rPr lang="pt-PT" dirty="0"/>
              <a:t>Interface fácil de usar</a:t>
            </a:r>
          </a:p>
          <a:p>
            <a:pPr marL="457200" indent="-457200">
              <a:buAutoNum type="arabicPeriod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754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99C84-85C9-862F-8226-5F0A7BBC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da Base de Dados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FBBF3F08-74EB-8B04-E7B5-9E33E6895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175928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531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F3EEC2-EDA9-6B36-933F-2F3C55A28827}"/>
              </a:ext>
            </a:extLst>
          </p:cNvPr>
          <p:cNvSpPr txBox="1"/>
          <p:nvPr/>
        </p:nvSpPr>
        <p:spPr>
          <a:xfrm>
            <a:off x="609600" y="205687"/>
            <a:ext cx="6658405" cy="145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 err="1">
                <a:latin typeface="+mj-lt"/>
                <a:ea typeface="+mj-ea"/>
                <a:cs typeface="+mj-cs"/>
              </a:rPr>
              <a:t>Diagrama</a:t>
            </a:r>
            <a:r>
              <a:rPr lang="en-US" sz="3000" dirty="0"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latin typeface="+mj-lt"/>
                <a:ea typeface="+mj-ea"/>
                <a:cs typeface="+mj-cs"/>
              </a:rPr>
              <a:t>Entidade</a:t>
            </a:r>
            <a:r>
              <a:rPr lang="en-US" sz="3000" dirty="0"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latin typeface="+mj-lt"/>
                <a:ea typeface="+mj-ea"/>
                <a:cs typeface="+mj-cs"/>
              </a:rPr>
              <a:t>Relacionamento</a:t>
            </a:r>
            <a:r>
              <a:rPr lang="en-US" sz="3000" dirty="0">
                <a:latin typeface="+mj-lt"/>
                <a:ea typeface="+mj-ea"/>
                <a:cs typeface="+mj-cs"/>
              </a:rPr>
              <a:t> (</a:t>
            </a:r>
            <a:r>
              <a:rPr lang="en-US" sz="3000" dirty="0" err="1">
                <a:latin typeface="+mj-lt"/>
                <a:ea typeface="+mj-ea"/>
                <a:cs typeface="+mj-cs"/>
              </a:rPr>
              <a:t>Carrinha</a:t>
            </a:r>
            <a:r>
              <a:rPr lang="en-US" sz="3000" dirty="0">
                <a:latin typeface="+mj-lt"/>
                <a:ea typeface="+mj-ea"/>
                <a:cs typeface="+mj-cs"/>
              </a:rPr>
              <a:t>, </a:t>
            </a:r>
            <a:r>
              <a:rPr lang="en-US" sz="3000" dirty="0" err="1">
                <a:latin typeface="+mj-lt"/>
                <a:ea typeface="+mj-ea"/>
                <a:cs typeface="+mj-cs"/>
              </a:rPr>
              <a:t>Empresa</a:t>
            </a:r>
            <a:r>
              <a:rPr lang="en-US" sz="3000" dirty="0">
                <a:latin typeface="+mj-lt"/>
                <a:ea typeface="+mj-ea"/>
                <a:cs typeface="+mj-cs"/>
              </a:rPr>
              <a:t>, </a:t>
            </a:r>
            <a:r>
              <a:rPr lang="en-US" sz="3000" dirty="0" err="1">
                <a:latin typeface="+mj-lt"/>
                <a:ea typeface="+mj-ea"/>
                <a:cs typeface="+mj-cs"/>
              </a:rPr>
              <a:t>Armazem</a:t>
            </a:r>
            <a:r>
              <a:rPr lang="en-US" sz="3000" dirty="0"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A32DA04-6A1F-344D-BC1A-6FF401580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" y="3695700"/>
            <a:ext cx="12192000" cy="31623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0257235-5085-A750-7FA0-38E8D04D9B22}"/>
              </a:ext>
            </a:extLst>
          </p:cNvPr>
          <p:cNvSpPr txBox="1"/>
          <p:nvPr/>
        </p:nvSpPr>
        <p:spPr>
          <a:xfrm>
            <a:off x="609600" y="1480727"/>
            <a:ext cx="1003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Empresa-&gt;</a:t>
            </a:r>
            <a:r>
              <a:rPr lang="pt-PT" dirty="0"/>
              <a:t> </a:t>
            </a:r>
            <a:r>
              <a:rPr lang="pt-PT" dirty="0" err="1"/>
              <a:t>Primary</a:t>
            </a:r>
            <a:r>
              <a:rPr lang="pt-PT" b="1" dirty="0"/>
              <a:t> </a:t>
            </a:r>
            <a:r>
              <a:rPr lang="pt-PT" dirty="0" err="1"/>
              <a:t>Key</a:t>
            </a:r>
            <a:r>
              <a:rPr lang="pt-PT" b="1" dirty="0"/>
              <a:t>: </a:t>
            </a:r>
            <a:r>
              <a:rPr lang="pt-PT" dirty="0" err="1"/>
              <a:t>NIF_Empresa</a:t>
            </a:r>
            <a:r>
              <a:rPr lang="pt-PT" dirty="0"/>
              <a:t>;		</a:t>
            </a:r>
            <a:r>
              <a:rPr lang="pt-PT" b="1" dirty="0"/>
              <a:t>Carrinha -&gt;</a:t>
            </a:r>
            <a:r>
              <a:rPr lang="pt-PT" dirty="0"/>
              <a:t> </a:t>
            </a:r>
            <a:r>
              <a:rPr lang="pt-PT" dirty="0" err="1"/>
              <a:t>Primary</a:t>
            </a:r>
            <a:r>
              <a:rPr lang="pt-PT" b="1" dirty="0"/>
              <a:t> </a:t>
            </a:r>
            <a:r>
              <a:rPr lang="pt-PT" dirty="0" err="1"/>
              <a:t>Key</a:t>
            </a:r>
            <a:r>
              <a:rPr lang="pt-PT" b="1" dirty="0"/>
              <a:t>: </a:t>
            </a:r>
            <a:r>
              <a:rPr lang="pt-PT" dirty="0"/>
              <a:t>Matricula; </a:t>
            </a:r>
          </a:p>
          <a:p>
            <a:r>
              <a:rPr lang="pt-PT" dirty="0"/>
              <a:t> 	     </a:t>
            </a:r>
            <a:r>
              <a:rPr lang="pt-PT" dirty="0" err="1"/>
              <a:t>Foreign</a:t>
            </a:r>
            <a:r>
              <a:rPr lang="pt-PT" b="1" dirty="0"/>
              <a:t> </a:t>
            </a:r>
            <a:r>
              <a:rPr lang="pt-PT" dirty="0" err="1"/>
              <a:t>Key</a:t>
            </a:r>
            <a:r>
              <a:rPr lang="pt-PT" b="1" dirty="0"/>
              <a:t>: </a:t>
            </a:r>
            <a:r>
              <a:rPr lang="pt-PT" dirty="0" err="1"/>
              <a:t>null</a:t>
            </a:r>
            <a:r>
              <a:rPr lang="pt-PT" dirty="0"/>
              <a:t>				      </a:t>
            </a:r>
            <a:r>
              <a:rPr lang="pt-PT" dirty="0" err="1"/>
              <a:t>ForeignKey</a:t>
            </a:r>
            <a:r>
              <a:rPr lang="pt-PT" b="1" dirty="0"/>
              <a:t>: </a:t>
            </a:r>
            <a:r>
              <a:rPr lang="pt-PT" dirty="0" err="1"/>
              <a:t>NIF_Empresa</a:t>
            </a:r>
            <a:endParaRPr lang="pt-PT" dirty="0"/>
          </a:p>
          <a:p>
            <a:endParaRPr lang="pt-PT" dirty="0"/>
          </a:p>
          <a:p>
            <a:r>
              <a:rPr lang="pt-PT" b="1" dirty="0" err="1"/>
              <a:t>Armazem</a:t>
            </a:r>
            <a:r>
              <a:rPr lang="pt-PT" b="1" dirty="0"/>
              <a:t> -&gt;</a:t>
            </a:r>
            <a:r>
              <a:rPr lang="pt-PT" dirty="0"/>
              <a:t> </a:t>
            </a:r>
            <a:r>
              <a:rPr lang="pt-PT" dirty="0" err="1"/>
              <a:t>Primary</a:t>
            </a:r>
            <a:r>
              <a:rPr lang="pt-PT" b="1" dirty="0"/>
              <a:t> </a:t>
            </a:r>
            <a:r>
              <a:rPr lang="pt-PT" dirty="0" err="1"/>
              <a:t>Key</a:t>
            </a:r>
            <a:r>
              <a:rPr lang="pt-PT" b="1" dirty="0"/>
              <a:t>: </a:t>
            </a:r>
            <a:r>
              <a:rPr lang="pt-PT" dirty="0"/>
              <a:t>ID; </a:t>
            </a:r>
          </a:p>
          <a:p>
            <a:r>
              <a:rPr lang="pt-PT" dirty="0"/>
              <a:t> 	     </a:t>
            </a:r>
            <a:r>
              <a:rPr lang="pt-PT" dirty="0" err="1"/>
              <a:t>Foreign</a:t>
            </a:r>
            <a:r>
              <a:rPr lang="pt-PT" b="1" dirty="0"/>
              <a:t> </a:t>
            </a:r>
            <a:r>
              <a:rPr lang="pt-PT" dirty="0" err="1"/>
              <a:t>Key</a:t>
            </a:r>
            <a:r>
              <a:rPr lang="pt-PT" b="1" dirty="0"/>
              <a:t>: </a:t>
            </a:r>
            <a:r>
              <a:rPr lang="pt-PT" dirty="0" err="1"/>
              <a:t>NIF_Empresa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9522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F3EEC2-EDA9-6B36-933F-2F3C55A28827}"/>
              </a:ext>
            </a:extLst>
          </p:cNvPr>
          <p:cNvSpPr txBox="1"/>
          <p:nvPr/>
        </p:nvSpPr>
        <p:spPr>
          <a:xfrm>
            <a:off x="609600" y="552782"/>
            <a:ext cx="5545870" cy="1658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Entidade Relacionamento (Pessoa)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0257235-5085-A750-7FA0-38E8D04D9B22}"/>
              </a:ext>
            </a:extLst>
          </p:cNvPr>
          <p:cNvSpPr txBox="1"/>
          <p:nvPr/>
        </p:nvSpPr>
        <p:spPr>
          <a:xfrm>
            <a:off x="609600" y="2548521"/>
            <a:ext cx="5545867" cy="3470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b="1" dirty="0"/>
              <a:t>Pessoa-&gt;</a:t>
            </a:r>
            <a:r>
              <a:rPr lang="en-US" dirty="0"/>
              <a:t> Primary</a:t>
            </a:r>
            <a:r>
              <a:rPr lang="en-US" b="1" dirty="0"/>
              <a:t> </a:t>
            </a:r>
            <a:r>
              <a:rPr lang="en-US" dirty="0"/>
              <a:t>Key</a:t>
            </a:r>
            <a:r>
              <a:rPr lang="en-US" b="1" dirty="0"/>
              <a:t>: </a:t>
            </a:r>
            <a:r>
              <a:rPr lang="en-US" dirty="0"/>
              <a:t>NIF;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/>
              <a:t>	  Foreign</a:t>
            </a:r>
            <a:r>
              <a:rPr lang="en-US" b="1" dirty="0"/>
              <a:t> </a:t>
            </a:r>
            <a:r>
              <a:rPr lang="en-US" dirty="0"/>
              <a:t>Key</a:t>
            </a:r>
            <a:r>
              <a:rPr lang="en-US" b="1" dirty="0"/>
              <a:t>: </a:t>
            </a:r>
            <a:r>
              <a:rPr lang="en-US" dirty="0" err="1"/>
              <a:t>NIF_Empresa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B5A3A0-C31D-F7A4-5710-FA6BEABB2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0" y="0"/>
            <a:ext cx="48895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8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BB4B5F49-5045-4184-BB65-000ABE469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712A3955-38E9-4AFE-95D7-7FF66CD6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946"/>
            <a:ext cx="6721522" cy="6785055"/>
          </a:xfrm>
          <a:custGeom>
            <a:avLst/>
            <a:gdLst>
              <a:gd name="connsiteX0" fmla="*/ 767991 w 6329420"/>
              <a:gd name="connsiteY0" fmla="*/ 731396 h 6389247"/>
              <a:gd name="connsiteX1" fmla="*/ 1299514 w 6329420"/>
              <a:gd name="connsiteY1" fmla="*/ 1262919 h 6389247"/>
              <a:gd name="connsiteX2" fmla="*/ 767991 w 6329420"/>
              <a:gd name="connsiteY2" fmla="*/ 1794442 h 6389247"/>
              <a:gd name="connsiteX3" fmla="*/ 236469 w 6329420"/>
              <a:gd name="connsiteY3" fmla="*/ 1262919 h 6389247"/>
              <a:gd name="connsiteX4" fmla="*/ 767991 w 6329420"/>
              <a:gd name="connsiteY4" fmla="*/ 731396 h 6389247"/>
              <a:gd name="connsiteX5" fmla="*/ 2926094 w 6329420"/>
              <a:gd name="connsiteY5" fmla="*/ 324026 h 6389247"/>
              <a:gd name="connsiteX6" fmla="*/ 3207855 w 6329420"/>
              <a:gd name="connsiteY6" fmla="*/ 605787 h 6389247"/>
              <a:gd name="connsiteX7" fmla="*/ 2926094 w 6329420"/>
              <a:gd name="connsiteY7" fmla="*/ 887548 h 6389247"/>
              <a:gd name="connsiteX8" fmla="*/ 2644333 w 6329420"/>
              <a:gd name="connsiteY8" fmla="*/ 605787 h 6389247"/>
              <a:gd name="connsiteX9" fmla="*/ 2926094 w 6329420"/>
              <a:gd name="connsiteY9" fmla="*/ 324026 h 6389247"/>
              <a:gd name="connsiteX10" fmla="*/ 5761439 w 6329420"/>
              <a:gd name="connsiteY10" fmla="*/ 17664 h 6389247"/>
              <a:gd name="connsiteX11" fmla="*/ 5784727 w 6329420"/>
              <a:gd name="connsiteY11" fmla="*/ 18309 h 6389247"/>
              <a:gd name="connsiteX12" fmla="*/ 6232947 w 6329420"/>
              <a:gd name="connsiteY12" fmla="*/ 102447 h 6389247"/>
              <a:gd name="connsiteX13" fmla="*/ 6329420 w 6329420"/>
              <a:gd name="connsiteY13" fmla="*/ 159335 h 6389247"/>
              <a:gd name="connsiteX14" fmla="*/ 6329420 w 6329420"/>
              <a:gd name="connsiteY14" fmla="*/ 6389247 h 6389247"/>
              <a:gd name="connsiteX15" fmla="*/ 3180387 w 6329420"/>
              <a:gd name="connsiteY15" fmla="*/ 6389247 h 6389247"/>
              <a:gd name="connsiteX16" fmla="*/ 2702967 w 6329420"/>
              <a:gd name="connsiteY16" fmla="*/ 6389247 h 6389247"/>
              <a:gd name="connsiteX17" fmla="*/ 1013739 w 6329420"/>
              <a:gd name="connsiteY17" fmla="*/ 6389247 h 6389247"/>
              <a:gd name="connsiteX18" fmla="*/ 1024183 w 6329420"/>
              <a:gd name="connsiteY18" fmla="*/ 6281366 h 6389247"/>
              <a:gd name="connsiteX19" fmla="*/ 903050 w 6329420"/>
              <a:gd name="connsiteY19" fmla="*/ 5588470 h 6389247"/>
              <a:gd name="connsiteX20" fmla="*/ 273230 w 6329420"/>
              <a:gd name="connsiteY20" fmla="*/ 5151559 h 6389247"/>
              <a:gd name="connsiteX21" fmla="*/ 40189 w 6329420"/>
              <a:gd name="connsiteY21" fmla="*/ 4431326 h 6389247"/>
              <a:gd name="connsiteX22" fmla="*/ 467268 w 6329420"/>
              <a:gd name="connsiteY22" fmla="*/ 3598198 h 6389247"/>
              <a:gd name="connsiteX23" fmla="*/ 3203 w 6329420"/>
              <a:gd name="connsiteY23" fmla="*/ 2797063 h 6389247"/>
              <a:gd name="connsiteX24" fmla="*/ 345913 w 6329420"/>
              <a:gd name="connsiteY24" fmla="*/ 2096653 h 6389247"/>
              <a:gd name="connsiteX25" fmla="*/ 1552774 w 6329420"/>
              <a:gd name="connsiteY25" fmla="*/ 2014542 h 6389247"/>
              <a:gd name="connsiteX26" fmla="*/ 1737708 w 6329420"/>
              <a:gd name="connsiteY26" fmla="*/ 1339596 h 6389247"/>
              <a:gd name="connsiteX27" fmla="*/ 1365343 w 6329420"/>
              <a:gd name="connsiteY27" fmla="*/ 604294 h 6389247"/>
              <a:gd name="connsiteX28" fmla="*/ 1784365 w 6329420"/>
              <a:gd name="connsiteY28" fmla="*/ 110735 h 6389247"/>
              <a:gd name="connsiteX29" fmla="*/ 1881062 w 6329420"/>
              <a:gd name="connsiteY29" fmla="*/ 100098 h 6389247"/>
              <a:gd name="connsiteX30" fmla="*/ 2326675 w 6329420"/>
              <a:gd name="connsiteY30" fmla="*/ 311301 h 6389247"/>
              <a:gd name="connsiteX31" fmla="*/ 2585018 w 6329420"/>
              <a:gd name="connsiteY31" fmla="*/ 1190279 h 6389247"/>
              <a:gd name="connsiteX32" fmla="*/ 2694528 w 6329420"/>
              <a:gd name="connsiteY32" fmla="*/ 1338063 h 6389247"/>
              <a:gd name="connsiteX33" fmla="*/ 2982926 w 6329420"/>
              <a:gd name="connsiteY33" fmla="*/ 1306959 h 6389247"/>
              <a:gd name="connsiteX34" fmla="*/ 3354163 w 6329420"/>
              <a:gd name="connsiteY34" fmla="*/ 881733 h 6389247"/>
              <a:gd name="connsiteX35" fmla="*/ 4299539 w 6329420"/>
              <a:gd name="connsiteY35" fmla="*/ 1304623 h 6389247"/>
              <a:gd name="connsiteX36" fmla="*/ 4625167 w 6329420"/>
              <a:gd name="connsiteY36" fmla="*/ 991486 h 6389247"/>
              <a:gd name="connsiteX37" fmla="*/ 4692533 w 6329420"/>
              <a:gd name="connsiteY37" fmla="*/ 854498 h 6389247"/>
              <a:gd name="connsiteX38" fmla="*/ 5607288 w 6329420"/>
              <a:gd name="connsiteY38" fmla="*/ 28863 h 6389247"/>
              <a:gd name="connsiteX39" fmla="*/ 5761439 w 6329420"/>
              <a:gd name="connsiteY39" fmla="*/ 17664 h 6389247"/>
              <a:gd name="connsiteX40" fmla="*/ 4156539 w 6329420"/>
              <a:gd name="connsiteY40" fmla="*/ 0 h 6389247"/>
              <a:gd name="connsiteX41" fmla="*/ 4663751 w 6329420"/>
              <a:gd name="connsiteY41" fmla="*/ 507212 h 6389247"/>
              <a:gd name="connsiteX42" fmla="*/ 4156539 w 6329420"/>
              <a:gd name="connsiteY42" fmla="*/ 1014424 h 6389247"/>
              <a:gd name="connsiteX43" fmla="*/ 3649327 w 6329420"/>
              <a:gd name="connsiteY43" fmla="*/ 507212 h 6389247"/>
              <a:gd name="connsiteX44" fmla="*/ 4156539 w 6329420"/>
              <a:gd name="connsiteY44" fmla="*/ 0 h 638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329420" h="6389247">
                <a:moveTo>
                  <a:pt x="767991" y="731396"/>
                </a:moveTo>
                <a:cubicBezTo>
                  <a:pt x="1061543" y="731396"/>
                  <a:pt x="1299514" y="969367"/>
                  <a:pt x="1299514" y="1262919"/>
                </a:cubicBezTo>
                <a:cubicBezTo>
                  <a:pt x="1299514" y="1556471"/>
                  <a:pt x="1061543" y="1794442"/>
                  <a:pt x="767991" y="1794442"/>
                </a:cubicBezTo>
                <a:cubicBezTo>
                  <a:pt x="474439" y="1794442"/>
                  <a:pt x="236469" y="1556471"/>
                  <a:pt x="236469" y="1262919"/>
                </a:cubicBezTo>
                <a:cubicBezTo>
                  <a:pt x="236469" y="969367"/>
                  <a:pt x="474439" y="731396"/>
                  <a:pt x="767991" y="731396"/>
                </a:cubicBezTo>
                <a:close/>
                <a:moveTo>
                  <a:pt x="2926094" y="324026"/>
                </a:moveTo>
                <a:cubicBezTo>
                  <a:pt x="3081706" y="324026"/>
                  <a:pt x="3207855" y="450175"/>
                  <a:pt x="3207855" y="605787"/>
                </a:cubicBezTo>
                <a:cubicBezTo>
                  <a:pt x="3207855" y="761399"/>
                  <a:pt x="3081706" y="887548"/>
                  <a:pt x="2926094" y="887548"/>
                </a:cubicBezTo>
                <a:cubicBezTo>
                  <a:pt x="2770482" y="887548"/>
                  <a:pt x="2644333" y="761399"/>
                  <a:pt x="2644333" y="605787"/>
                </a:cubicBezTo>
                <a:cubicBezTo>
                  <a:pt x="2644333" y="450175"/>
                  <a:pt x="2770482" y="324026"/>
                  <a:pt x="2926094" y="324026"/>
                </a:cubicBezTo>
                <a:close/>
                <a:moveTo>
                  <a:pt x="5761439" y="17664"/>
                </a:moveTo>
                <a:lnTo>
                  <a:pt x="5784727" y="18309"/>
                </a:lnTo>
                <a:cubicBezTo>
                  <a:pt x="5972924" y="25037"/>
                  <a:pt x="6119949" y="54449"/>
                  <a:pt x="6232947" y="102447"/>
                </a:cubicBezTo>
                <a:lnTo>
                  <a:pt x="6329420" y="159335"/>
                </a:lnTo>
                <a:lnTo>
                  <a:pt x="6329420" y="6389247"/>
                </a:lnTo>
                <a:lnTo>
                  <a:pt x="3180387" y="6389247"/>
                </a:lnTo>
                <a:lnTo>
                  <a:pt x="2702967" y="6389247"/>
                </a:lnTo>
                <a:lnTo>
                  <a:pt x="1013739" y="6389247"/>
                </a:lnTo>
                <a:lnTo>
                  <a:pt x="1024183" y="6281366"/>
                </a:lnTo>
                <a:cubicBezTo>
                  <a:pt x="1049848" y="6046008"/>
                  <a:pt x="1072512" y="5801284"/>
                  <a:pt x="903050" y="5588470"/>
                </a:cubicBezTo>
                <a:cubicBezTo>
                  <a:pt x="704901" y="5339877"/>
                  <a:pt x="494907" y="5451483"/>
                  <a:pt x="273230" y="5151559"/>
                </a:cubicBezTo>
                <a:cubicBezTo>
                  <a:pt x="109328" y="4929882"/>
                  <a:pt x="-26532" y="4726254"/>
                  <a:pt x="40189" y="4431326"/>
                </a:cubicBezTo>
                <a:cubicBezTo>
                  <a:pt x="129472" y="4036881"/>
                  <a:pt x="470813" y="3882974"/>
                  <a:pt x="467268" y="3598198"/>
                </a:cubicBezTo>
                <a:cubicBezTo>
                  <a:pt x="463239" y="3255890"/>
                  <a:pt x="44217" y="3187318"/>
                  <a:pt x="3203" y="2797063"/>
                </a:cubicBezTo>
                <a:cubicBezTo>
                  <a:pt x="-23550" y="2542509"/>
                  <a:pt x="119641" y="2237671"/>
                  <a:pt x="345913" y="2096653"/>
                </a:cubicBezTo>
                <a:cubicBezTo>
                  <a:pt x="762919" y="1836457"/>
                  <a:pt x="1233029" y="2275545"/>
                  <a:pt x="1552774" y="2014542"/>
                </a:cubicBezTo>
                <a:cubicBezTo>
                  <a:pt x="1743751" y="1858617"/>
                  <a:pt x="1774856" y="1540160"/>
                  <a:pt x="1737708" y="1339596"/>
                </a:cubicBezTo>
                <a:cubicBezTo>
                  <a:pt x="1666877" y="957721"/>
                  <a:pt x="1353739" y="895190"/>
                  <a:pt x="1365343" y="604294"/>
                </a:cubicBezTo>
                <a:cubicBezTo>
                  <a:pt x="1373885" y="388094"/>
                  <a:pt x="1557287" y="161098"/>
                  <a:pt x="1784365" y="110735"/>
                </a:cubicBezTo>
                <a:cubicBezTo>
                  <a:pt x="1816113" y="103643"/>
                  <a:pt x="1848539" y="100098"/>
                  <a:pt x="1881062" y="100098"/>
                </a:cubicBezTo>
                <a:cubicBezTo>
                  <a:pt x="2100564" y="100098"/>
                  <a:pt x="2273329" y="261260"/>
                  <a:pt x="2326675" y="311301"/>
                </a:cubicBezTo>
                <a:cubicBezTo>
                  <a:pt x="2579216" y="547161"/>
                  <a:pt x="2379374" y="836206"/>
                  <a:pt x="2585018" y="1190279"/>
                </a:cubicBezTo>
                <a:cubicBezTo>
                  <a:pt x="2616968" y="1242737"/>
                  <a:pt x="2653624" y="1292213"/>
                  <a:pt x="2694528" y="1338063"/>
                </a:cubicBezTo>
                <a:cubicBezTo>
                  <a:pt x="2775108" y="1429685"/>
                  <a:pt x="2925230" y="1413569"/>
                  <a:pt x="2982926" y="1306959"/>
                </a:cubicBezTo>
                <a:cubicBezTo>
                  <a:pt x="3078253" y="1130728"/>
                  <a:pt x="3169390" y="933143"/>
                  <a:pt x="3354163" y="881733"/>
                </a:cubicBezTo>
                <a:cubicBezTo>
                  <a:pt x="3713394" y="781733"/>
                  <a:pt x="3927255" y="1375615"/>
                  <a:pt x="4299539" y="1304623"/>
                </a:cubicBezTo>
                <a:cubicBezTo>
                  <a:pt x="4454094" y="1275131"/>
                  <a:pt x="4543700" y="1148457"/>
                  <a:pt x="4625167" y="991486"/>
                </a:cubicBezTo>
                <a:cubicBezTo>
                  <a:pt x="4647810" y="947730"/>
                  <a:pt x="4669890" y="901637"/>
                  <a:pt x="4692533" y="854498"/>
                </a:cubicBezTo>
                <a:cubicBezTo>
                  <a:pt x="4762477" y="605422"/>
                  <a:pt x="4865621" y="105095"/>
                  <a:pt x="5607288" y="28863"/>
                </a:cubicBezTo>
                <a:cubicBezTo>
                  <a:pt x="5658191" y="20163"/>
                  <a:pt x="5709812" y="16455"/>
                  <a:pt x="5761439" y="17664"/>
                </a:cubicBezTo>
                <a:close/>
                <a:moveTo>
                  <a:pt x="4156539" y="0"/>
                </a:moveTo>
                <a:cubicBezTo>
                  <a:pt x="4436664" y="0"/>
                  <a:pt x="4663751" y="227087"/>
                  <a:pt x="4663751" y="507212"/>
                </a:cubicBezTo>
                <a:cubicBezTo>
                  <a:pt x="4663751" y="787337"/>
                  <a:pt x="4436664" y="1014424"/>
                  <a:pt x="4156539" y="1014424"/>
                </a:cubicBezTo>
                <a:cubicBezTo>
                  <a:pt x="3876414" y="1014424"/>
                  <a:pt x="3649327" y="787337"/>
                  <a:pt x="3649327" y="507212"/>
                </a:cubicBezTo>
                <a:cubicBezTo>
                  <a:pt x="3649327" y="227087"/>
                  <a:pt x="3876414" y="0"/>
                  <a:pt x="41565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F3EEC2-EDA9-6B36-933F-2F3C55A28827}"/>
              </a:ext>
            </a:extLst>
          </p:cNvPr>
          <p:cNvSpPr txBox="1"/>
          <p:nvPr/>
        </p:nvSpPr>
        <p:spPr>
          <a:xfrm>
            <a:off x="7039992" y="552782"/>
            <a:ext cx="4628133" cy="1154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Entidade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Relacionamento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Cliente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Fornecedor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Funcionário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0257235-5085-A750-7FA0-38E8D04D9B22}"/>
              </a:ext>
            </a:extLst>
          </p:cNvPr>
          <p:cNvSpPr txBox="1"/>
          <p:nvPr/>
        </p:nvSpPr>
        <p:spPr>
          <a:xfrm>
            <a:off x="7032981" y="2391995"/>
            <a:ext cx="5155971" cy="3174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b="1" dirty="0" err="1"/>
              <a:t>Cliente</a:t>
            </a:r>
            <a:r>
              <a:rPr lang="en-US" b="1" dirty="0"/>
              <a:t>-&gt;</a:t>
            </a:r>
            <a:r>
              <a:rPr lang="en-US" dirty="0"/>
              <a:t> Primary</a:t>
            </a:r>
            <a:r>
              <a:rPr lang="en-US" b="1" dirty="0"/>
              <a:t> </a:t>
            </a:r>
            <a:r>
              <a:rPr lang="en-US" dirty="0"/>
              <a:t>Key</a:t>
            </a:r>
            <a:r>
              <a:rPr lang="en-US" b="1" dirty="0"/>
              <a:t>: </a:t>
            </a:r>
            <a:r>
              <a:rPr lang="en-US" dirty="0" err="1"/>
              <a:t>Num_Cliente</a:t>
            </a:r>
            <a:r>
              <a:rPr lang="en-US" dirty="0"/>
              <a:t>;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/>
              <a:t>	  Foreign</a:t>
            </a:r>
            <a:r>
              <a:rPr lang="en-US" b="1" dirty="0"/>
              <a:t> </a:t>
            </a:r>
            <a:r>
              <a:rPr lang="en-US" dirty="0"/>
              <a:t>Key</a:t>
            </a:r>
            <a:r>
              <a:rPr lang="en-US" b="1" dirty="0"/>
              <a:t>: </a:t>
            </a:r>
            <a:r>
              <a:rPr lang="en-US" dirty="0"/>
              <a:t>NIF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b="1" dirty="0" err="1"/>
              <a:t>Fornecedor</a:t>
            </a:r>
            <a:r>
              <a:rPr lang="en-US" b="1" dirty="0"/>
              <a:t>-&gt;</a:t>
            </a:r>
            <a:r>
              <a:rPr lang="en-US" dirty="0"/>
              <a:t> Primary</a:t>
            </a:r>
            <a:r>
              <a:rPr lang="en-US" b="1" dirty="0"/>
              <a:t> </a:t>
            </a:r>
            <a:r>
              <a:rPr lang="en-US" dirty="0"/>
              <a:t>Key</a:t>
            </a:r>
            <a:r>
              <a:rPr lang="en-US" b="1" dirty="0"/>
              <a:t>: </a:t>
            </a:r>
            <a:r>
              <a:rPr lang="en-US" dirty="0" err="1"/>
              <a:t>Num_Fornecedor</a:t>
            </a:r>
            <a:r>
              <a:rPr lang="en-US" dirty="0"/>
              <a:t>;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/>
              <a:t>	  Foreign</a:t>
            </a:r>
            <a:r>
              <a:rPr lang="en-US" b="1" dirty="0"/>
              <a:t> </a:t>
            </a:r>
            <a:r>
              <a:rPr lang="en-US" dirty="0"/>
              <a:t>Key</a:t>
            </a:r>
            <a:r>
              <a:rPr lang="en-US" b="1" dirty="0"/>
              <a:t>: </a:t>
            </a:r>
            <a:r>
              <a:rPr lang="en-US" dirty="0"/>
              <a:t>NIF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b="1" dirty="0" err="1"/>
              <a:t>Funcionario</a:t>
            </a:r>
            <a:r>
              <a:rPr lang="en-US" b="1" dirty="0"/>
              <a:t>-&gt;</a:t>
            </a:r>
            <a:r>
              <a:rPr lang="en-US" dirty="0"/>
              <a:t> Primary</a:t>
            </a:r>
            <a:r>
              <a:rPr lang="en-US" b="1" dirty="0"/>
              <a:t> </a:t>
            </a:r>
            <a:r>
              <a:rPr lang="en-US" dirty="0"/>
              <a:t>Key</a:t>
            </a:r>
            <a:r>
              <a:rPr lang="en-US" b="1" dirty="0"/>
              <a:t>: </a:t>
            </a:r>
            <a:r>
              <a:rPr lang="en-US" dirty="0" err="1"/>
              <a:t>Num_Func</a:t>
            </a:r>
            <a:r>
              <a:rPr lang="en-US" dirty="0"/>
              <a:t>;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/>
              <a:t>	  Foreign</a:t>
            </a:r>
            <a:r>
              <a:rPr lang="en-US" b="1" dirty="0"/>
              <a:t> </a:t>
            </a:r>
            <a:r>
              <a:rPr lang="en-US" dirty="0"/>
              <a:t>Key</a:t>
            </a:r>
            <a:r>
              <a:rPr lang="en-US" b="1" dirty="0"/>
              <a:t>: </a:t>
            </a:r>
            <a:r>
              <a:rPr lang="en-US" dirty="0"/>
              <a:t>NIF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BCFEA5-994E-1111-B68C-C77487C3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219200"/>
            <a:ext cx="6160308" cy="310625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5A8ACDC-42C9-3131-0164-4CA56B676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1929"/>
            <a:ext cx="6933534" cy="24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6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AF3EEC2-EDA9-6B36-933F-2F3C55A28827}"/>
              </a:ext>
            </a:extLst>
          </p:cNvPr>
          <p:cNvSpPr txBox="1"/>
          <p:nvPr/>
        </p:nvSpPr>
        <p:spPr>
          <a:xfrm>
            <a:off x="4000956" y="189781"/>
            <a:ext cx="8287546" cy="12185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Entidade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Relacionamento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Distribuidor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Gerente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Vendedor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A51BC5-E90D-A679-6260-F81C221B1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308" y="2237510"/>
            <a:ext cx="7490691" cy="46204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411D699-73A0-46CF-75CF-A9E01B039742}"/>
              </a:ext>
            </a:extLst>
          </p:cNvPr>
          <p:cNvSpPr txBox="1"/>
          <p:nvPr/>
        </p:nvSpPr>
        <p:spPr>
          <a:xfrm>
            <a:off x="77637" y="2400622"/>
            <a:ext cx="5313872" cy="3174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b="1" dirty="0" err="1"/>
              <a:t>Distribuidor</a:t>
            </a:r>
            <a:r>
              <a:rPr lang="en-US" b="1" dirty="0"/>
              <a:t>-&gt;</a:t>
            </a:r>
            <a:r>
              <a:rPr lang="en-US" dirty="0"/>
              <a:t> Primary</a:t>
            </a:r>
            <a:r>
              <a:rPr lang="en-US" b="1" dirty="0"/>
              <a:t> </a:t>
            </a:r>
            <a:r>
              <a:rPr lang="en-US" dirty="0"/>
              <a:t>Key</a:t>
            </a:r>
            <a:r>
              <a:rPr lang="en-US" b="1" dirty="0"/>
              <a:t>: </a:t>
            </a:r>
            <a:r>
              <a:rPr lang="en-US" dirty="0" err="1"/>
              <a:t>Num_Distribuidor</a:t>
            </a:r>
            <a:r>
              <a:rPr lang="en-US" dirty="0"/>
              <a:t>;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/>
              <a:t>	  	Foreign</a:t>
            </a:r>
            <a:r>
              <a:rPr lang="en-US" b="1" dirty="0"/>
              <a:t> </a:t>
            </a:r>
            <a:r>
              <a:rPr lang="en-US" dirty="0"/>
              <a:t>Key</a:t>
            </a:r>
            <a:r>
              <a:rPr lang="en-US" b="1" dirty="0"/>
              <a:t>: </a:t>
            </a:r>
            <a:r>
              <a:rPr lang="en-US" dirty="0" err="1"/>
              <a:t>Num_Func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b="1" dirty="0" err="1"/>
              <a:t>Gerente</a:t>
            </a:r>
            <a:r>
              <a:rPr lang="en-US" b="1" dirty="0"/>
              <a:t>-&gt;</a:t>
            </a:r>
            <a:r>
              <a:rPr lang="en-US" dirty="0"/>
              <a:t> Primary</a:t>
            </a:r>
            <a:r>
              <a:rPr lang="en-US" b="1" dirty="0"/>
              <a:t> </a:t>
            </a:r>
            <a:r>
              <a:rPr lang="en-US" dirty="0"/>
              <a:t>Key</a:t>
            </a:r>
            <a:r>
              <a:rPr lang="en-US" b="1" dirty="0"/>
              <a:t>: </a:t>
            </a:r>
            <a:r>
              <a:rPr lang="en-US" dirty="0" err="1"/>
              <a:t>Num_Gerente</a:t>
            </a:r>
            <a:r>
              <a:rPr lang="en-US" dirty="0"/>
              <a:t>;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/>
              <a:t>	  Foreign</a:t>
            </a:r>
            <a:r>
              <a:rPr lang="en-US" b="1" dirty="0"/>
              <a:t> </a:t>
            </a:r>
            <a:r>
              <a:rPr lang="en-US" dirty="0"/>
              <a:t>Key</a:t>
            </a:r>
            <a:r>
              <a:rPr lang="en-US" b="1" dirty="0"/>
              <a:t>: </a:t>
            </a:r>
            <a:r>
              <a:rPr lang="en-US" dirty="0" err="1"/>
              <a:t>Num_Func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b="1" dirty="0" err="1"/>
              <a:t>Vendedor</a:t>
            </a:r>
            <a:r>
              <a:rPr lang="en-US" b="1" dirty="0"/>
              <a:t>-&gt;</a:t>
            </a:r>
            <a:r>
              <a:rPr lang="en-US" dirty="0"/>
              <a:t> Primary</a:t>
            </a:r>
            <a:r>
              <a:rPr lang="en-US" b="1" dirty="0"/>
              <a:t> </a:t>
            </a:r>
            <a:r>
              <a:rPr lang="en-US" dirty="0"/>
              <a:t>Key</a:t>
            </a:r>
            <a:r>
              <a:rPr lang="en-US" b="1" dirty="0"/>
              <a:t>: </a:t>
            </a:r>
            <a:r>
              <a:rPr lang="en-US" dirty="0" err="1"/>
              <a:t>Num_Vendedor</a:t>
            </a:r>
            <a:r>
              <a:rPr lang="en-US" dirty="0"/>
              <a:t>;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/>
              <a:t>	  Foreign</a:t>
            </a:r>
            <a:r>
              <a:rPr lang="en-US" b="1" dirty="0"/>
              <a:t> </a:t>
            </a:r>
            <a:r>
              <a:rPr lang="en-US" dirty="0"/>
              <a:t>Key</a:t>
            </a:r>
            <a:r>
              <a:rPr lang="en-US" b="1" dirty="0"/>
              <a:t>: </a:t>
            </a:r>
            <a:r>
              <a:rPr lang="en-US" dirty="0" err="1"/>
              <a:t>Num_Func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0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2BD20-129F-4C9F-A134-4453828F0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12A3955-38E9-4AFE-95D7-7FF66CD6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946"/>
            <a:ext cx="6721522" cy="6785055"/>
          </a:xfrm>
          <a:custGeom>
            <a:avLst/>
            <a:gdLst>
              <a:gd name="connsiteX0" fmla="*/ 767991 w 6329420"/>
              <a:gd name="connsiteY0" fmla="*/ 731396 h 6389247"/>
              <a:gd name="connsiteX1" fmla="*/ 1299514 w 6329420"/>
              <a:gd name="connsiteY1" fmla="*/ 1262919 h 6389247"/>
              <a:gd name="connsiteX2" fmla="*/ 767991 w 6329420"/>
              <a:gd name="connsiteY2" fmla="*/ 1794442 h 6389247"/>
              <a:gd name="connsiteX3" fmla="*/ 236469 w 6329420"/>
              <a:gd name="connsiteY3" fmla="*/ 1262919 h 6389247"/>
              <a:gd name="connsiteX4" fmla="*/ 767991 w 6329420"/>
              <a:gd name="connsiteY4" fmla="*/ 731396 h 6389247"/>
              <a:gd name="connsiteX5" fmla="*/ 2926094 w 6329420"/>
              <a:gd name="connsiteY5" fmla="*/ 324026 h 6389247"/>
              <a:gd name="connsiteX6" fmla="*/ 3207855 w 6329420"/>
              <a:gd name="connsiteY6" fmla="*/ 605787 h 6389247"/>
              <a:gd name="connsiteX7" fmla="*/ 2926094 w 6329420"/>
              <a:gd name="connsiteY7" fmla="*/ 887548 h 6389247"/>
              <a:gd name="connsiteX8" fmla="*/ 2644333 w 6329420"/>
              <a:gd name="connsiteY8" fmla="*/ 605787 h 6389247"/>
              <a:gd name="connsiteX9" fmla="*/ 2926094 w 6329420"/>
              <a:gd name="connsiteY9" fmla="*/ 324026 h 6389247"/>
              <a:gd name="connsiteX10" fmla="*/ 5761439 w 6329420"/>
              <a:gd name="connsiteY10" fmla="*/ 17664 h 6389247"/>
              <a:gd name="connsiteX11" fmla="*/ 5784727 w 6329420"/>
              <a:gd name="connsiteY11" fmla="*/ 18309 h 6389247"/>
              <a:gd name="connsiteX12" fmla="*/ 6232947 w 6329420"/>
              <a:gd name="connsiteY12" fmla="*/ 102447 h 6389247"/>
              <a:gd name="connsiteX13" fmla="*/ 6329420 w 6329420"/>
              <a:gd name="connsiteY13" fmla="*/ 159335 h 6389247"/>
              <a:gd name="connsiteX14" fmla="*/ 6329420 w 6329420"/>
              <a:gd name="connsiteY14" fmla="*/ 6389247 h 6389247"/>
              <a:gd name="connsiteX15" fmla="*/ 3180387 w 6329420"/>
              <a:gd name="connsiteY15" fmla="*/ 6389247 h 6389247"/>
              <a:gd name="connsiteX16" fmla="*/ 2702967 w 6329420"/>
              <a:gd name="connsiteY16" fmla="*/ 6389247 h 6389247"/>
              <a:gd name="connsiteX17" fmla="*/ 1013739 w 6329420"/>
              <a:gd name="connsiteY17" fmla="*/ 6389247 h 6389247"/>
              <a:gd name="connsiteX18" fmla="*/ 1024183 w 6329420"/>
              <a:gd name="connsiteY18" fmla="*/ 6281366 h 6389247"/>
              <a:gd name="connsiteX19" fmla="*/ 903050 w 6329420"/>
              <a:gd name="connsiteY19" fmla="*/ 5588470 h 6389247"/>
              <a:gd name="connsiteX20" fmla="*/ 273230 w 6329420"/>
              <a:gd name="connsiteY20" fmla="*/ 5151559 h 6389247"/>
              <a:gd name="connsiteX21" fmla="*/ 40189 w 6329420"/>
              <a:gd name="connsiteY21" fmla="*/ 4431326 h 6389247"/>
              <a:gd name="connsiteX22" fmla="*/ 467268 w 6329420"/>
              <a:gd name="connsiteY22" fmla="*/ 3598198 h 6389247"/>
              <a:gd name="connsiteX23" fmla="*/ 3203 w 6329420"/>
              <a:gd name="connsiteY23" fmla="*/ 2797063 h 6389247"/>
              <a:gd name="connsiteX24" fmla="*/ 345913 w 6329420"/>
              <a:gd name="connsiteY24" fmla="*/ 2096653 h 6389247"/>
              <a:gd name="connsiteX25" fmla="*/ 1552774 w 6329420"/>
              <a:gd name="connsiteY25" fmla="*/ 2014542 h 6389247"/>
              <a:gd name="connsiteX26" fmla="*/ 1737708 w 6329420"/>
              <a:gd name="connsiteY26" fmla="*/ 1339596 h 6389247"/>
              <a:gd name="connsiteX27" fmla="*/ 1365343 w 6329420"/>
              <a:gd name="connsiteY27" fmla="*/ 604294 h 6389247"/>
              <a:gd name="connsiteX28" fmla="*/ 1784365 w 6329420"/>
              <a:gd name="connsiteY28" fmla="*/ 110735 h 6389247"/>
              <a:gd name="connsiteX29" fmla="*/ 1881062 w 6329420"/>
              <a:gd name="connsiteY29" fmla="*/ 100098 h 6389247"/>
              <a:gd name="connsiteX30" fmla="*/ 2326675 w 6329420"/>
              <a:gd name="connsiteY30" fmla="*/ 311301 h 6389247"/>
              <a:gd name="connsiteX31" fmla="*/ 2585018 w 6329420"/>
              <a:gd name="connsiteY31" fmla="*/ 1190279 h 6389247"/>
              <a:gd name="connsiteX32" fmla="*/ 2694528 w 6329420"/>
              <a:gd name="connsiteY32" fmla="*/ 1338063 h 6389247"/>
              <a:gd name="connsiteX33" fmla="*/ 2982926 w 6329420"/>
              <a:gd name="connsiteY33" fmla="*/ 1306959 h 6389247"/>
              <a:gd name="connsiteX34" fmla="*/ 3354163 w 6329420"/>
              <a:gd name="connsiteY34" fmla="*/ 881733 h 6389247"/>
              <a:gd name="connsiteX35" fmla="*/ 4299539 w 6329420"/>
              <a:gd name="connsiteY35" fmla="*/ 1304623 h 6389247"/>
              <a:gd name="connsiteX36" fmla="*/ 4625167 w 6329420"/>
              <a:gd name="connsiteY36" fmla="*/ 991486 h 6389247"/>
              <a:gd name="connsiteX37" fmla="*/ 4692533 w 6329420"/>
              <a:gd name="connsiteY37" fmla="*/ 854498 h 6389247"/>
              <a:gd name="connsiteX38" fmla="*/ 5607288 w 6329420"/>
              <a:gd name="connsiteY38" fmla="*/ 28863 h 6389247"/>
              <a:gd name="connsiteX39" fmla="*/ 5761439 w 6329420"/>
              <a:gd name="connsiteY39" fmla="*/ 17664 h 6389247"/>
              <a:gd name="connsiteX40" fmla="*/ 4156539 w 6329420"/>
              <a:gd name="connsiteY40" fmla="*/ 0 h 6389247"/>
              <a:gd name="connsiteX41" fmla="*/ 4663751 w 6329420"/>
              <a:gd name="connsiteY41" fmla="*/ 507212 h 6389247"/>
              <a:gd name="connsiteX42" fmla="*/ 4156539 w 6329420"/>
              <a:gd name="connsiteY42" fmla="*/ 1014424 h 6389247"/>
              <a:gd name="connsiteX43" fmla="*/ 3649327 w 6329420"/>
              <a:gd name="connsiteY43" fmla="*/ 507212 h 6389247"/>
              <a:gd name="connsiteX44" fmla="*/ 4156539 w 6329420"/>
              <a:gd name="connsiteY44" fmla="*/ 0 h 638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329420" h="6389247">
                <a:moveTo>
                  <a:pt x="767991" y="731396"/>
                </a:moveTo>
                <a:cubicBezTo>
                  <a:pt x="1061543" y="731396"/>
                  <a:pt x="1299514" y="969367"/>
                  <a:pt x="1299514" y="1262919"/>
                </a:cubicBezTo>
                <a:cubicBezTo>
                  <a:pt x="1299514" y="1556471"/>
                  <a:pt x="1061543" y="1794442"/>
                  <a:pt x="767991" y="1794442"/>
                </a:cubicBezTo>
                <a:cubicBezTo>
                  <a:pt x="474439" y="1794442"/>
                  <a:pt x="236469" y="1556471"/>
                  <a:pt x="236469" y="1262919"/>
                </a:cubicBezTo>
                <a:cubicBezTo>
                  <a:pt x="236469" y="969367"/>
                  <a:pt x="474439" y="731396"/>
                  <a:pt x="767991" y="731396"/>
                </a:cubicBezTo>
                <a:close/>
                <a:moveTo>
                  <a:pt x="2926094" y="324026"/>
                </a:moveTo>
                <a:cubicBezTo>
                  <a:pt x="3081706" y="324026"/>
                  <a:pt x="3207855" y="450175"/>
                  <a:pt x="3207855" y="605787"/>
                </a:cubicBezTo>
                <a:cubicBezTo>
                  <a:pt x="3207855" y="761399"/>
                  <a:pt x="3081706" y="887548"/>
                  <a:pt x="2926094" y="887548"/>
                </a:cubicBezTo>
                <a:cubicBezTo>
                  <a:pt x="2770482" y="887548"/>
                  <a:pt x="2644333" y="761399"/>
                  <a:pt x="2644333" y="605787"/>
                </a:cubicBezTo>
                <a:cubicBezTo>
                  <a:pt x="2644333" y="450175"/>
                  <a:pt x="2770482" y="324026"/>
                  <a:pt x="2926094" y="324026"/>
                </a:cubicBezTo>
                <a:close/>
                <a:moveTo>
                  <a:pt x="5761439" y="17664"/>
                </a:moveTo>
                <a:lnTo>
                  <a:pt x="5784727" y="18309"/>
                </a:lnTo>
                <a:cubicBezTo>
                  <a:pt x="5972924" y="25037"/>
                  <a:pt x="6119949" y="54449"/>
                  <a:pt x="6232947" y="102447"/>
                </a:cubicBezTo>
                <a:lnTo>
                  <a:pt x="6329420" y="159335"/>
                </a:lnTo>
                <a:lnTo>
                  <a:pt x="6329420" y="6389247"/>
                </a:lnTo>
                <a:lnTo>
                  <a:pt x="3180387" y="6389247"/>
                </a:lnTo>
                <a:lnTo>
                  <a:pt x="2702967" y="6389247"/>
                </a:lnTo>
                <a:lnTo>
                  <a:pt x="1013739" y="6389247"/>
                </a:lnTo>
                <a:lnTo>
                  <a:pt x="1024183" y="6281366"/>
                </a:lnTo>
                <a:cubicBezTo>
                  <a:pt x="1049848" y="6046008"/>
                  <a:pt x="1072512" y="5801284"/>
                  <a:pt x="903050" y="5588470"/>
                </a:cubicBezTo>
                <a:cubicBezTo>
                  <a:pt x="704901" y="5339877"/>
                  <a:pt x="494907" y="5451483"/>
                  <a:pt x="273230" y="5151559"/>
                </a:cubicBezTo>
                <a:cubicBezTo>
                  <a:pt x="109328" y="4929882"/>
                  <a:pt x="-26532" y="4726254"/>
                  <a:pt x="40189" y="4431326"/>
                </a:cubicBezTo>
                <a:cubicBezTo>
                  <a:pt x="129472" y="4036881"/>
                  <a:pt x="470813" y="3882974"/>
                  <a:pt x="467268" y="3598198"/>
                </a:cubicBezTo>
                <a:cubicBezTo>
                  <a:pt x="463239" y="3255890"/>
                  <a:pt x="44217" y="3187318"/>
                  <a:pt x="3203" y="2797063"/>
                </a:cubicBezTo>
                <a:cubicBezTo>
                  <a:pt x="-23550" y="2542509"/>
                  <a:pt x="119641" y="2237671"/>
                  <a:pt x="345913" y="2096653"/>
                </a:cubicBezTo>
                <a:cubicBezTo>
                  <a:pt x="762919" y="1836457"/>
                  <a:pt x="1233029" y="2275545"/>
                  <a:pt x="1552774" y="2014542"/>
                </a:cubicBezTo>
                <a:cubicBezTo>
                  <a:pt x="1743751" y="1858617"/>
                  <a:pt x="1774856" y="1540160"/>
                  <a:pt x="1737708" y="1339596"/>
                </a:cubicBezTo>
                <a:cubicBezTo>
                  <a:pt x="1666877" y="957721"/>
                  <a:pt x="1353739" y="895190"/>
                  <a:pt x="1365343" y="604294"/>
                </a:cubicBezTo>
                <a:cubicBezTo>
                  <a:pt x="1373885" y="388094"/>
                  <a:pt x="1557287" y="161098"/>
                  <a:pt x="1784365" y="110735"/>
                </a:cubicBezTo>
                <a:cubicBezTo>
                  <a:pt x="1816113" y="103643"/>
                  <a:pt x="1848539" y="100098"/>
                  <a:pt x="1881062" y="100098"/>
                </a:cubicBezTo>
                <a:cubicBezTo>
                  <a:pt x="2100564" y="100098"/>
                  <a:pt x="2273329" y="261260"/>
                  <a:pt x="2326675" y="311301"/>
                </a:cubicBezTo>
                <a:cubicBezTo>
                  <a:pt x="2579216" y="547161"/>
                  <a:pt x="2379374" y="836206"/>
                  <a:pt x="2585018" y="1190279"/>
                </a:cubicBezTo>
                <a:cubicBezTo>
                  <a:pt x="2616968" y="1242737"/>
                  <a:pt x="2653624" y="1292213"/>
                  <a:pt x="2694528" y="1338063"/>
                </a:cubicBezTo>
                <a:cubicBezTo>
                  <a:pt x="2775108" y="1429685"/>
                  <a:pt x="2925230" y="1413569"/>
                  <a:pt x="2982926" y="1306959"/>
                </a:cubicBezTo>
                <a:cubicBezTo>
                  <a:pt x="3078253" y="1130728"/>
                  <a:pt x="3169390" y="933143"/>
                  <a:pt x="3354163" y="881733"/>
                </a:cubicBezTo>
                <a:cubicBezTo>
                  <a:pt x="3713394" y="781733"/>
                  <a:pt x="3927255" y="1375615"/>
                  <a:pt x="4299539" y="1304623"/>
                </a:cubicBezTo>
                <a:cubicBezTo>
                  <a:pt x="4454094" y="1275131"/>
                  <a:pt x="4543700" y="1148457"/>
                  <a:pt x="4625167" y="991486"/>
                </a:cubicBezTo>
                <a:cubicBezTo>
                  <a:pt x="4647810" y="947730"/>
                  <a:pt x="4669890" y="901637"/>
                  <a:pt x="4692533" y="854498"/>
                </a:cubicBezTo>
                <a:cubicBezTo>
                  <a:pt x="4762477" y="605422"/>
                  <a:pt x="4865621" y="105095"/>
                  <a:pt x="5607288" y="28863"/>
                </a:cubicBezTo>
                <a:cubicBezTo>
                  <a:pt x="5658191" y="20163"/>
                  <a:pt x="5709812" y="16455"/>
                  <a:pt x="5761439" y="17664"/>
                </a:cubicBezTo>
                <a:close/>
                <a:moveTo>
                  <a:pt x="4156539" y="0"/>
                </a:moveTo>
                <a:cubicBezTo>
                  <a:pt x="4436664" y="0"/>
                  <a:pt x="4663751" y="227087"/>
                  <a:pt x="4663751" y="507212"/>
                </a:cubicBezTo>
                <a:cubicBezTo>
                  <a:pt x="4663751" y="787337"/>
                  <a:pt x="4436664" y="1014424"/>
                  <a:pt x="4156539" y="1014424"/>
                </a:cubicBezTo>
                <a:cubicBezTo>
                  <a:pt x="3876414" y="1014424"/>
                  <a:pt x="3649327" y="787337"/>
                  <a:pt x="3649327" y="507212"/>
                </a:cubicBezTo>
                <a:cubicBezTo>
                  <a:pt x="3649327" y="227087"/>
                  <a:pt x="3876414" y="0"/>
                  <a:pt x="41565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9CE5BB-43D7-DF5B-6369-A8BA168F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13" y="635001"/>
            <a:ext cx="4628133" cy="2105454"/>
          </a:xfrm>
        </p:spPr>
        <p:txBody>
          <a:bodyPr>
            <a:normAutofit fontScale="90000"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Entidade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Relacionamento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Carrinha_Distribuidor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pt-PT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06E3A47-7941-0102-9955-0B3209D7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174" y="3375456"/>
            <a:ext cx="5796777" cy="3330143"/>
          </a:xfrm>
        </p:spPr>
        <p:txBody>
          <a:bodyPr anchor="t">
            <a:normAutofit/>
          </a:bodyPr>
          <a:lstStyle/>
          <a:p>
            <a:r>
              <a:rPr lang="en-US" b="1" dirty="0" err="1"/>
              <a:t>Carrinha_Distribuidor</a:t>
            </a:r>
            <a:r>
              <a:rPr lang="en-US" b="1" dirty="0"/>
              <a:t>-&gt; </a:t>
            </a:r>
            <a:r>
              <a:rPr lang="pt-PT" dirty="0" err="1"/>
              <a:t>Primary</a:t>
            </a:r>
            <a:r>
              <a:rPr lang="pt-PT" b="1" dirty="0"/>
              <a:t> </a:t>
            </a:r>
            <a:r>
              <a:rPr lang="pt-PT" dirty="0" err="1"/>
              <a:t>Key</a:t>
            </a:r>
            <a:r>
              <a:rPr lang="pt-PT" b="1" dirty="0"/>
              <a:t>: </a:t>
            </a:r>
            <a:r>
              <a:rPr lang="pt-PT" dirty="0"/>
              <a:t>Matricula,</a:t>
            </a:r>
          </a:p>
          <a:p>
            <a:r>
              <a:rPr lang="pt-PT" dirty="0"/>
              <a:t>			           </a:t>
            </a:r>
            <a:r>
              <a:rPr lang="pt-PT" dirty="0" err="1"/>
              <a:t>Num_Distribuidor</a:t>
            </a:r>
            <a:r>
              <a:rPr lang="pt-PT" dirty="0"/>
              <a:t>; </a:t>
            </a:r>
          </a:p>
          <a:p>
            <a:r>
              <a:rPr lang="pt-PT" dirty="0"/>
              <a:t> 	     	        </a:t>
            </a:r>
            <a:r>
              <a:rPr lang="pt-PT" dirty="0" err="1"/>
              <a:t>Foreign</a:t>
            </a:r>
            <a:r>
              <a:rPr lang="pt-PT" b="1" dirty="0"/>
              <a:t> </a:t>
            </a:r>
            <a:r>
              <a:rPr lang="pt-PT" dirty="0" err="1"/>
              <a:t>Key</a:t>
            </a:r>
            <a:r>
              <a:rPr lang="pt-PT" b="1" dirty="0"/>
              <a:t>: </a:t>
            </a:r>
            <a:r>
              <a:rPr lang="pt-PT" dirty="0"/>
              <a:t>Matricula, 				            </a:t>
            </a:r>
            <a:r>
              <a:rPr lang="pt-PT" dirty="0" err="1"/>
              <a:t>Num_Distribuidor</a:t>
            </a:r>
            <a:endParaRPr lang="pt-PT" dirty="0"/>
          </a:p>
          <a:p>
            <a:endParaRPr lang="en-US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940F4C-96E7-966B-3E16-DBDCDB2B1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4800"/>
            <a:ext cx="3476675" cy="27432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B843DF9-B4DF-536F-F439-B37CC869D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08600" cy="3025902"/>
          </a:xfrm>
          <a:prstGeom prst="rect">
            <a:avLst/>
          </a:prstGeom>
        </p:spPr>
      </p:pic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34E3CCEB-5B1D-B6CC-227F-675A981C1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62" y="2740454"/>
            <a:ext cx="2139940" cy="17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8515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730C21417F564BA64EB0878451A1B3" ma:contentTypeVersion="10" ma:contentTypeDescription="Create a new document." ma:contentTypeScope="" ma:versionID="8219a0ee3c1cd9aaa37702d4706c5c9d">
  <xsd:schema xmlns:xsd="http://www.w3.org/2001/XMLSchema" xmlns:xs="http://www.w3.org/2001/XMLSchema" xmlns:p="http://schemas.microsoft.com/office/2006/metadata/properties" xmlns:ns3="87f4331e-dfd8-42d8-b9f0-b5a6285bae22" targetNamespace="http://schemas.microsoft.com/office/2006/metadata/properties" ma:root="true" ma:fieldsID="be10423fdfbc682ef27a40d1f9670075" ns3:_="">
    <xsd:import namespace="87f4331e-dfd8-42d8-b9f0-b5a6285bae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f4331e-dfd8-42d8-b9f0-b5a6285bae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7f4331e-dfd8-42d8-b9f0-b5a6285bae22" xsi:nil="true"/>
  </documentManagement>
</p:properties>
</file>

<file path=customXml/itemProps1.xml><?xml version="1.0" encoding="utf-8"?>
<ds:datastoreItem xmlns:ds="http://schemas.openxmlformats.org/officeDocument/2006/customXml" ds:itemID="{118B9ADC-57AD-4F64-AF57-1AAD8F4315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f4331e-dfd8-42d8-b9f0-b5a6285bae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4ABD97-269A-4162-BC1B-DADEAA46F3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F38D33-175D-4D69-86FB-4E8BEDB599F1}">
  <ds:schemaRefs>
    <ds:schemaRef ds:uri="87f4331e-dfd8-42d8-b9f0-b5a6285bae22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585</Words>
  <Application>Microsoft Office PowerPoint</Application>
  <PresentationFormat>Ecrã Panorâmico</PresentationFormat>
  <Paragraphs>105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7" baseType="lpstr">
      <vt:lpstr>Arial</vt:lpstr>
      <vt:lpstr>Avenir Next LT Pro</vt:lpstr>
      <vt:lpstr>Posterama</vt:lpstr>
      <vt:lpstr>SplashVTI</vt:lpstr>
      <vt:lpstr>Higiliquidos- Apliacação de gestão de Stock e Vendas</vt:lpstr>
      <vt:lpstr>Introdução</vt:lpstr>
      <vt:lpstr>Objetivos</vt:lpstr>
      <vt:lpstr>Estrutura da Base de Dados</vt:lpstr>
      <vt:lpstr>Apresentação do PowerPoint</vt:lpstr>
      <vt:lpstr>Apresentação do PowerPoint</vt:lpstr>
      <vt:lpstr>Apresentação do PowerPoint</vt:lpstr>
      <vt:lpstr>Apresentação do PowerPoint</vt:lpstr>
      <vt:lpstr>Diagrama Entidade Relacionamento (Carrinha_Distribuidor) </vt:lpstr>
      <vt:lpstr>Apresentação do PowerPoint</vt:lpstr>
      <vt:lpstr>Apresentação do PowerPoint</vt:lpstr>
      <vt:lpstr>Esquema Relacional</vt:lpstr>
      <vt:lpstr>Esquema Relacional</vt:lpstr>
      <vt:lpstr>Esquema Relacional</vt:lpstr>
      <vt:lpstr>Esquema Relacional</vt:lpstr>
      <vt:lpstr>Implementação da BD</vt:lpstr>
      <vt:lpstr>DDL</vt:lpstr>
      <vt:lpstr>DML</vt:lpstr>
      <vt:lpstr>Views</vt:lpstr>
      <vt:lpstr>Store Procedures</vt:lpstr>
      <vt:lpstr>UDF</vt:lpstr>
      <vt:lpstr>Interface do Sistema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Higiliquidos- Apliacação de gestão de Stock e Vendas</dc:title>
  <dc:creator>Miguel Miragaia</dc:creator>
  <cp:lastModifiedBy>Miguel Miragaia</cp:lastModifiedBy>
  <cp:revision>1</cp:revision>
  <dcterms:created xsi:type="dcterms:W3CDTF">2023-05-31T15:39:04Z</dcterms:created>
  <dcterms:modified xsi:type="dcterms:W3CDTF">2023-05-31T23:58:32Z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0x0101005F730C21417F564BA64EB0878451A1B3</vt:lpwstr>
  </property>
</Properties>
</file>