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5A35-780D-4E94-B1E8-E61A692BBF0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C1F3-1330-4B88-BEBF-63FC812E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22" y="1927274"/>
            <a:ext cx="6858000" cy="4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2021-02-05T07:55:16Z</dcterms:created>
  <dcterms:modified xsi:type="dcterms:W3CDTF">2021-02-05T08:10:43Z</dcterms:modified>
</cp:coreProperties>
</file>