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sldIdLst>
    <p:sldId id="322" r:id="rId2"/>
    <p:sldId id="341" r:id="rId3"/>
    <p:sldId id="342" r:id="rId4"/>
    <p:sldId id="343" r:id="rId5"/>
    <p:sldId id="344" r:id="rId6"/>
    <p:sldId id="345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z" initials="lz" lastIdx="1" clrIdx="0">
    <p:extLst>
      <p:ext uri="{19B8F6BF-5375-455C-9EA6-DF929625EA0E}">
        <p15:presenceInfo xmlns:p15="http://schemas.microsoft.com/office/powerpoint/2012/main" userId="955bdd488d94ea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4560" autoAdjust="0"/>
  </p:normalViewPr>
  <p:slideViewPr>
    <p:cSldViewPr snapToGrid="0">
      <p:cViewPr varScale="1">
        <p:scale>
          <a:sx n="82" d="100"/>
          <a:sy n="82" d="100"/>
        </p:scale>
        <p:origin x="2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99030-8034-4BD4-A153-760CD4BF6269}" type="doc">
      <dgm:prSet loTypeId="urn:microsoft.com/office/officeart/2008/layout/RadialCluster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1045F2-E8F8-4394-924B-F38C259CDB6E}">
      <dgm:prSet phldrT="[文本]"/>
      <dgm:spPr/>
      <dgm:t>
        <a:bodyPr/>
        <a:lstStyle/>
        <a:p>
          <a:r>
            <a:rPr lang="zh-CN" b="1" dirty="0"/>
            <a:t>握手</a:t>
          </a:r>
          <a:endParaRPr lang="zh-CN" altLang="en-US" dirty="0"/>
        </a:p>
      </dgm:t>
    </dgm:pt>
    <dgm:pt modelId="{5425AF41-4DFD-4293-9578-CF9F896B7BF3}" type="parTrans" cxnId="{C4AA634D-F9B9-4813-93A4-C56FC786A113}">
      <dgm:prSet/>
      <dgm:spPr/>
      <dgm:t>
        <a:bodyPr/>
        <a:lstStyle/>
        <a:p>
          <a:endParaRPr lang="zh-CN" altLang="en-US"/>
        </a:p>
      </dgm:t>
    </dgm:pt>
    <dgm:pt modelId="{EEA649A8-0C76-40EC-A855-AEC984753557}" type="sibTrans" cxnId="{C4AA634D-F9B9-4813-93A4-C56FC786A113}">
      <dgm:prSet/>
      <dgm:spPr/>
      <dgm:t>
        <a:bodyPr/>
        <a:lstStyle/>
        <a:p>
          <a:endParaRPr lang="zh-CN" altLang="en-US"/>
        </a:p>
      </dgm:t>
    </dgm:pt>
    <dgm:pt modelId="{EEBC9D5B-1575-410E-813E-149EF3B1470B}">
      <dgm:prSet phldrT="[文本]"/>
      <dgm:spPr/>
      <dgm:t>
        <a:bodyPr/>
        <a:lstStyle/>
        <a:p>
          <a:r>
            <a:rPr lang="zh-CN" b="1" dirty="0"/>
            <a:t>顺序</a:t>
          </a:r>
          <a:endParaRPr lang="zh-CN" altLang="en-US" dirty="0"/>
        </a:p>
      </dgm:t>
    </dgm:pt>
    <dgm:pt modelId="{FDE33A54-6FDB-4617-A6BA-D9BD61C43C39}" type="parTrans" cxnId="{28284741-9B61-4C39-9673-3A82BF392B87}">
      <dgm:prSet/>
      <dgm:spPr/>
      <dgm:t>
        <a:bodyPr/>
        <a:lstStyle/>
        <a:p>
          <a:endParaRPr lang="zh-CN" altLang="en-US"/>
        </a:p>
      </dgm:t>
    </dgm:pt>
    <dgm:pt modelId="{2F7D1B30-F949-42E9-BE2A-6103D84F6D9C}" type="sibTrans" cxnId="{28284741-9B61-4C39-9673-3A82BF392B87}">
      <dgm:prSet/>
      <dgm:spPr/>
      <dgm:t>
        <a:bodyPr/>
        <a:lstStyle/>
        <a:p>
          <a:endParaRPr lang="zh-CN" altLang="en-US"/>
        </a:p>
      </dgm:t>
    </dgm:pt>
    <dgm:pt modelId="{A1EC012A-A355-4C1B-97AA-E99933195D3B}">
      <dgm:prSet phldrT="[文本]"/>
      <dgm:spPr/>
      <dgm:t>
        <a:bodyPr/>
        <a:lstStyle/>
        <a:p>
          <a:r>
            <a:rPr lang="zh-CN" b="1" dirty="0"/>
            <a:t>分段</a:t>
          </a:r>
          <a:endParaRPr lang="zh-CN" altLang="en-US" dirty="0"/>
        </a:p>
      </dgm:t>
    </dgm:pt>
    <dgm:pt modelId="{0940331B-34D9-4281-A380-74D35B68DCD2}" type="parTrans" cxnId="{DA3043E1-B5BF-4EDF-BF15-4F6C8DB3B907}">
      <dgm:prSet/>
      <dgm:spPr/>
      <dgm:t>
        <a:bodyPr/>
        <a:lstStyle/>
        <a:p>
          <a:endParaRPr lang="zh-CN" altLang="en-US"/>
        </a:p>
      </dgm:t>
    </dgm:pt>
    <dgm:pt modelId="{C0AD3F9F-242F-4150-87F8-94C96091D133}" type="sibTrans" cxnId="{DA3043E1-B5BF-4EDF-BF15-4F6C8DB3B907}">
      <dgm:prSet/>
      <dgm:spPr/>
      <dgm:t>
        <a:bodyPr/>
        <a:lstStyle/>
        <a:p>
          <a:endParaRPr lang="zh-CN" altLang="en-US"/>
        </a:p>
      </dgm:t>
    </dgm:pt>
    <dgm:pt modelId="{EEBF4941-B41E-4DF7-8CDD-BCB88180F522}">
      <dgm:prSet phldrT="[文本]"/>
      <dgm:spPr/>
      <dgm:t>
        <a:bodyPr/>
        <a:lstStyle/>
        <a:p>
          <a:r>
            <a:rPr lang="zh-CN" b="1" dirty="0"/>
            <a:t>重传</a:t>
          </a:r>
          <a:endParaRPr lang="zh-CN" altLang="en-US" dirty="0"/>
        </a:p>
      </dgm:t>
    </dgm:pt>
    <dgm:pt modelId="{4922F251-604B-438E-8B2C-7B686184A395}" type="parTrans" cxnId="{E9B22779-EFE2-4DDC-A7C7-593F6992AEBE}">
      <dgm:prSet/>
      <dgm:spPr/>
      <dgm:t>
        <a:bodyPr/>
        <a:lstStyle/>
        <a:p>
          <a:endParaRPr lang="zh-CN" altLang="en-US"/>
        </a:p>
      </dgm:t>
    </dgm:pt>
    <dgm:pt modelId="{3CB7CEA9-C363-4E05-9FEF-C68BE0C38DFA}" type="sibTrans" cxnId="{E9B22779-EFE2-4DDC-A7C7-593F6992AEBE}">
      <dgm:prSet/>
      <dgm:spPr/>
      <dgm:t>
        <a:bodyPr/>
        <a:lstStyle/>
        <a:p>
          <a:endParaRPr lang="zh-CN" altLang="en-US"/>
        </a:p>
      </dgm:t>
    </dgm:pt>
    <dgm:pt modelId="{11CD24A0-F963-4F1B-BEE8-E027606F5D26}">
      <dgm:prSet phldrT="[文本]"/>
      <dgm:spPr/>
      <dgm:t>
        <a:bodyPr/>
        <a:lstStyle/>
        <a:p>
          <a:r>
            <a:rPr lang="zh-CN" b="1"/>
            <a:t>重复</a:t>
          </a:r>
          <a:endParaRPr lang="zh-CN" altLang="en-US" dirty="0"/>
        </a:p>
      </dgm:t>
    </dgm:pt>
    <dgm:pt modelId="{974A89DD-0E60-49AC-8209-CF39A532850D}" type="parTrans" cxnId="{42814CA7-FC9C-4B75-B405-CA027FF49F04}">
      <dgm:prSet/>
      <dgm:spPr/>
      <dgm:t>
        <a:bodyPr/>
        <a:lstStyle/>
        <a:p>
          <a:endParaRPr lang="zh-CN" altLang="en-US"/>
        </a:p>
      </dgm:t>
    </dgm:pt>
    <dgm:pt modelId="{496149EA-46B4-4A6C-9AAA-9A8311235729}" type="sibTrans" cxnId="{42814CA7-FC9C-4B75-B405-CA027FF49F04}">
      <dgm:prSet/>
      <dgm:spPr/>
      <dgm:t>
        <a:bodyPr/>
        <a:lstStyle/>
        <a:p>
          <a:endParaRPr lang="zh-CN" altLang="en-US"/>
        </a:p>
      </dgm:t>
    </dgm:pt>
    <dgm:pt modelId="{A33C889D-A04D-4875-A596-89BA5D481859}" type="pres">
      <dgm:prSet presAssocID="{3A399030-8034-4BD4-A153-760CD4BF62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38D81E-E74D-46B3-B33F-44DA438B1F78}" type="pres">
      <dgm:prSet presAssocID="{CD1045F2-E8F8-4394-924B-F38C259CDB6E}" presName="singleCycle" presStyleCnt="0"/>
      <dgm:spPr/>
    </dgm:pt>
    <dgm:pt modelId="{6D8CBEE7-C912-4B02-AEF7-DC43C125EF5C}" type="pres">
      <dgm:prSet presAssocID="{CD1045F2-E8F8-4394-924B-F38C259CDB6E}" presName="singleCenter" presStyleLbl="node1" presStyleIdx="0" presStyleCnt="5">
        <dgm:presLayoutVars>
          <dgm:chMax val="7"/>
          <dgm:chPref val="7"/>
        </dgm:presLayoutVars>
      </dgm:prSet>
      <dgm:spPr/>
    </dgm:pt>
    <dgm:pt modelId="{08A68D3D-AA5E-428A-806D-EE48A59D874B}" type="pres">
      <dgm:prSet presAssocID="{FDE33A54-6FDB-4617-A6BA-D9BD61C43C39}" presName="Name56" presStyleLbl="parChTrans1D2" presStyleIdx="0" presStyleCnt="4"/>
      <dgm:spPr/>
    </dgm:pt>
    <dgm:pt modelId="{92B23242-9751-4C93-B01D-CDB018394CE7}" type="pres">
      <dgm:prSet presAssocID="{EEBC9D5B-1575-410E-813E-149EF3B1470B}" presName="text0" presStyleLbl="node1" presStyleIdx="1" presStyleCnt="5">
        <dgm:presLayoutVars>
          <dgm:bulletEnabled val="1"/>
        </dgm:presLayoutVars>
      </dgm:prSet>
      <dgm:spPr/>
    </dgm:pt>
    <dgm:pt modelId="{64F486ED-269E-4973-9F25-2EEF861B8568}" type="pres">
      <dgm:prSet presAssocID="{0940331B-34D9-4281-A380-74D35B68DCD2}" presName="Name56" presStyleLbl="parChTrans1D2" presStyleIdx="1" presStyleCnt="4"/>
      <dgm:spPr/>
    </dgm:pt>
    <dgm:pt modelId="{80E6F7DE-74FE-4963-8043-0C181B42ACF5}" type="pres">
      <dgm:prSet presAssocID="{A1EC012A-A355-4C1B-97AA-E99933195D3B}" presName="text0" presStyleLbl="node1" presStyleIdx="2" presStyleCnt="5">
        <dgm:presLayoutVars>
          <dgm:bulletEnabled val="1"/>
        </dgm:presLayoutVars>
      </dgm:prSet>
      <dgm:spPr/>
    </dgm:pt>
    <dgm:pt modelId="{1389927C-AA06-4B43-8828-90ACCB9F80B9}" type="pres">
      <dgm:prSet presAssocID="{4922F251-604B-438E-8B2C-7B686184A395}" presName="Name56" presStyleLbl="parChTrans1D2" presStyleIdx="2" presStyleCnt="4"/>
      <dgm:spPr/>
    </dgm:pt>
    <dgm:pt modelId="{A573C4E1-B9E8-43CC-A8B9-C91D8743076D}" type="pres">
      <dgm:prSet presAssocID="{EEBF4941-B41E-4DF7-8CDD-BCB88180F522}" presName="text0" presStyleLbl="node1" presStyleIdx="3" presStyleCnt="5">
        <dgm:presLayoutVars>
          <dgm:bulletEnabled val="1"/>
        </dgm:presLayoutVars>
      </dgm:prSet>
      <dgm:spPr/>
    </dgm:pt>
    <dgm:pt modelId="{CE0226C4-C961-4C6B-9EE1-AC8DD295AE28}" type="pres">
      <dgm:prSet presAssocID="{974A89DD-0E60-49AC-8209-CF39A532850D}" presName="Name56" presStyleLbl="parChTrans1D2" presStyleIdx="3" presStyleCnt="4"/>
      <dgm:spPr/>
    </dgm:pt>
    <dgm:pt modelId="{46C95DC0-30AB-44D0-AF32-47E30F96BBB5}" type="pres">
      <dgm:prSet presAssocID="{11CD24A0-F963-4F1B-BEE8-E027606F5D26}" presName="text0" presStyleLbl="node1" presStyleIdx="4" presStyleCnt="5">
        <dgm:presLayoutVars>
          <dgm:bulletEnabled val="1"/>
        </dgm:presLayoutVars>
      </dgm:prSet>
      <dgm:spPr/>
    </dgm:pt>
  </dgm:ptLst>
  <dgm:cxnLst>
    <dgm:cxn modelId="{991CD82B-E705-417C-A7AD-A916E7B20DF4}" type="presOf" srcId="{A1EC012A-A355-4C1B-97AA-E99933195D3B}" destId="{80E6F7DE-74FE-4963-8043-0C181B42ACF5}" srcOrd="0" destOrd="0" presId="urn:microsoft.com/office/officeart/2008/layout/RadialCluster"/>
    <dgm:cxn modelId="{7BFF945E-319A-457D-9A85-77ED1DC13CB3}" type="presOf" srcId="{FDE33A54-6FDB-4617-A6BA-D9BD61C43C39}" destId="{08A68D3D-AA5E-428A-806D-EE48A59D874B}" srcOrd="0" destOrd="0" presId="urn:microsoft.com/office/officeart/2008/layout/RadialCluster"/>
    <dgm:cxn modelId="{28284741-9B61-4C39-9673-3A82BF392B87}" srcId="{CD1045F2-E8F8-4394-924B-F38C259CDB6E}" destId="{EEBC9D5B-1575-410E-813E-149EF3B1470B}" srcOrd="0" destOrd="0" parTransId="{FDE33A54-6FDB-4617-A6BA-D9BD61C43C39}" sibTransId="{2F7D1B30-F949-42E9-BE2A-6103D84F6D9C}"/>
    <dgm:cxn modelId="{DE563043-B3FE-4B08-B746-7DAC107C9110}" type="presOf" srcId="{CD1045F2-E8F8-4394-924B-F38C259CDB6E}" destId="{6D8CBEE7-C912-4B02-AEF7-DC43C125EF5C}" srcOrd="0" destOrd="0" presId="urn:microsoft.com/office/officeart/2008/layout/RadialCluster"/>
    <dgm:cxn modelId="{C4AA634D-F9B9-4813-93A4-C56FC786A113}" srcId="{3A399030-8034-4BD4-A153-760CD4BF6269}" destId="{CD1045F2-E8F8-4394-924B-F38C259CDB6E}" srcOrd="0" destOrd="0" parTransId="{5425AF41-4DFD-4293-9578-CF9F896B7BF3}" sibTransId="{EEA649A8-0C76-40EC-A855-AEC984753557}"/>
    <dgm:cxn modelId="{6ECDB375-4344-442A-ADAA-F52956EEB63C}" type="presOf" srcId="{0940331B-34D9-4281-A380-74D35B68DCD2}" destId="{64F486ED-269E-4973-9F25-2EEF861B8568}" srcOrd="0" destOrd="0" presId="urn:microsoft.com/office/officeart/2008/layout/RadialCluster"/>
    <dgm:cxn modelId="{E9B22779-EFE2-4DDC-A7C7-593F6992AEBE}" srcId="{CD1045F2-E8F8-4394-924B-F38C259CDB6E}" destId="{EEBF4941-B41E-4DF7-8CDD-BCB88180F522}" srcOrd="2" destOrd="0" parTransId="{4922F251-604B-438E-8B2C-7B686184A395}" sibTransId="{3CB7CEA9-C363-4E05-9FEF-C68BE0C38DFA}"/>
    <dgm:cxn modelId="{1AFE8580-F601-48AA-BB5E-15CA790A20DF}" type="presOf" srcId="{EEBC9D5B-1575-410E-813E-149EF3B1470B}" destId="{92B23242-9751-4C93-B01D-CDB018394CE7}" srcOrd="0" destOrd="0" presId="urn:microsoft.com/office/officeart/2008/layout/RadialCluster"/>
    <dgm:cxn modelId="{9A855581-034B-4CDD-A7A7-526D069A4D1D}" type="presOf" srcId="{4922F251-604B-438E-8B2C-7B686184A395}" destId="{1389927C-AA06-4B43-8828-90ACCB9F80B9}" srcOrd="0" destOrd="0" presId="urn:microsoft.com/office/officeart/2008/layout/RadialCluster"/>
    <dgm:cxn modelId="{42814CA7-FC9C-4B75-B405-CA027FF49F04}" srcId="{CD1045F2-E8F8-4394-924B-F38C259CDB6E}" destId="{11CD24A0-F963-4F1B-BEE8-E027606F5D26}" srcOrd="3" destOrd="0" parTransId="{974A89DD-0E60-49AC-8209-CF39A532850D}" sibTransId="{496149EA-46B4-4A6C-9AAA-9A8311235729}"/>
    <dgm:cxn modelId="{292CFCB0-DEFB-4B97-8C54-2A32B5658D72}" type="presOf" srcId="{EEBF4941-B41E-4DF7-8CDD-BCB88180F522}" destId="{A573C4E1-B9E8-43CC-A8B9-C91D8743076D}" srcOrd="0" destOrd="0" presId="urn:microsoft.com/office/officeart/2008/layout/RadialCluster"/>
    <dgm:cxn modelId="{E48979C8-5756-4303-9E08-D78AD95C71FE}" type="presOf" srcId="{974A89DD-0E60-49AC-8209-CF39A532850D}" destId="{CE0226C4-C961-4C6B-9EE1-AC8DD295AE28}" srcOrd="0" destOrd="0" presId="urn:microsoft.com/office/officeart/2008/layout/RadialCluster"/>
    <dgm:cxn modelId="{DA3043E1-B5BF-4EDF-BF15-4F6C8DB3B907}" srcId="{CD1045F2-E8F8-4394-924B-F38C259CDB6E}" destId="{A1EC012A-A355-4C1B-97AA-E99933195D3B}" srcOrd="1" destOrd="0" parTransId="{0940331B-34D9-4281-A380-74D35B68DCD2}" sibTransId="{C0AD3F9F-242F-4150-87F8-94C96091D133}"/>
    <dgm:cxn modelId="{405903EE-3838-4F9B-BCC4-F1B23472B36B}" type="presOf" srcId="{11CD24A0-F963-4F1B-BEE8-E027606F5D26}" destId="{46C95DC0-30AB-44D0-AF32-47E30F96BBB5}" srcOrd="0" destOrd="0" presId="urn:microsoft.com/office/officeart/2008/layout/RadialCluster"/>
    <dgm:cxn modelId="{BD46EFFF-719A-4660-A65E-23ACBD58C1D5}" type="presOf" srcId="{3A399030-8034-4BD4-A153-760CD4BF6269}" destId="{A33C889D-A04D-4875-A596-89BA5D481859}" srcOrd="0" destOrd="0" presId="urn:microsoft.com/office/officeart/2008/layout/RadialCluster"/>
    <dgm:cxn modelId="{CAAB6442-53C7-412E-85F5-528CFB7EAD82}" type="presParOf" srcId="{A33C889D-A04D-4875-A596-89BA5D481859}" destId="{1A38D81E-E74D-46B3-B33F-44DA438B1F78}" srcOrd="0" destOrd="0" presId="urn:microsoft.com/office/officeart/2008/layout/RadialCluster"/>
    <dgm:cxn modelId="{9FBB78FA-E9FF-47D8-948E-5F484675057E}" type="presParOf" srcId="{1A38D81E-E74D-46B3-B33F-44DA438B1F78}" destId="{6D8CBEE7-C912-4B02-AEF7-DC43C125EF5C}" srcOrd="0" destOrd="0" presId="urn:microsoft.com/office/officeart/2008/layout/RadialCluster"/>
    <dgm:cxn modelId="{B7FCE548-50C6-4CDB-84FE-A476C5FEFA36}" type="presParOf" srcId="{1A38D81E-E74D-46B3-B33F-44DA438B1F78}" destId="{08A68D3D-AA5E-428A-806D-EE48A59D874B}" srcOrd="1" destOrd="0" presId="urn:microsoft.com/office/officeart/2008/layout/RadialCluster"/>
    <dgm:cxn modelId="{1103D5B1-650A-450D-8AE2-E984256FB053}" type="presParOf" srcId="{1A38D81E-E74D-46B3-B33F-44DA438B1F78}" destId="{92B23242-9751-4C93-B01D-CDB018394CE7}" srcOrd="2" destOrd="0" presId="urn:microsoft.com/office/officeart/2008/layout/RadialCluster"/>
    <dgm:cxn modelId="{C11CC699-D316-4750-A46B-89252F0993CE}" type="presParOf" srcId="{1A38D81E-E74D-46B3-B33F-44DA438B1F78}" destId="{64F486ED-269E-4973-9F25-2EEF861B8568}" srcOrd="3" destOrd="0" presId="urn:microsoft.com/office/officeart/2008/layout/RadialCluster"/>
    <dgm:cxn modelId="{819DE7C7-D1F9-4CF1-934A-7C1B43E60BE7}" type="presParOf" srcId="{1A38D81E-E74D-46B3-B33F-44DA438B1F78}" destId="{80E6F7DE-74FE-4963-8043-0C181B42ACF5}" srcOrd="4" destOrd="0" presId="urn:microsoft.com/office/officeart/2008/layout/RadialCluster"/>
    <dgm:cxn modelId="{04BF7BA9-1BA9-4F6B-AAC6-B2E998A26DA9}" type="presParOf" srcId="{1A38D81E-E74D-46B3-B33F-44DA438B1F78}" destId="{1389927C-AA06-4B43-8828-90ACCB9F80B9}" srcOrd="5" destOrd="0" presId="urn:microsoft.com/office/officeart/2008/layout/RadialCluster"/>
    <dgm:cxn modelId="{A66EC083-75B7-4553-9091-DE87615E7206}" type="presParOf" srcId="{1A38D81E-E74D-46B3-B33F-44DA438B1F78}" destId="{A573C4E1-B9E8-43CC-A8B9-C91D8743076D}" srcOrd="6" destOrd="0" presId="urn:microsoft.com/office/officeart/2008/layout/RadialCluster"/>
    <dgm:cxn modelId="{C3568F46-4970-4D26-B69D-48A42A08B46C}" type="presParOf" srcId="{1A38D81E-E74D-46B3-B33F-44DA438B1F78}" destId="{CE0226C4-C961-4C6B-9EE1-AC8DD295AE28}" srcOrd="7" destOrd="0" presId="urn:microsoft.com/office/officeart/2008/layout/RadialCluster"/>
    <dgm:cxn modelId="{2182AF30-14B8-4B33-BF96-D08683A70456}" type="presParOf" srcId="{1A38D81E-E74D-46B3-B33F-44DA438B1F78}" destId="{46C95DC0-30AB-44D0-AF32-47E30F96BBB5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BC6DE-B84D-4A4A-9A0C-C61E94E7E90A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3E4150-0666-4EEC-9714-CFF9721CA217}">
      <dgm:prSet phldrT="[文本]"/>
      <dgm:spPr/>
      <dgm:t>
        <a:bodyPr/>
        <a:lstStyle/>
        <a:p>
          <a:r>
            <a:rPr lang="zh-CN" b="1" dirty="0"/>
            <a:t>数据包传输</a:t>
          </a:r>
          <a:endParaRPr lang="zh-CN" altLang="en-US" dirty="0"/>
        </a:p>
      </dgm:t>
    </dgm:pt>
    <dgm:pt modelId="{BC3DAB83-C254-497F-9770-3BC7EAA2ADB0}" type="parTrans" cxnId="{6360AABA-1ADC-4B73-8973-1E24905F9AD9}">
      <dgm:prSet/>
      <dgm:spPr/>
      <dgm:t>
        <a:bodyPr/>
        <a:lstStyle/>
        <a:p>
          <a:endParaRPr lang="zh-CN" altLang="en-US"/>
        </a:p>
      </dgm:t>
    </dgm:pt>
    <dgm:pt modelId="{5D250CC5-AA3A-45CC-9606-CC109D4676C5}" type="sibTrans" cxnId="{6360AABA-1ADC-4B73-8973-1E24905F9AD9}">
      <dgm:prSet/>
      <dgm:spPr/>
      <dgm:t>
        <a:bodyPr/>
        <a:lstStyle/>
        <a:p>
          <a:endParaRPr lang="zh-CN" altLang="en-US"/>
        </a:p>
      </dgm:t>
    </dgm:pt>
    <dgm:pt modelId="{FD91762D-270A-4056-87D8-FF457AF3C128}">
      <dgm:prSet phldrT="[文本]"/>
      <dgm:spPr/>
      <dgm:t>
        <a:bodyPr/>
        <a:lstStyle/>
        <a:p>
          <a:r>
            <a:rPr lang="en-US" dirty="0"/>
            <a:t>DTLS </a:t>
          </a:r>
          <a:r>
            <a:rPr lang="zh-CN" dirty="0"/>
            <a:t>为每个加密数据包增加了</a:t>
          </a:r>
          <a:r>
            <a:rPr lang="en-US" dirty="0"/>
            <a:t> MAC </a:t>
          </a:r>
          <a:r>
            <a:rPr lang="zh-CN" dirty="0"/>
            <a:t>鉴权摘要，用于保证数据包的完整性；此外显式附带了一个</a:t>
          </a:r>
          <a:r>
            <a:rPr lang="en-US" dirty="0"/>
            <a:t> SN </a:t>
          </a:r>
          <a:r>
            <a:rPr lang="zh-CN" dirty="0"/>
            <a:t>号用于排序。</a:t>
          </a:r>
          <a:endParaRPr lang="zh-CN" altLang="en-US" dirty="0"/>
        </a:p>
      </dgm:t>
    </dgm:pt>
    <dgm:pt modelId="{D8F70FF2-F05C-4D41-8E3A-A60C3158D4DE}" type="sibTrans" cxnId="{314D909A-0A75-4AC7-BE97-29069FF5613C}">
      <dgm:prSet/>
      <dgm:spPr/>
      <dgm:t>
        <a:bodyPr/>
        <a:lstStyle/>
        <a:p>
          <a:endParaRPr lang="zh-CN" altLang="en-US"/>
        </a:p>
      </dgm:t>
    </dgm:pt>
    <dgm:pt modelId="{A30045DE-5268-474B-A81F-46972D9051B1}" type="parTrans" cxnId="{314D909A-0A75-4AC7-BE97-29069FF5613C}">
      <dgm:prSet/>
      <dgm:spPr/>
      <dgm:t>
        <a:bodyPr/>
        <a:lstStyle/>
        <a:p>
          <a:endParaRPr lang="zh-CN" altLang="en-US"/>
        </a:p>
      </dgm:t>
    </dgm:pt>
    <dgm:pt modelId="{9915882C-776C-45C2-B9E8-970D6A76A0DE}">
      <dgm:prSet phldrT="[文本]"/>
      <dgm:spPr/>
      <dgm:t>
        <a:bodyPr/>
        <a:lstStyle/>
        <a:p>
          <a:r>
            <a:rPr lang="en-US" b="1"/>
            <a:t>DoS </a:t>
          </a:r>
          <a:r>
            <a:rPr lang="zh-CN" b="1"/>
            <a:t>攻击</a:t>
          </a:r>
          <a:endParaRPr lang="zh-CN" altLang="en-US" dirty="0"/>
        </a:p>
      </dgm:t>
    </dgm:pt>
    <dgm:pt modelId="{1B66D879-E7E7-4B33-8940-379F5FBF8886}" type="parTrans" cxnId="{E7F79A34-37B0-4477-A400-D2DEFEE05595}">
      <dgm:prSet/>
      <dgm:spPr/>
      <dgm:t>
        <a:bodyPr/>
        <a:lstStyle/>
        <a:p>
          <a:endParaRPr lang="zh-CN" altLang="en-US"/>
        </a:p>
      </dgm:t>
    </dgm:pt>
    <dgm:pt modelId="{F16297C1-6AEF-453B-B36A-7A273204F26D}" type="sibTrans" cxnId="{E7F79A34-37B0-4477-A400-D2DEFEE05595}">
      <dgm:prSet/>
      <dgm:spPr/>
      <dgm:t>
        <a:bodyPr/>
        <a:lstStyle/>
        <a:p>
          <a:endParaRPr lang="zh-CN" altLang="en-US"/>
        </a:p>
      </dgm:t>
    </dgm:pt>
    <dgm:pt modelId="{0A3A2250-45D5-4AF2-941E-D7ABB03FA4D9}">
      <dgm:prSet phldrT="[文本]"/>
      <dgm:spPr/>
      <dgm:t>
        <a:bodyPr/>
        <a:lstStyle/>
        <a:p>
          <a:r>
            <a:rPr lang="en-US"/>
            <a:t>DTLS </a:t>
          </a:r>
          <a:r>
            <a:rPr lang="zh-CN"/>
            <a:t>定义了基于</a:t>
          </a:r>
          <a:r>
            <a:rPr lang="en-US"/>
            <a:t> cookie </a:t>
          </a:r>
          <a:r>
            <a:rPr lang="zh-CN"/>
            <a:t>验证的机制来预防攻击，如前面流程中涉及的</a:t>
          </a:r>
          <a:r>
            <a:rPr lang="en-US"/>
            <a:t> HelloVerifyRequest </a:t>
          </a:r>
          <a:r>
            <a:rPr lang="zh-CN"/>
            <a:t>便是用于进行</a:t>
          </a:r>
          <a:r>
            <a:rPr lang="en-US"/>
            <a:t> cookie </a:t>
          </a:r>
          <a:r>
            <a:rPr lang="zh-CN"/>
            <a:t>验证。</a:t>
          </a:r>
          <a:endParaRPr lang="zh-CN" altLang="en-US" dirty="0"/>
        </a:p>
      </dgm:t>
    </dgm:pt>
    <dgm:pt modelId="{25E27CA8-4360-453D-852E-17C5A172CD39}" type="parTrans" cxnId="{F3D1AB1F-3986-4C5A-9137-88D4CF23F177}">
      <dgm:prSet/>
      <dgm:spPr/>
      <dgm:t>
        <a:bodyPr/>
        <a:lstStyle/>
        <a:p>
          <a:endParaRPr lang="zh-CN" altLang="en-US"/>
        </a:p>
      </dgm:t>
    </dgm:pt>
    <dgm:pt modelId="{160A9EE3-599F-4CAC-A260-923FE4BF3CC8}" type="sibTrans" cxnId="{F3D1AB1F-3986-4C5A-9137-88D4CF23F177}">
      <dgm:prSet/>
      <dgm:spPr/>
      <dgm:t>
        <a:bodyPr/>
        <a:lstStyle/>
        <a:p>
          <a:endParaRPr lang="zh-CN" altLang="en-US"/>
        </a:p>
      </dgm:t>
    </dgm:pt>
    <dgm:pt modelId="{81332022-BFDC-4A20-A348-2593C5C01227}">
      <dgm:prSet/>
      <dgm:spPr/>
      <dgm:t>
        <a:bodyPr/>
        <a:lstStyle/>
        <a:p>
          <a:r>
            <a:rPr lang="en-US"/>
            <a:t>Cookie </a:t>
          </a:r>
          <a:r>
            <a:rPr lang="zh-CN"/>
            <a:t>的算法：</a:t>
          </a:r>
          <a:r>
            <a:rPr lang="en-US"/>
            <a:t>HMAC(Secret, Client-IP, Client-Parameters) </a:t>
          </a:r>
          <a:endParaRPr lang="zh-CN"/>
        </a:p>
      </dgm:t>
    </dgm:pt>
    <dgm:pt modelId="{CDD2DAD5-7422-4519-A053-D6142125888F}" type="parTrans" cxnId="{C470C5D9-DD26-4DC6-984E-8AAC39BEBC94}">
      <dgm:prSet/>
      <dgm:spPr/>
      <dgm:t>
        <a:bodyPr/>
        <a:lstStyle/>
        <a:p>
          <a:endParaRPr lang="zh-CN" altLang="en-US"/>
        </a:p>
      </dgm:t>
    </dgm:pt>
    <dgm:pt modelId="{325A7032-2F5E-43D7-B973-FB068FB70F1B}" type="sibTrans" cxnId="{C470C5D9-DD26-4DC6-984E-8AAC39BEBC94}">
      <dgm:prSet/>
      <dgm:spPr/>
      <dgm:t>
        <a:bodyPr/>
        <a:lstStyle/>
        <a:p>
          <a:endParaRPr lang="zh-CN" altLang="en-US"/>
        </a:p>
      </dgm:t>
    </dgm:pt>
    <dgm:pt modelId="{09F72B4E-46EC-4731-87FA-FEB8AB8054C0}">
      <dgm:prSet/>
      <dgm:spPr/>
      <dgm:t>
        <a:bodyPr/>
        <a:lstStyle/>
        <a:p>
          <a:r>
            <a:rPr lang="zh-CN"/>
            <a:t>其中</a:t>
          </a:r>
          <a:r>
            <a:rPr lang="en-US"/>
            <a:t> Secret </a:t>
          </a:r>
          <a:r>
            <a:rPr lang="zh-CN"/>
            <a:t>由</a:t>
          </a:r>
          <a:r>
            <a:rPr lang="en-US"/>
            <a:t> server </a:t>
          </a:r>
          <a:r>
            <a:rPr lang="zh-CN"/>
            <a:t>端内置，用于计算</a:t>
          </a:r>
          <a:r>
            <a:rPr lang="en-US"/>
            <a:t> cookie </a:t>
          </a:r>
          <a:r>
            <a:rPr lang="zh-CN"/>
            <a:t>值，</a:t>
          </a:r>
          <a:r>
            <a:rPr lang="en-US"/>
            <a:t>client </a:t>
          </a:r>
          <a:r>
            <a:rPr lang="zh-CN"/>
            <a:t>端需要在接收到</a:t>
          </a:r>
          <a:r>
            <a:rPr lang="en-US"/>
            <a:t> VerifyRequest </a:t>
          </a:r>
          <a:r>
            <a:rPr lang="zh-CN"/>
            <a:t>后提供同样的</a:t>
          </a:r>
          <a:r>
            <a:rPr lang="en-US"/>
            <a:t> cookie </a:t>
          </a:r>
          <a:r>
            <a:rPr lang="zh-CN"/>
            <a:t>值； </a:t>
          </a:r>
        </a:p>
      </dgm:t>
    </dgm:pt>
    <dgm:pt modelId="{6582543A-691C-4D88-96A5-CCEBE4E81C4E}" type="parTrans" cxnId="{4BAF1ED2-526D-4C8F-85B3-C746A1BBA692}">
      <dgm:prSet/>
      <dgm:spPr/>
      <dgm:t>
        <a:bodyPr/>
        <a:lstStyle/>
        <a:p>
          <a:endParaRPr lang="zh-CN" altLang="en-US"/>
        </a:p>
      </dgm:t>
    </dgm:pt>
    <dgm:pt modelId="{A77CD020-342E-4DF0-A291-C8E0D3057199}" type="sibTrans" cxnId="{4BAF1ED2-526D-4C8F-85B3-C746A1BBA692}">
      <dgm:prSet/>
      <dgm:spPr/>
      <dgm:t>
        <a:bodyPr/>
        <a:lstStyle/>
        <a:p>
          <a:endParaRPr lang="zh-CN" altLang="en-US"/>
        </a:p>
      </dgm:t>
    </dgm:pt>
    <dgm:pt modelId="{0D5E33DB-5A99-48E4-A6FC-A83311F4D7B1}">
      <dgm:prSet/>
      <dgm:spPr/>
      <dgm:t>
        <a:bodyPr/>
        <a:lstStyle/>
        <a:p>
          <a:r>
            <a:rPr lang="en-US"/>
            <a:t>server </a:t>
          </a:r>
          <a:r>
            <a:rPr lang="zh-CN"/>
            <a:t>端根据发送方</a:t>
          </a:r>
          <a:r>
            <a:rPr lang="en-US"/>
            <a:t> IP </a:t>
          </a:r>
          <a:r>
            <a:rPr lang="zh-CN"/>
            <a:t>计算</a:t>
          </a:r>
          <a:r>
            <a:rPr lang="en-US"/>
            <a:t> cookie </a:t>
          </a:r>
          <a:r>
            <a:rPr lang="zh-CN"/>
            <a:t>值，一旦发现不一致则判定为非法数据。</a:t>
          </a:r>
        </a:p>
      </dgm:t>
    </dgm:pt>
    <dgm:pt modelId="{B5824CAE-67D4-47EE-BF72-2E885A239D45}" type="parTrans" cxnId="{55BBBAC7-44D3-4540-920D-0852336D478B}">
      <dgm:prSet/>
      <dgm:spPr/>
      <dgm:t>
        <a:bodyPr/>
        <a:lstStyle/>
        <a:p>
          <a:endParaRPr lang="zh-CN" altLang="en-US"/>
        </a:p>
      </dgm:t>
    </dgm:pt>
    <dgm:pt modelId="{4B3325E7-0BD9-4260-BF04-9A1C15006C35}" type="sibTrans" cxnId="{55BBBAC7-44D3-4540-920D-0852336D478B}">
      <dgm:prSet/>
      <dgm:spPr/>
      <dgm:t>
        <a:bodyPr/>
        <a:lstStyle/>
        <a:p>
          <a:endParaRPr lang="zh-CN" altLang="en-US"/>
        </a:p>
      </dgm:t>
    </dgm:pt>
    <dgm:pt modelId="{69ABBAAF-A0C7-41CA-94D0-F3B48C0CB99C}" type="pres">
      <dgm:prSet presAssocID="{EA9BC6DE-B84D-4A4A-9A0C-C61E94E7E90A}" presName="Name0" presStyleCnt="0">
        <dgm:presLayoutVars>
          <dgm:dir/>
          <dgm:animLvl val="lvl"/>
          <dgm:resizeHandles val="exact"/>
        </dgm:presLayoutVars>
      </dgm:prSet>
      <dgm:spPr/>
    </dgm:pt>
    <dgm:pt modelId="{800DBB84-3FE2-4DAF-938A-4E62681A0003}" type="pres">
      <dgm:prSet presAssocID="{553E4150-0666-4EEC-9714-CFF9721CA217}" presName="composite" presStyleCnt="0"/>
      <dgm:spPr/>
    </dgm:pt>
    <dgm:pt modelId="{A2E482AA-E67A-4169-957F-A9071AC33959}" type="pres">
      <dgm:prSet presAssocID="{553E4150-0666-4EEC-9714-CFF9721CA21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209594-64C5-49BF-BC90-72643155CC5E}" type="pres">
      <dgm:prSet presAssocID="{553E4150-0666-4EEC-9714-CFF9721CA217}" presName="desTx" presStyleLbl="alignAccFollowNode1" presStyleIdx="0" presStyleCnt="2">
        <dgm:presLayoutVars>
          <dgm:bulletEnabled val="1"/>
        </dgm:presLayoutVars>
      </dgm:prSet>
      <dgm:spPr/>
    </dgm:pt>
    <dgm:pt modelId="{898B2545-3869-4929-A057-871F1EDB453E}" type="pres">
      <dgm:prSet presAssocID="{5D250CC5-AA3A-45CC-9606-CC109D4676C5}" presName="space" presStyleCnt="0"/>
      <dgm:spPr/>
    </dgm:pt>
    <dgm:pt modelId="{6116FF90-3783-4B63-8E06-95A94B637147}" type="pres">
      <dgm:prSet presAssocID="{9915882C-776C-45C2-B9E8-970D6A76A0DE}" presName="composite" presStyleCnt="0"/>
      <dgm:spPr/>
    </dgm:pt>
    <dgm:pt modelId="{E4A2D509-F065-43C0-A7D2-16451B9F264E}" type="pres">
      <dgm:prSet presAssocID="{9915882C-776C-45C2-B9E8-970D6A76A0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41BE9DA-78BE-4FE9-A03D-53B801DACA84}" type="pres">
      <dgm:prSet presAssocID="{9915882C-776C-45C2-B9E8-970D6A76A0D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917902-DC0A-45FC-B94C-4F8F8FE7DD94}" type="presOf" srcId="{EA9BC6DE-B84D-4A4A-9A0C-C61E94E7E90A}" destId="{69ABBAAF-A0C7-41CA-94D0-F3B48C0CB99C}" srcOrd="0" destOrd="0" presId="urn:microsoft.com/office/officeart/2005/8/layout/hList1"/>
    <dgm:cxn modelId="{72F7DC11-21A8-4258-BA3D-69B176174724}" type="presOf" srcId="{0D5E33DB-5A99-48E4-A6FC-A83311F4D7B1}" destId="{D41BE9DA-78BE-4FE9-A03D-53B801DACA84}" srcOrd="0" destOrd="3" presId="urn:microsoft.com/office/officeart/2005/8/layout/hList1"/>
    <dgm:cxn modelId="{F3D1AB1F-3986-4C5A-9137-88D4CF23F177}" srcId="{9915882C-776C-45C2-B9E8-970D6A76A0DE}" destId="{0A3A2250-45D5-4AF2-941E-D7ABB03FA4D9}" srcOrd="0" destOrd="0" parTransId="{25E27CA8-4360-453D-852E-17C5A172CD39}" sibTransId="{160A9EE3-599F-4CAC-A260-923FE4BF3CC8}"/>
    <dgm:cxn modelId="{E7F79A34-37B0-4477-A400-D2DEFEE05595}" srcId="{EA9BC6DE-B84D-4A4A-9A0C-C61E94E7E90A}" destId="{9915882C-776C-45C2-B9E8-970D6A76A0DE}" srcOrd="1" destOrd="0" parTransId="{1B66D879-E7E7-4B33-8940-379F5FBF8886}" sibTransId="{F16297C1-6AEF-453B-B36A-7A273204F26D}"/>
    <dgm:cxn modelId="{C7A46B37-49ED-48F2-8CB6-C2FE461855CA}" type="presOf" srcId="{09F72B4E-46EC-4731-87FA-FEB8AB8054C0}" destId="{D41BE9DA-78BE-4FE9-A03D-53B801DACA84}" srcOrd="0" destOrd="2" presId="urn:microsoft.com/office/officeart/2005/8/layout/hList1"/>
    <dgm:cxn modelId="{CD99BB6E-1011-4DF9-ADD2-F3A1665D079A}" type="presOf" srcId="{FD91762D-270A-4056-87D8-FF457AF3C128}" destId="{75209594-64C5-49BF-BC90-72643155CC5E}" srcOrd="0" destOrd="0" presId="urn:microsoft.com/office/officeart/2005/8/layout/hList1"/>
    <dgm:cxn modelId="{58C9C24E-3AD0-42CA-8673-AD059FDD197F}" type="presOf" srcId="{9915882C-776C-45C2-B9E8-970D6A76A0DE}" destId="{E4A2D509-F065-43C0-A7D2-16451B9F264E}" srcOrd="0" destOrd="0" presId="urn:microsoft.com/office/officeart/2005/8/layout/hList1"/>
    <dgm:cxn modelId="{314D909A-0A75-4AC7-BE97-29069FF5613C}" srcId="{553E4150-0666-4EEC-9714-CFF9721CA217}" destId="{FD91762D-270A-4056-87D8-FF457AF3C128}" srcOrd="0" destOrd="0" parTransId="{A30045DE-5268-474B-A81F-46972D9051B1}" sibTransId="{D8F70FF2-F05C-4D41-8E3A-A60C3158D4DE}"/>
    <dgm:cxn modelId="{39E978AE-3198-44ED-8EFF-4CD0BD1B45EE}" type="presOf" srcId="{0A3A2250-45D5-4AF2-941E-D7ABB03FA4D9}" destId="{D41BE9DA-78BE-4FE9-A03D-53B801DACA84}" srcOrd="0" destOrd="0" presId="urn:microsoft.com/office/officeart/2005/8/layout/hList1"/>
    <dgm:cxn modelId="{6360AABA-1ADC-4B73-8973-1E24905F9AD9}" srcId="{EA9BC6DE-B84D-4A4A-9A0C-C61E94E7E90A}" destId="{553E4150-0666-4EEC-9714-CFF9721CA217}" srcOrd="0" destOrd="0" parTransId="{BC3DAB83-C254-497F-9770-3BC7EAA2ADB0}" sibTransId="{5D250CC5-AA3A-45CC-9606-CC109D4676C5}"/>
    <dgm:cxn modelId="{55BBBAC7-44D3-4540-920D-0852336D478B}" srcId="{9915882C-776C-45C2-B9E8-970D6A76A0DE}" destId="{0D5E33DB-5A99-48E4-A6FC-A83311F4D7B1}" srcOrd="3" destOrd="0" parTransId="{B5824CAE-67D4-47EE-BF72-2E885A239D45}" sibTransId="{4B3325E7-0BD9-4260-BF04-9A1C15006C35}"/>
    <dgm:cxn modelId="{4BAF1ED2-526D-4C8F-85B3-C746A1BBA692}" srcId="{9915882C-776C-45C2-B9E8-970D6A76A0DE}" destId="{09F72B4E-46EC-4731-87FA-FEB8AB8054C0}" srcOrd="2" destOrd="0" parTransId="{6582543A-691C-4D88-96A5-CCEBE4E81C4E}" sibTransId="{A77CD020-342E-4DF0-A291-C8E0D3057199}"/>
    <dgm:cxn modelId="{C470C5D9-DD26-4DC6-984E-8AAC39BEBC94}" srcId="{9915882C-776C-45C2-B9E8-970D6A76A0DE}" destId="{81332022-BFDC-4A20-A348-2593C5C01227}" srcOrd="1" destOrd="0" parTransId="{CDD2DAD5-7422-4519-A053-D6142125888F}" sibTransId="{325A7032-2F5E-43D7-B973-FB068FB70F1B}"/>
    <dgm:cxn modelId="{DC7B12EC-35C1-4561-9497-4E202A6D69C7}" type="presOf" srcId="{81332022-BFDC-4A20-A348-2593C5C01227}" destId="{D41BE9DA-78BE-4FE9-A03D-53B801DACA84}" srcOrd="0" destOrd="1" presId="urn:microsoft.com/office/officeart/2005/8/layout/hList1"/>
    <dgm:cxn modelId="{3BAA57F9-3CE4-438B-A9B9-E5801685E5B3}" type="presOf" srcId="{553E4150-0666-4EEC-9714-CFF9721CA217}" destId="{A2E482AA-E67A-4169-957F-A9071AC33959}" srcOrd="0" destOrd="0" presId="urn:microsoft.com/office/officeart/2005/8/layout/hList1"/>
    <dgm:cxn modelId="{13A90E0A-9E78-4C29-84CD-C34B5C579166}" type="presParOf" srcId="{69ABBAAF-A0C7-41CA-94D0-F3B48C0CB99C}" destId="{800DBB84-3FE2-4DAF-938A-4E62681A0003}" srcOrd="0" destOrd="0" presId="urn:microsoft.com/office/officeart/2005/8/layout/hList1"/>
    <dgm:cxn modelId="{4194B9FE-E4D5-4774-B741-9AD48E89F56A}" type="presParOf" srcId="{800DBB84-3FE2-4DAF-938A-4E62681A0003}" destId="{A2E482AA-E67A-4169-957F-A9071AC33959}" srcOrd="0" destOrd="0" presId="urn:microsoft.com/office/officeart/2005/8/layout/hList1"/>
    <dgm:cxn modelId="{435CA85E-5C4B-44E8-BE1C-42C42D7C7596}" type="presParOf" srcId="{800DBB84-3FE2-4DAF-938A-4E62681A0003}" destId="{75209594-64C5-49BF-BC90-72643155CC5E}" srcOrd="1" destOrd="0" presId="urn:microsoft.com/office/officeart/2005/8/layout/hList1"/>
    <dgm:cxn modelId="{8C7C657F-1733-4875-9BA1-F1E6B972689E}" type="presParOf" srcId="{69ABBAAF-A0C7-41CA-94D0-F3B48C0CB99C}" destId="{898B2545-3869-4929-A057-871F1EDB453E}" srcOrd="1" destOrd="0" presId="urn:microsoft.com/office/officeart/2005/8/layout/hList1"/>
    <dgm:cxn modelId="{5F6DE207-B2D1-496B-A7CA-FF9164A31D20}" type="presParOf" srcId="{69ABBAAF-A0C7-41CA-94D0-F3B48C0CB99C}" destId="{6116FF90-3783-4B63-8E06-95A94B637147}" srcOrd="2" destOrd="0" presId="urn:microsoft.com/office/officeart/2005/8/layout/hList1"/>
    <dgm:cxn modelId="{56E9C7CA-C66C-4021-A583-625D280BBE88}" type="presParOf" srcId="{6116FF90-3783-4B63-8E06-95A94B637147}" destId="{E4A2D509-F065-43C0-A7D2-16451B9F264E}" srcOrd="0" destOrd="0" presId="urn:microsoft.com/office/officeart/2005/8/layout/hList1"/>
    <dgm:cxn modelId="{74299AA1-3AE0-421F-A96B-5DEB73979B7C}" type="presParOf" srcId="{6116FF90-3783-4B63-8E06-95A94B637147}" destId="{D41BE9DA-78BE-4FE9-A03D-53B801DACA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CBEE7-C912-4B02-AEF7-DC43C125EF5C}">
      <dsp:nvSpPr>
        <dsp:cNvPr id="0" name=""/>
        <dsp:cNvSpPr/>
      </dsp:nvSpPr>
      <dsp:spPr>
        <a:xfrm>
          <a:off x="1572754" y="1206177"/>
          <a:ext cx="1033866" cy="1033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000" b="1" kern="1200" dirty="0"/>
            <a:t>握手</a:t>
          </a:r>
          <a:endParaRPr lang="zh-CN" altLang="en-US" sz="3000" kern="1200" dirty="0"/>
        </a:p>
      </dsp:txBody>
      <dsp:txXfrm>
        <a:off x="1623223" y="1256646"/>
        <a:ext cx="932928" cy="932928"/>
      </dsp:txXfrm>
    </dsp:sp>
    <dsp:sp modelId="{08A68D3D-AA5E-428A-806D-EE48A59D874B}">
      <dsp:nvSpPr>
        <dsp:cNvPr id="0" name=""/>
        <dsp:cNvSpPr/>
      </dsp:nvSpPr>
      <dsp:spPr>
        <a:xfrm rot="16200000">
          <a:off x="1833092" y="949581"/>
          <a:ext cx="513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1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23242-9751-4C93-B01D-CDB018394CE7}">
      <dsp:nvSpPr>
        <dsp:cNvPr id="0" name=""/>
        <dsp:cNvSpPr/>
      </dsp:nvSpPr>
      <dsp:spPr>
        <a:xfrm>
          <a:off x="1743342" y="296"/>
          <a:ext cx="692690" cy="692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顺序</a:t>
          </a:r>
          <a:endParaRPr lang="zh-CN" altLang="en-US" sz="2000" kern="1200" dirty="0"/>
        </a:p>
      </dsp:txBody>
      <dsp:txXfrm>
        <a:off x="1777156" y="34110"/>
        <a:ext cx="625062" cy="625062"/>
      </dsp:txXfrm>
    </dsp:sp>
    <dsp:sp modelId="{64F486ED-269E-4973-9F25-2EEF861B8568}">
      <dsp:nvSpPr>
        <dsp:cNvPr id="0" name=""/>
        <dsp:cNvSpPr/>
      </dsp:nvSpPr>
      <dsp:spPr>
        <a:xfrm>
          <a:off x="2606621" y="1723110"/>
          <a:ext cx="513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1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F7DE-74FE-4963-8043-0C181B42ACF5}">
      <dsp:nvSpPr>
        <dsp:cNvPr id="0" name=""/>
        <dsp:cNvSpPr/>
      </dsp:nvSpPr>
      <dsp:spPr>
        <a:xfrm>
          <a:off x="3119811" y="1376764"/>
          <a:ext cx="692690" cy="692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分段</a:t>
          </a:r>
          <a:endParaRPr lang="zh-CN" altLang="en-US" sz="2000" kern="1200" dirty="0"/>
        </a:p>
      </dsp:txBody>
      <dsp:txXfrm>
        <a:off x="3153625" y="1410578"/>
        <a:ext cx="625062" cy="625062"/>
      </dsp:txXfrm>
    </dsp:sp>
    <dsp:sp modelId="{1389927C-AA06-4B43-8828-90ACCB9F80B9}">
      <dsp:nvSpPr>
        <dsp:cNvPr id="0" name=""/>
        <dsp:cNvSpPr/>
      </dsp:nvSpPr>
      <dsp:spPr>
        <a:xfrm rot="5400000">
          <a:off x="1833092" y="2496638"/>
          <a:ext cx="513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1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3C4E1-B9E8-43CC-A8B9-C91D8743076D}">
      <dsp:nvSpPr>
        <dsp:cNvPr id="0" name=""/>
        <dsp:cNvSpPr/>
      </dsp:nvSpPr>
      <dsp:spPr>
        <a:xfrm>
          <a:off x="1743342" y="2753233"/>
          <a:ext cx="692690" cy="692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重传</a:t>
          </a:r>
          <a:endParaRPr lang="zh-CN" altLang="en-US" sz="2000" kern="1200" dirty="0"/>
        </a:p>
      </dsp:txBody>
      <dsp:txXfrm>
        <a:off x="1777156" y="2787047"/>
        <a:ext cx="625062" cy="625062"/>
      </dsp:txXfrm>
    </dsp:sp>
    <dsp:sp modelId="{CE0226C4-C961-4C6B-9EE1-AC8DD295AE28}">
      <dsp:nvSpPr>
        <dsp:cNvPr id="0" name=""/>
        <dsp:cNvSpPr/>
      </dsp:nvSpPr>
      <dsp:spPr>
        <a:xfrm rot="10800000">
          <a:off x="1059564" y="1723110"/>
          <a:ext cx="5131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1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95DC0-30AB-44D0-AF32-47E30F96BBB5}">
      <dsp:nvSpPr>
        <dsp:cNvPr id="0" name=""/>
        <dsp:cNvSpPr/>
      </dsp:nvSpPr>
      <dsp:spPr>
        <a:xfrm>
          <a:off x="366874" y="1376764"/>
          <a:ext cx="692690" cy="6926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/>
            <a:t>重复</a:t>
          </a:r>
          <a:endParaRPr lang="zh-CN" altLang="en-US" sz="2000" kern="1200" dirty="0"/>
        </a:p>
      </dsp:txBody>
      <dsp:txXfrm>
        <a:off x="400688" y="1410578"/>
        <a:ext cx="625062" cy="62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82AA-E67A-4169-957F-A9071AC33959}">
      <dsp:nvSpPr>
        <dsp:cNvPr id="0" name=""/>
        <dsp:cNvSpPr/>
      </dsp:nvSpPr>
      <dsp:spPr>
        <a:xfrm>
          <a:off x="23" y="103133"/>
          <a:ext cx="2212569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数据包传输</a:t>
          </a:r>
          <a:endParaRPr lang="zh-CN" altLang="en-US" sz="1400" kern="1200" dirty="0"/>
        </a:p>
      </dsp:txBody>
      <dsp:txXfrm>
        <a:off x="23" y="103133"/>
        <a:ext cx="2212569" cy="403200"/>
      </dsp:txXfrm>
    </dsp:sp>
    <dsp:sp modelId="{75209594-64C5-49BF-BC90-72643155CC5E}">
      <dsp:nvSpPr>
        <dsp:cNvPr id="0" name=""/>
        <dsp:cNvSpPr/>
      </dsp:nvSpPr>
      <dsp:spPr>
        <a:xfrm>
          <a:off x="23" y="506333"/>
          <a:ext cx="2212569" cy="3883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DTLS </a:t>
          </a:r>
          <a:r>
            <a:rPr lang="zh-CN" sz="1400" kern="1200" dirty="0"/>
            <a:t>为每个加密数据包增加了</a:t>
          </a:r>
          <a:r>
            <a:rPr lang="en-US" sz="1400" kern="1200" dirty="0"/>
            <a:t> MAC </a:t>
          </a:r>
          <a:r>
            <a:rPr lang="zh-CN" sz="1400" kern="1200" dirty="0"/>
            <a:t>鉴权摘要，用于保证数据包的完整性；此外显式附带了一个</a:t>
          </a:r>
          <a:r>
            <a:rPr lang="en-US" sz="1400" kern="1200" dirty="0"/>
            <a:t> SN </a:t>
          </a:r>
          <a:r>
            <a:rPr lang="zh-CN" sz="1400" kern="1200" dirty="0"/>
            <a:t>号用于排序。</a:t>
          </a:r>
          <a:endParaRPr lang="zh-CN" altLang="en-US" sz="1400" kern="1200" dirty="0"/>
        </a:p>
      </dsp:txBody>
      <dsp:txXfrm>
        <a:off x="23" y="506333"/>
        <a:ext cx="2212569" cy="3883831"/>
      </dsp:txXfrm>
    </dsp:sp>
    <dsp:sp modelId="{E4A2D509-F065-43C0-A7D2-16451B9F264E}">
      <dsp:nvSpPr>
        <dsp:cNvPr id="0" name=""/>
        <dsp:cNvSpPr/>
      </dsp:nvSpPr>
      <dsp:spPr>
        <a:xfrm>
          <a:off x="2522352" y="103133"/>
          <a:ext cx="2212569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DoS </a:t>
          </a:r>
          <a:r>
            <a:rPr lang="zh-CN" sz="1400" b="1" kern="1200"/>
            <a:t>攻击</a:t>
          </a:r>
          <a:endParaRPr lang="zh-CN" altLang="en-US" sz="1400" kern="1200" dirty="0"/>
        </a:p>
      </dsp:txBody>
      <dsp:txXfrm>
        <a:off x="2522352" y="103133"/>
        <a:ext cx="2212569" cy="403200"/>
      </dsp:txXfrm>
    </dsp:sp>
    <dsp:sp modelId="{D41BE9DA-78BE-4FE9-A03D-53B801DACA84}">
      <dsp:nvSpPr>
        <dsp:cNvPr id="0" name=""/>
        <dsp:cNvSpPr/>
      </dsp:nvSpPr>
      <dsp:spPr>
        <a:xfrm>
          <a:off x="2522352" y="506333"/>
          <a:ext cx="2212569" cy="38838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DTLS </a:t>
          </a:r>
          <a:r>
            <a:rPr lang="zh-CN" sz="1400" kern="1200"/>
            <a:t>定义了基于</a:t>
          </a:r>
          <a:r>
            <a:rPr lang="en-US" sz="1400" kern="1200"/>
            <a:t> cookie </a:t>
          </a:r>
          <a:r>
            <a:rPr lang="zh-CN" sz="1400" kern="1200"/>
            <a:t>验证的机制来预防攻击，如前面流程中涉及的</a:t>
          </a:r>
          <a:r>
            <a:rPr lang="en-US" sz="1400" kern="1200"/>
            <a:t> HelloVerifyRequest </a:t>
          </a:r>
          <a:r>
            <a:rPr lang="zh-CN" sz="1400" kern="1200"/>
            <a:t>便是用于进行</a:t>
          </a:r>
          <a:r>
            <a:rPr lang="en-US" sz="1400" kern="1200"/>
            <a:t> cookie </a:t>
          </a:r>
          <a:r>
            <a:rPr lang="zh-CN" sz="1400" kern="1200"/>
            <a:t>验证。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Cookie </a:t>
          </a:r>
          <a:r>
            <a:rPr lang="zh-CN" sz="1400" kern="1200"/>
            <a:t>的算法：</a:t>
          </a:r>
          <a:r>
            <a:rPr lang="en-US" sz="1400" kern="1200"/>
            <a:t>HMAC(Secret, Client-IP, Client-Parameters) </a:t>
          </a:r>
          <a:endParaRPr lang="zh-CN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400" kern="1200"/>
            <a:t>其中</a:t>
          </a:r>
          <a:r>
            <a:rPr lang="en-US" sz="1400" kern="1200"/>
            <a:t> Secret </a:t>
          </a:r>
          <a:r>
            <a:rPr lang="zh-CN" sz="1400" kern="1200"/>
            <a:t>由</a:t>
          </a:r>
          <a:r>
            <a:rPr lang="en-US" sz="1400" kern="1200"/>
            <a:t> server </a:t>
          </a:r>
          <a:r>
            <a:rPr lang="zh-CN" sz="1400" kern="1200"/>
            <a:t>端内置，用于计算</a:t>
          </a:r>
          <a:r>
            <a:rPr lang="en-US" sz="1400" kern="1200"/>
            <a:t> cookie </a:t>
          </a:r>
          <a:r>
            <a:rPr lang="zh-CN" sz="1400" kern="1200"/>
            <a:t>值，</a:t>
          </a:r>
          <a:r>
            <a:rPr lang="en-US" sz="1400" kern="1200"/>
            <a:t>client </a:t>
          </a:r>
          <a:r>
            <a:rPr lang="zh-CN" sz="1400" kern="1200"/>
            <a:t>端需要在接收到</a:t>
          </a:r>
          <a:r>
            <a:rPr lang="en-US" sz="1400" kern="1200"/>
            <a:t> VerifyRequest </a:t>
          </a:r>
          <a:r>
            <a:rPr lang="zh-CN" sz="1400" kern="1200"/>
            <a:t>后提供同样的</a:t>
          </a:r>
          <a:r>
            <a:rPr lang="en-US" sz="1400" kern="1200"/>
            <a:t> cookie </a:t>
          </a:r>
          <a:r>
            <a:rPr lang="zh-CN" sz="1400" kern="1200"/>
            <a:t>值；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server </a:t>
          </a:r>
          <a:r>
            <a:rPr lang="zh-CN" sz="1400" kern="1200"/>
            <a:t>端根据发送方</a:t>
          </a:r>
          <a:r>
            <a:rPr lang="en-US" sz="1400" kern="1200"/>
            <a:t> IP </a:t>
          </a:r>
          <a:r>
            <a:rPr lang="zh-CN" sz="1400" kern="1200"/>
            <a:t>计算</a:t>
          </a:r>
          <a:r>
            <a:rPr lang="en-US" sz="1400" kern="1200"/>
            <a:t> cookie </a:t>
          </a:r>
          <a:r>
            <a:rPr lang="zh-CN" sz="1400" kern="1200"/>
            <a:t>值，一旦发现不一致则判定为非法数据。</a:t>
          </a:r>
        </a:p>
      </dsp:txBody>
      <dsp:txXfrm>
        <a:off x="2522352" y="506333"/>
        <a:ext cx="2212569" cy="3883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3D985-CE84-47AC-8321-34C572DCABF6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EFC33-2861-4E02-BADF-2333C3EBB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4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FF6F87-E2D2-4214-840C-184F44F06F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27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4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7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75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7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10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96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8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89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34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3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64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82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07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39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4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其流程与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概念上是一致的，其中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Flight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对应一次通过网络发送的数据包；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HelloVerifyRequest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用于服务端对客户端实现二次校验；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Certificate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是交换的证书，由协商后的算法确定是否需要传输；当服务端要求验证客户端身份时，发起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CertificateRequest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，此时客户端需要发送证书；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ChangeCipherSpec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是一个简单的标记，标明当前已经完成密钥协商，可以准备传输；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Finished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消息表示握手结束，通常会携带加密数据由对端进行初次验证。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4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7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607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使用超时重传机制来确保握手消息的到达。</a:t>
            </a:r>
          </a:p>
          <a:p>
            <a:pPr indent="30607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本身不对消息传输的顺序负责，为了保证握手消息按序传输，每一个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Handshake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报文都分配了一个特殊的序列号，接收方直接处理属于当前步骤的消息，对于提前到达的消息则放到缓存队列中。</a:t>
            </a:r>
          </a:p>
          <a:p>
            <a:pPr indent="30607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分段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MTU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要求对握手消息实现分段，每一个握手消息都可能包含分段的位移和长度，由接收端组装。</a:t>
            </a:r>
          </a:p>
          <a:p>
            <a:pPr indent="30607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选择性的支持消息重放检测机制，使用的技术与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IPsec AH/ESP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相同，由接收方维护一个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bitmap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窗口，因老化而不适合窗口的记录和以前接收过的记录都会被悄悄地丢弃。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7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0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1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9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EFC33-2861-4E02-BADF-2333C3EBB9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8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7976" indent="0" algn="ctr">
              <a:buNone/>
              <a:defRPr/>
            </a:lvl2pPr>
            <a:lvl3pPr marL="815954" indent="0" algn="ctr">
              <a:buNone/>
              <a:defRPr/>
            </a:lvl3pPr>
            <a:lvl4pPr marL="1223929" indent="0" algn="ctr">
              <a:buNone/>
              <a:defRPr/>
            </a:lvl4pPr>
            <a:lvl5pPr marL="1631904" indent="0" algn="ctr">
              <a:buNone/>
              <a:defRPr/>
            </a:lvl5pPr>
            <a:lvl6pPr marL="2039876" indent="0" algn="ctr">
              <a:buNone/>
              <a:defRPr/>
            </a:lvl6pPr>
            <a:lvl7pPr marL="2447856" indent="0" algn="ctr">
              <a:buNone/>
              <a:defRPr/>
            </a:lvl7pPr>
            <a:lvl8pPr marL="2855831" indent="0" algn="ctr">
              <a:buNone/>
              <a:defRPr/>
            </a:lvl8pPr>
            <a:lvl9pPr marL="326380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1AD6F3-172C-4329-A725-650C71AF1176}" type="datetime1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7918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1" y="1214430"/>
            <a:ext cx="8001000" cy="4878403"/>
          </a:xfrm>
        </p:spPr>
        <p:txBody>
          <a:bodyPr>
            <a:normAutofit/>
          </a:bodyPr>
          <a:lstStyle>
            <a:lvl1pPr>
              <a:defRPr sz="2474">
                <a:latin typeface="+mn-lt"/>
                <a:ea typeface="黑体" pitchFamily="2" charset="-122"/>
              </a:defRPr>
            </a:lvl1pPr>
            <a:lvl2pPr>
              <a:buClr>
                <a:srgbClr val="C00000"/>
              </a:buClr>
              <a:defRPr sz="2174">
                <a:latin typeface="+mn-lt"/>
                <a:ea typeface="黑体" pitchFamily="2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 sz="1800">
                <a:latin typeface="+mn-lt"/>
                <a:ea typeface="黑体" pitchFamily="2" charset="-122"/>
              </a:defRPr>
            </a:lvl3pPr>
            <a:lvl4pPr>
              <a:buClr>
                <a:schemeClr val="accent6">
                  <a:lumMod val="75000"/>
                </a:schemeClr>
              </a:buClr>
              <a:defRPr sz="1800">
                <a:latin typeface="楷体" pitchFamily="49" charset="-122"/>
                <a:ea typeface="楷体" pitchFamily="49" charset="-122"/>
              </a:defRPr>
            </a:lvl4pPr>
            <a:lvl5pPr>
              <a:buClr>
                <a:schemeClr val="accent6">
                  <a:lumMod val="75000"/>
                </a:schemeClr>
              </a:buClr>
              <a:defRPr sz="1575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1A32B-9D33-4917-8098-ED51E6205983}" type="datetime1">
              <a:rPr lang="zh-CN" altLang="en-US" smtClean="0"/>
              <a:t>2023/9/13</a:t>
            </a:fld>
            <a:endParaRPr lang="zh-CN" alt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8788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46"/>
            <a:ext cx="3924300" cy="4751387"/>
          </a:xfrm>
        </p:spPr>
        <p:txBody>
          <a:bodyPr/>
          <a:lstStyle>
            <a:lvl1pPr>
              <a:defRPr sz="2474"/>
            </a:lvl1pPr>
            <a:lvl2pPr>
              <a:defRPr sz="2174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1" y="1341446"/>
            <a:ext cx="3924300" cy="4751387"/>
          </a:xfrm>
        </p:spPr>
        <p:txBody>
          <a:bodyPr/>
          <a:lstStyle>
            <a:lvl1pPr>
              <a:defRPr sz="2474"/>
            </a:lvl1pPr>
            <a:lvl2pPr>
              <a:defRPr sz="2174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46054-0EC9-491F-91F2-8A5F76549CC0}" type="datetime1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02896" y="6165312"/>
            <a:ext cx="2133600" cy="365125"/>
          </a:xfrm>
        </p:spPr>
        <p:txBody>
          <a:bodyPr/>
          <a:lstStyle/>
          <a:p>
            <a:fld id="{E95CD40A-4985-43B4-8C0D-CC139B8614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618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5A39A-A7F2-4A42-BAA0-B6D2BAFF5E77}" type="datetime1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4286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1" y="333375"/>
            <a:ext cx="8001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05" tIns="54752" rIns="109505" bIns="5475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1214446"/>
            <a:ext cx="800100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505" tIns="54752" rIns="109505" bIns="54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Times New Roman" pitchFamily="18" charset="0"/>
              </a:rPr>
              <a:t>第二级</a:t>
            </a:r>
          </a:p>
          <a:p>
            <a:pPr lvl="2"/>
            <a:r>
              <a:rPr lang="zh-CN" altLang="en-US">
                <a:sym typeface="Times New Roman" pitchFamily="18" charset="0"/>
              </a:rPr>
              <a:t>第三级</a:t>
            </a:r>
          </a:p>
          <a:p>
            <a:pPr lvl="3"/>
            <a:r>
              <a:rPr lang="zh-CN" altLang="en-US">
                <a:sym typeface="Times New Roman" pitchFamily="18" charset="0"/>
              </a:rPr>
              <a:t>第四级</a:t>
            </a:r>
          </a:p>
          <a:p>
            <a:pPr lvl="4"/>
            <a:r>
              <a:rPr lang="zh-CN" altLang="en-US">
                <a:sym typeface="Times New Roman" pitchFamily="18" charset="0"/>
              </a:rPr>
              <a:t>第五级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533407" y="901708"/>
            <a:ext cx="7985125" cy="136525"/>
            <a:chOff x="0" y="0"/>
            <a:chExt cx="5030" cy="86"/>
          </a:xfrm>
        </p:grpSpPr>
        <p:pic>
          <p:nvPicPr>
            <p:cNvPr id="2" name="Picture 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3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65" y="36"/>
              <a:ext cx="4891" cy="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eaLnBrk="0" hangingPunct="0"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zh-CN" sz="1350" b="1">
                <a:latin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595313" y="6273800"/>
            <a:ext cx="7924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546" tIns="40773" rIns="81546" bIns="40773"/>
          <a:lstStyle/>
          <a:p>
            <a:endParaRPr lang="zh-CN" altLang="en-US" sz="135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7" y="6245225"/>
            <a:ext cx="1368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753" tIns="54377" rIns="108753" bIns="54377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050" b="1" smtClean="0">
                <a:latin typeface="+mn-lt"/>
                <a:ea typeface="华文楷体" pitchFamily="2" charset="-122"/>
              </a:defRPr>
            </a:lvl1pPr>
          </a:lstStyle>
          <a:p>
            <a:pPr>
              <a:defRPr/>
            </a:pPr>
            <a:fld id="{32ABBD6F-3AF9-4E9B-9EFB-04EBC138ED51}" type="datetime1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82" y="6245225"/>
            <a:ext cx="39608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753" tIns="54377" rIns="108753" bIns="54377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1050" b="1">
                <a:latin typeface="+mn-lt"/>
                <a:ea typeface="华文楷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02896" y="6165312"/>
            <a:ext cx="2133600" cy="365125"/>
          </a:xfrm>
          <a:prstGeom prst="rect">
            <a:avLst/>
          </a:prstGeom>
        </p:spPr>
        <p:txBody>
          <a:bodyPr vert="horz" lIns="108753" tIns="54377" rIns="108753" bIns="54377" rtlCol="0" anchor="ctr"/>
          <a:lstStyle>
            <a:lvl1pPr algn="r">
              <a:defRPr sz="1425">
                <a:solidFill>
                  <a:schemeClr val="tx2"/>
                </a:solidFill>
              </a:defRPr>
            </a:lvl1pPr>
          </a:lstStyle>
          <a:p>
            <a:fld id="{E95CD40A-4985-43B4-8C0D-CC139B8614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24" baseline="0">
          <a:solidFill>
            <a:schemeClr val="tx1"/>
          </a:solidFill>
          <a:latin typeface="Arial" panose="020B0604020202020204" pitchFamily="34" charset="0"/>
          <a:ea typeface="隶书" pitchFamily="49" charset="-122"/>
          <a:cs typeface="+mj-cs"/>
          <a:sym typeface="Times New Roman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3224">
          <a:solidFill>
            <a:schemeClr val="tx1"/>
          </a:solidFill>
          <a:latin typeface="隶书" pitchFamily="49" charset="-122"/>
          <a:ea typeface="隶书" pitchFamily="49" charset="-122"/>
          <a:sym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24">
          <a:solidFill>
            <a:schemeClr val="tx1"/>
          </a:solidFill>
          <a:latin typeface="隶书" pitchFamily="49" charset="-122"/>
          <a:ea typeface="隶书" pitchFamily="49" charset="-122"/>
          <a:sym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24">
          <a:solidFill>
            <a:schemeClr val="tx1"/>
          </a:solidFill>
          <a:latin typeface="隶书" pitchFamily="49" charset="-122"/>
          <a:ea typeface="隶书" pitchFamily="49" charset="-122"/>
          <a:sym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24">
          <a:solidFill>
            <a:schemeClr val="tx1"/>
          </a:solidFill>
          <a:latin typeface="隶书" pitchFamily="49" charset="-122"/>
          <a:ea typeface="隶书" pitchFamily="49" charset="-122"/>
          <a:sym typeface="Times New Roman" pitchFamily="18" charset="0"/>
        </a:defRPr>
      </a:lvl5pPr>
      <a:lvl6pPr marL="407976" algn="l" rtl="0" eaLnBrk="1" fontAlgn="base" hangingPunct="1">
        <a:spcBef>
          <a:spcPct val="0"/>
        </a:spcBef>
        <a:spcAft>
          <a:spcPct val="0"/>
        </a:spcAft>
        <a:defRPr sz="2849" b="1">
          <a:solidFill>
            <a:schemeClr val="tx1"/>
          </a:solidFill>
          <a:latin typeface="Times New Roman" pitchFamily="18" charset="0"/>
          <a:ea typeface="楷体_GB2312" pitchFamily="49" charset="-122"/>
          <a:sym typeface="Times New Roman" pitchFamily="18" charset="0"/>
        </a:defRPr>
      </a:lvl6pPr>
      <a:lvl7pPr marL="815954" algn="l" rtl="0" eaLnBrk="1" fontAlgn="base" hangingPunct="1">
        <a:spcBef>
          <a:spcPct val="0"/>
        </a:spcBef>
        <a:spcAft>
          <a:spcPct val="0"/>
        </a:spcAft>
        <a:defRPr sz="2849" b="1">
          <a:solidFill>
            <a:schemeClr val="tx1"/>
          </a:solidFill>
          <a:latin typeface="Times New Roman" pitchFamily="18" charset="0"/>
          <a:ea typeface="楷体_GB2312" pitchFamily="49" charset="-122"/>
          <a:sym typeface="Times New Roman" pitchFamily="18" charset="0"/>
        </a:defRPr>
      </a:lvl7pPr>
      <a:lvl8pPr marL="1223929" algn="l" rtl="0" eaLnBrk="1" fontAlgn="base" hangingPunct="1">
        <a:spcBef>
          <a:spcPct val="0"/>
        </a:spcBef>
        <a:spcAft>
          <a:spcPct val="0"/>
        </a:spcAft>
        <a:defRPr sz="2849" b="1">
          <a:solidFill>
            <a:schemeClr val="tx1"/>
          </a:solidFill>
          <a:latin typeface="Times New Roman" pitchFamily="18" charset="0"/>
          <a:ea typeface="楷体_GB2312" pitchFamily="49" charset="-122"/>
          <a:sym typeface="Times New Roman" pitchFamily="18" charset="0"/>
        </a:defRPr>
      </a:lvl8pPr>
      <a:lvl9pPr marL="1631904" algn="l" rtl="0" eaLnBrk="1" fontAlgn="base" hangingPunct="1">
        <a:spcBef>
          <a:spcPct val="0"/>
        </a:spcBef>
        <a:spcAft>
          <a:spcPct val="0"/>
        </a:spcAft>
        <a:defRPr sz="2849" b="1">
          <a:solidFill>
            <a:schemeClr val="tx1"/>
          </a:solidFill>
          <a:latin typeface="Times New Roman" pitchFamily="18" charset="0"/>
          <a:ea typeface="楷体_GB2312" pitchFamily="49" charset="-122"/>
          <a:sym typeface="Times New Roman" pitchFamily="18" charset="0"/>
        </a:defRPr>
      </a:lvl9pPr>
    </p:titleStyle>
    <p:bodyStyle>
      <a:lvl1pPr marL="419309" indent="-419309" algn="l" defTabSz="0" rtl="0" fontAlgn="base"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o"/>
        <a:defRPr sz="2849">
          <a:solidFill>
            <a:schemeClr val="tx1"/>
          </a:solidFill>
          <a:latin typeface="+mn-lt"/>
          <a:ea typeface="黑体" pitchFamily="2" charset="-122"/>
          <a:cs typeface="+mn-cs"/>
          <a:sym typeface="Times New Roman" pitchFamily="18" charset="0"/>
        </a:defRPr>
      </a:lvl1pPr>
      <a:lvl2pPr marL="810287" indent="-288982" algn="l" defTabSz="0" rtl="0" fontAlgn="base">
        <a:spcBef>
          <a:spcPct val="20000"/>
        </a:spcBef>
        <a:spcAft>
          <a:spcPct val="20000"/>
        </a:spcAft>
        <a:buClr>
          <a:schemeClr val="accent2"/>
        </a:buClr>
        <a:buSzPct val="120000"/>
        <a:buFont typeface="Wingdings" pitchFamily="2" charset="2"/>
        <a:buChar char="Ø"/>
        <a:defRPr sz="2474">
          <a:solidFill>
            <a:schemeClr val="tx1"/>
          </a:solidFill>
          <a:latin typeface="+mn-lt"/>
          <a:ea typeface="黑体" pitchFamily="2" charset="-122"/>
          <a:sym typeface="Times New Roman" pitchFamily="18" charset="0"/>
        </a:defRPr>
      </a:lvl2pPr>
      <a:lvl3pPr marL="1164431" indent="-252152" algn="l" defTabSz="0" rtl="0" fontAlgn="base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Wingdings" pitchFamily="2" charset="2"/>
        <a:buChar char="v"/>
        <a:defRPr sz="2174">
          <a:solidFill>
            <a:schemeClr val="tx1"/>
          </a:solidFill>
          <a:latin typeface="+mn-lt"/>
          <a:ea typeface="黑体" pitchFamily="2" charset="-122"/>
          <a:sym typeface="Times New Roman" pitchFamily="18" charset="0"/>
        </a:defRPr>
      </a:lvl3pPr>
      <a:lvl4pPr marL="1511496" indent="-245069" algn="l" defTabSz="0" rtl="0" fontAlgn="base">
        <a:spcBef>
          <a:spcPct val="20000"/>
        </a:spcBef>
        <a:spcAft>
          <a:spcPct val="0"/>
        </a:spcAft>
        <a:buClr>
          <a:srgbClr val="008000"/>
        </a:buClr>
        <a:buSzPct val="125000"/>
        <a:buFont typeface="Wingdings" pitchFamily="2" charset="2"/>
        <a:buChar char="ü"/>
        <a:defRPr sz="1800">
          <a:solidFill>
            <a:schemeClr val="tx1"/>
          </a:solidFill>
          <a:latin typeface="+mn-lt"/>
          <a:ea typeface="黑体" pitchFamily="2" charset="-122"/>
          <a:sym typeface="Times New Roman" pitchFamily="18" charset="0"/>
        </a:defRPr>
      </a:lvl4pPr>
      <a:lvl5pPr marL="1868474" indent="-253569" algn="l" defTabSz="0" rtl="0" fontAlgn="base">
        <a:spcBef>
          <a:spcPct val="25000"/>
        </a:spcBef>
        <a:spcAft>
          <a:spcPct val="0"/>
        </a:spcAft>
        <a:buClr>
          <a:srgbClr val="FF3399"/>
        </a:buClr>
        <a:buSzPct val="125000"/>
        <a:buFont typeface="Wingdings" pitchFamily="2" charset="2"/>
        <a:buChar char="§"/>
        <a:defRPr sz="1425">
          <a:solidFill>
            <a:schemeClr val="tx1"/>
          </a:solidFill>
          <a:latin typeface="+mn-lt"/>
          <a:ea typeface="黑体" pitchFamily="2" charset="-122"/>
          <a:sym typeface="Times New Roman" pitchFamily="18" charset="0"/>
        </a:defRPr>
      </a:lvl5pPr>
      <a:lvl6pPr marL="2276451" indent="-253569" algn="l" defTabSz="0" rtl="0" eaLnBrk="1" fontAlgn="base" hangingPunct="1">
        <a:spcBef>
          <a:spcPct val="25000"/>
        </a:spcBef>
        <a:spcAft>
          <a:spcPct val="0"/>
        </a:spcAft>
        <a:buClr>
          <a:srgbClr val="FF3399"/>
        </a:buClr>
        <a:buSzPct val="125000"/>
        <a:buFont typeface="Wingdings" pitchFamily="2" charset="2"/>
        <a:buChar char="§"/>
        <a:defRPr sz="1425" b="1">
          <a:solidFill>
            <a:schemeClr val="tx1"/>
          </a:solidFill>
          <a:latin typeface="+mn-lt"/>
          <a:ea typeface="华文新魏" pitchFamily="2" charset="-122"/>
          <a:sym typeface="Times New Roman" pitchFamily="18" charset="0"/>
        </a:defRPr>
      </a:lvl6pPr>
      <a:lvl7pPr marL="2684425" indent="-253569" algn="l" defTabSz="0" rtl="0" eaLnBrk="1" fontAlgn="base" hangingPunct="1">
        <a:spcBef>
          <a:spcPct val="25000"/>
        </a:spcBef>
        <a:spcAft>
          <a:spcPct val="0"/>
        </a:spcAft>
        <a:buClr>
          <a:srgbClr val="FF3399"/>
        </a:buClr>
        <a:buSzPct val="125000"/>
        <a:buFont typeface="Wingdings" pitchFamily="2" charset="2"/>
        <a:buChar char="§"/>
        <a:defRPr sz="1425" b="1">
          <a:solidFill>
            <a:schemeClr val="tx1"/>
          </a:solidFill>
          <a:latin typeface="+mn-lt"/>
          <a:ea typeface="华文新魏" pitchFamily="2" charset="-122"/>
          <a:sym typeface="Times New Roman" pitchFamily="18" charset="0"/>
        </a:defRPr>
      </a:lvl7pPr>
      <a:lvl8pPr marL="3092402" indent="-253569" algn="l" defTabSz="0" rtl="0" eaLnBrk="1" fontAlgn="base" hangingPunct="1">
        <a:spcBef>
          <a:spcPct val="25000"/>
        </a:spcBef>
        <a:spcAft>
          <a:spcPct val="0"/>
        </a:spcAft>
        <a:buClr>
          <a:srgbClr val="FF3399"/>
        </a:buClr>
        <a:buSzPct val="125000"/>
        <a:buFont typeface="Wingdings" pitchFamily="2" charset="2"/>
        <a:buChar char="§"/>
        <a:defRPr sz="1425" b="1">
          <a:solidFill>
            <a:schemeClr val="tx1"/>
          </a:solidFill>
          <a:latin typeface="+mn-lt"/>
          <a:ea typeface="华文新魏" pitchFamily="2" charset="-122"/>
          <a:sym typeface="Times New Roman" pitchFamily="18" charset="0"/>
        </a:defRPr>
      </a:lvl8pPr>
      <a:lvl9pPr marL="3500378" indent="-253569" algn="l" defTabSz="0" rtl="0" eaLnBrk="1" fontAlgn="base" hangingPunct="1">
        <a:spcBef>
          <a:spcPct val="25000"/>
        </a:spcBef>
        <a:spcAft>
          <a:spcPct val="0"/>
        </a:spcAft>
        <a:buClr>
          <a:srgbClr val="FF3399"/>
        </a:buClr>
        <a:buSzPct val="125000"/>
        <a:buFont typeface="Wingdings" pitchFamily="2" charset="2"/>
        <a:buChar char="§"/>
        <a:defRPr sz="1425" b="1">
          <a:solidFill>
            <a:schemeClr val="tx1"/>
          </a:solidFill>
          <a:latin typeface="+mn-lt"/>
          <a:ea typeface="华文新魏" pitchFamily="2" charset="-122"/>
          <a:sym typeface="Times New Roman" pitchFamily="18" charset="0"/>
        </a:defRPr>
      </a:lvl9pPr>
    </p:bodyStyle>
    <p:otherStyle>
      <a:defPPr>
        <a:defRPr lang="zh-CN"/>
      </a:defPPr>
      <a:lvl1pPr marL="0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7976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5954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3929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04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39876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7856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5831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3807" algn="l" defTabSz="815954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81FCD8-9BC8-9A0D-BDD3-408FF9292DB2}"/>
              </a:ext>
            </a:extLst>
          </p:cNvPr>
          <p:cNvSpPr txBox="1"/>
          <p:nvPr/>
        </p:nvSpPr>
        <p:spPr>
          <a:xfrm>
            <a:off x="480447" y="3105834"/>
            <a:ext cx="818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00"/>
                </a:solidFill>
              </a:rPr>
              <a:t>基于</a:t>
            </a:r>
            <a:r>
              <a:rPr lang="en-US" altLang="zh-CN" sz="3600" dirty="0">
                <a:solidFill>
                  <a:srgbClr val="000000"/>
                </a:solidFill>
              </a:rPr>
              <a:t>DTLS</a:t>
            </a:r>
            <a:r>
              <a:rPr lang="zh-CN" altLang="en-US" sz="3600" dirty="0">
                <a:solidFill>
                  <a:srgbClr val="000000"/>
                </a:solidFill>
              </a:rPr>
              <a:t>的安全服务器设计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3.2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实现握手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这里只需要使用到封装好的函数</a:t>
            </a:r>
            <a:r>
              <a:rPr lang="en-US" altLang="zh-CN" sz="1800" kern="100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do_handshake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函数即可，具体的我们会在后续抓包的过程中进行分析。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C5BFB6-A152-EB38-3332-A52883F1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681" y="2372408"/>
            <a:ext cx="4074185" cy="35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219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传输应用数据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这里读取数据采用的是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通信中的数据传输，利用封装好的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read()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write()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函数，对数据进行传递。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EAE572-FEEA-1220-58EA-F631ED14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526" y="2315684"/>
            <a:ext cx="4749019" cy="370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519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280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传输应用数据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这其中包括了一些功能，包括有远程命令的执行，远程文件传输。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这里主要实现了两个功能，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功能和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功能，分别是列举出当前目录下的文件以及远程传输文件。利用传输命令中存在空格，因此利用空格区分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cmd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和文件，判断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cmd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还是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功能，如果是需要命令执行的话，就利用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subprocess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函数封装的命令执行，接着将生成的结果以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的形式传输给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06F032-23B8-7E9C-6DDF-360BA926C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53" y="3500186"/>
            <a:ext cx="6106988" cy="26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072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1" y="651697"/>
            <a:ext cx="3139912" cy="530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传输应用数据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如果是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函数命令的话，那么就获取到读取的文件路径，这里支持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./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路径，根目录路径等。通过判断，整合路径，从而获取到文件位置，然后读取文件。将文件的内容读出来同时设置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blocksize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1024B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，这样读取数据的时候可以分块进行读取。并使用指针和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循环进行连续读取。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EFA876-E527-F129-2BD4-02D16B8F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47" y="1525739"/>
            <a:ext cx="5308332" cy="39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924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51697"/>
            <a:ext cx="8093273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传输应用数据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数据传输完毕之后可以结束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unwrap()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函数解除连接。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96B27C-D00B-8026-DF39-BE82C706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91" y="1799447"/>
            <a:ext cx="4074818" cy="412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58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47478" y="1001910"/>
            <a:ext cx="8093273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这里利用到的是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ssl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wrap_socket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函数，将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dtls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函数绑定到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上，利用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do_patch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函数进行绑定。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A45F8E-2688-FE85-92E9-CE9A1615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29" y="2571750"/>
            <a:ext cx="6977453" cy="23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26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63445" y="1139894"/>
            <a:ext cx="4162800" cy="280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由于是服务器端单向的认证，因此不需要做过多的认证。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接着就是对输入命令的截取，根据不同的情况实现不同的功能，同时在传输文件这个功能上进行区别化对待，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循环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完成文件传输过程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6759E6-7D25-BF00-BF0C-3B774075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41" y="1031337"/>
            <a:ext cx="428815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02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199" y="936625"/>
            <a:ext cx="2008537" cy="239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首先是连接，利用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UDP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协议，告知源端口和目的端口，这里是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39335</a:t>
            </a:r>
            <a:r>
              <a:rPr lang="zh-CN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28000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BF9621-4887-66DF-0529-13C48FCD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475" y="1247898"/>
            <a:ext cx="6162326" cy="41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32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539751" y="2024128"/>
            <a:ext cx="2380496" cy="280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接着是握手协议，根据原理图可知。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客户端先进行通信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端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收到后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确认回复，接着两个人相互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再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进行一次通信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7FF115-4E55-2BE3-8175-B9E3C253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93" y="1128848"/>
            <a:ext cx="5552003" cy="47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84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526943" y="1928516"/>
            <a:ext cx="2233262" cy="239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在这过程中传递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（为了防止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DDOS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攻击，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会重复向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server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发送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cookie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61C0FF-6D07-9A3F-EC21-8522076D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72" y="1302751"/>
            <a:ext cx="5625885" cy="44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654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72698" y="1294876"/>
            <a:ext cx="8131551" cy="36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Datagram Transport Level Security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的简称，即数据报安全传输协议。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被广泛应用于保护网页流量和其他应用协议，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提供了一个透明的有向通道，通过在应用层和传输层之间插入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来保护应用层协议（如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HTTP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等）。然而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必须依赖可靠的传输通道，如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无法用于保护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的数据包流量。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简单来说，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可以理解为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协议，它为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报文提供了安全传输能力。由于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协议是不可靠传输协议，其不对丢包、排序等负责，而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内部也不具备处理这种不可靠性的机制，因此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无法直接应用于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UDP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3296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936625"/>
            <a:ext cx="2907438" cy="1978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接着发送多个数据包传递证书传递公钥，传递证书都是单向的，从服务器端向客户端进行发送。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B9A5F0-1199-A499-53C1-A48CEB1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96" y="1256411"/>
            <a:ext cx="5475612" cy="46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728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331708" y="1587553"/>
            <a:ext cx="1954272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接着传递公钥：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128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位的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RSA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公钥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855552-18E1-589C-16CC-8EF53A6E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472" y="1237658"/>
            <a:ext cx="6594915" cy="42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162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199" y="1796781"/>
            <a:ext cx="1582333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最后实现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change cipher spec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397785-21B1-70C1-0A8C-40DA7B0C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41" y="1464077"/>
            <a:ext cx="6466360" cy="41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51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Wireshark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664921" y="2091249"/>
            <a:ext cx="1768313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传输数据的过程也是通过加密进行传输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E6DA97-A563-DF41-F5AB-441A77F7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09" y="1325562"/>
            <a:ext cx="563799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121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72699" y="798930"/>
            <a:ext cx="2394487" cy="530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DTLS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握手过程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对于传输层安全来说，密钥交换机制和数据加密及签名算法决定了整个方案的安全等级。而密钥协商都必须通过握手流程完成，因而这是理解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的关键要点。根据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RFC6347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定义，一个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握手流程如图所示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E4732D-72A0-6FF0-9EA8-92DB4FBAE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531" y="1080280"/>
            <a:ext cx="5684010" cy="50850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39736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72699" y="798930"/>
            <a:ext cx="8001000" cy="5721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CipherSuite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由于网络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限制，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只支持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的子集：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密钥交换算法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ECDHE_RSA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，这是由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ECC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DH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密钥交换算法衍生出来的算法； 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动态密钥算法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AES_128_GCM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，用于实现数据包的加解密； 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MAC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HMAC_SHA256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，用于创建加密数据块的摘要； </a:t>
            </a:r>
          </a:p>
          <a:p>
            <a:pPr indent="3048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伪随机函数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TLS1.2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定义其与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MAC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算法一致。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几个常用的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CipherSuite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TLS_PSK_WITH_AES_128_CBC_SHA256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TLS_PSK_WITH_AES_128_CCM_8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TLS_ECDHE_ECDSA_WITH_AES_128_CBC_SHA256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TLS_ECDHE_ECDSA_WITH_AES_128_CCM_8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2697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72699" y="798930"/>
            <a:ext cx="8001000" cy="11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防护机制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F0F916E-78BE-A0EB-6556-A0FB4B290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038863"/>
              </p:ext>
            </p:extLst>
          </p:nvPr>
        </p:nvGraphicFramePr>
        <p:xfrm>
          <a:off x="-116882" y="1888680"/>
          <a:ext cx="4179376" cy="344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627E977-1594-CE33-E125-495B9FCFA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094657"/>
              </p:ext>
            </p:extLst>
          </p:nvPr>
        </p:nvGraphicFramePr>
        <p:xfrm>
          <a:off x="4037095" y="1458051"/>
          <a:ext cx="4734945" cy="44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083220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72699" y="798930"/>
            <a:ext cx="80010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防护机制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会话恢复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握手流程所占的开销是比较大的，与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DTLS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也定义了会话恢复机制，如图所示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6070" algn="just">
              <a:lnSpc>
                <a:spcPct val="1500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简单原理：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握手成功之后，服务端将生成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SessionID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返回，客户端在下次连接时附带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SessionID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；若验证通过，可直接沿用原有的会话数据，包括协商算法和密钥。</a:t>
            </a:r>
          </a:p>
          <a:p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964FB7-33AE-C47B-798A-76928E16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96" y="3758662"/>
            <a:ext cx="5274310" cy="24066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9287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实验准备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5721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安装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python-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dtls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python3-dtls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Python 3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版本的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DTLS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实现，其对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Python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原生的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ssl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库进行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patch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，使其得以支持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DTLS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。执行如下命令以安装：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pip install python3-dtls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2.2 openssl-1.1.1t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（可选）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报错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"libcrypto.so.1.1: cannot open shared object file: No such file or directory"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wget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https://www.openssl.org/source/openssl-1.1.1t.tar.gz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tar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xvf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oopenssl-1.1.1t.tar.gz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cd openssl-1.1.1t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./config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make &amp;&amp; make install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sudo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ln -s 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usr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/local/lib/libcrypto.so.1.1 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usr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/lib/x86_64-linux-gnu/libcrypto.so.1.1</a:t>
            </a: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sudo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ln -s 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usr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/local/lib/libssl.so.1.1 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usr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/lib/x86_64-linux-gnu/libssl.so.1.1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4922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建立通信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模块，建立通信。利用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通信绑定相关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地址和端口。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466DD1-BDE4-25F9-E9A4-A300F18E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03" y="1949315"/>
            <a:ext cx="5581543" cy="13682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1120A3-A8DF-E871-E495-95D610A6D564}"/>
              </a:ext>
            </a:extLst>
          </p:cNvPr>
          <p:cNvSpPr txBox="1"/>
          <p:nvPr/>
        </p:nvSpPr>
        <p:spPr>
          <a:xfrm>
            <a:off x="409198" y="3174269"/>
            <a:ext cx="8131551" cy="73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利用其自带的封装函数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SSLConnection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函数，将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通信封装到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956133-5559-547C-186D-02615E85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94" y="4144012"/>
            <a:ext cx="5025914" cy="19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05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EE5B78-0C17-BDA7-156E-2575EAC8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A03DF-4758-CBD0-4F45-BD1FBCC6D7E2}"/>
              </a:ext>
            </a:extLst>
          </p:cNvPr>
          <p:cNvSpPr txBox="1"/>
          <p:nvPr/>
        </p:nvSpPr>
        <p:spPr>
          <a:xfrm>
            <a:off x="409200" y="690442"/>
            <a:ext cx="8131551" cy="114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建立通信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client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响应，设计一个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循环进行循环监听。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1ADBD-C65D-62EE-7349-5B404B36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D40A-4985-43B4-8C0D-CC139B8614C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37FBEB-8E86-BD19-52DE-F118E419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48" y="1982492"/>
            <a:ext cx="5907103" cy="38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95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内容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王攀峰博士答辩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10800000" vert="eaVert" rtlCol="0" anchor="ctr"/>
      <a:lstStyle>
        <a:defPPr indent="-342900" algn="ctr">
          <a:buFont typeface="Calibri" pitchFamily="34" charset="0"/>
          <a:buAutoNum type="arabicPeriod"/>
          <a:defRPr noProof="1">
            <a:solidFill>
              <a:srgbClr val="FFFFFF"/>
            </a:solidFill>
            <a:latin typeface="Calibri" pitchFamily="34" charset="0"/>
            <a:ea typeface="ＭＳ Ｐゴシック" pitchFamily="34" charset="-128"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2"/>
          </a:buClr>
          <a:buSzTx/>
          <a:buFont typeface="Wingdings" pitchFamily="2" charset="2"/>
          <a:buChar char="o"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19993</TotalTime>
  <Words>1626</Words>
  <Application>Microsoft Office PowerPoint</Application>
  <PresentationFormat>全屏显示(4:3)</PresentationFormat>
  <Paragraphs>171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楷体</vt:lpstr>
      <vt:lpstr>隶书</vt:lpstr>
      <vt:lpstr>微软雅黑</vt:lpstr>
      <vt:lpstr>Arial</vt:lpstr>
      <vt:lpstr>Times New Roman</vt:lpstr>
      <vt:lpstr>Wingdings</vt:lpstr>
      <vt:lpstr>内容</vt:lpstr>
      <vt:lpstr>PowerPoint 演示文稿</vt:lpstr>
      <vt:lpstr>1.原理</vt:lpstr>
      <vt:lpstr>1.原理</vt:lpstr>
      <vt:lpstr>1.原理</vt:lpstr>
      <vt:lpstr>1.原理</vt:lpstr>
      <vt:lpstr>1.原理</vt:lpstr>
      <vt:lpstr>2.实验准备</vt:lpstr>
      <vt:lpstr>3. Server模块</vt:lpstr>
      <vt:lpstr>3. Server模块</vt:lpstr>
      <vt:lpstr>3. Server模块</vt:lpstr>
      <vt:lpstr>3. Server模块</vt:lpstr>
      <vt:lpstr>3. Server模块</vt:lpstr>
      <vt:lpstr>3. Server模块</vt:lpstr>
      <vt:lpstr>3. Server模块</vt:lpstr>
      <vt:lpstr>4. Client模块</vt:lpstr>
      <vt:lpstr>4. Client模块</vt:lpstr>
      <vt:lpstr>4. Wireshark协议分析</vt:lpstr>
      <vt:lpstr>4. Wireshark协议分析</vt:lpstr>
      <vt:lpstr>4. Wireshark协议分析</vt:lpstr>
      <vt:lpstr>4. Wireshark协议分析</vt:lpstr>
      <vt:lpstr>4. Wireshark协议分析</vt:lpstr>
      <vt:lpstr>4. Wireshark协议分析</vt:lpstr>
      <vt:lpstr>4. Wireshark协议分析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z</dc:creator>
  <cp:lastModifiedBy>子义 肖</cp:lastModifiedBy>
  <cp:revision>57</cp:revision>
  <dcterms:created xsi:type="dcterms:W3CDTF">2022-10-03T00:38:26Z</dcterms:created>
  <dcterms:modified xsi:type="dcterms:W3CDTF">2023-09-13T18:54:13Z</dcterms:modified>
</cp:coreProperties>
</file>