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6" d="100"/>
          <a:sy n="136" d="100"/>
        </p:scale>
        <p:origin x="261" y="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nszhou" userId="571acf20-2570-4e80-8778-dbb4c675f13e" providerId="ADAL" clId="{DDF1F7E4-B3A8-4CCB-B319-AC5897ACEC91}"/>
    <pc:docChg chg="undo redo custSel addSld delSld modSld">
      <pc:chgData name="enszhou" userId="571acf20-2570-4e80-8778-dbb4c675f13e" providerId="ADAL" clId="{DDF1F7E4-B3A8-4CCB-B319-AC5897ACEC91}" dt="2022-02-28T15:26:57.779" v="935" actId="122"/>
      <pc:docMkLst>
        <pc:docMk/>
      </pc:docMkLst>
      <pc:sldChg chg="modSp mod">
        <pc:chgData name="enszhou" userId="571acf20-2570-4e80-8778-dbb4c675f13e" providerId="ADAL" clId="{DDF1F7E4-B3A8-4CCB-B319-AC5897ACEC91}" dt="2022-02-28T15:18:41.591" v="778" actId="20577"/>
        <pc:sldMkLst>
          <pc:docMk/>
          <pc:sldMk cId="160766474" sldId="256"/>
        </pc:sldMkLst>
        <pc:spChg chg="mod">
          <ac:chgData name="enszhou" userId="571acf20-2570-4e80-8778-dbb4c675f13e" providerId="ADAL" clId="{DDF1F7E4-B3A8-4CCB-B319-AC5897ACEC91}" dt="2022-02-28T15:18:41.591" v="778" actId="20577"/>
          <ac:spMkLst>
            <pc:docMk/>
            <pc:sldMk cId="160766474" sldId="256"/>
            <ac:spMk id="2" creationId="{279A10DD-CFAF-4060-BF9C-8CCF2F83D88C}"/>
          </ac:spMkLst>
        </pc:spChg>
        <pc:spChg chg="mod">
          <ac:chgData name="enszhou" userId="571acf20-2570-4e80-8778-dbb4c675f13e" providerId="ADAL" clId="{DDF1F7E4-B3A8-4CCB-B319-AC5897ACEC91}" dt="2022-02-28T15:03:23.749" v="377"/>
          <ac:spMkLst>
            <pc:docMk/>
            <pc:sldMk cId="160766474" sldId="256"/>
            <ac:spMk id="3" creationId="{8431B1DF-655E-4DD8-85BB-EA9ED64F5F9F}"/>
          </ac:spMkLst>
        </pc:spChg>
      </pc:sldChg>
      <pc:sldChg chg="addSp delSp modSp new mod">
        <pc:chgData name="enszhou" userId="571acf20-2570-4e80-8778-dbb4c675f13e" providerId="ADAL" clId="{DDF1F7E4-B3A8-4CCB-B319-AC5897ACEC91}" dt="2022-02-28T15:09:05.317" v="660" actId="20577"/>
        <pc:sldMkLst>
          <pc:docMk/>
          <pc:sldMk cId="1428583682" sldId="257"/>
        </pc:sldMkLst>
        <pc:spChg chg="mod">
          <ac:chgData name="enszhou" userId="571acf20-2570-4e80-8778-dbb4c675f13e" providerId="ADAL" clId="{DDF1F7E4-B3A8-4CCB-B319-AC5897ACEC91}" dt="2022-02-28T14:44:41.243" v="65"/>
          <ac:spMkLst>
            <pc:docMk/>
            <pc:sldMk cId="1428583682" sldId="257"/>
            <ac:spMk id="2" creationId="{49968613-0AB6-4094-9E85-399DB7C60CAA}"/>
          </ac:spMkLst>
        </pc:spChg>
        <pc:spChg chg="del">
          <ac:chgData name="enszhou" userId="571acf20-2570-4e80-8778-dbb4c675f13e" providerId="ADAL" clId="{DDF1F7E4-B3A8-4CCB-B319-AC5897ACEC91}" dt="2022-02-28T14:43:57.891" v="51"/>
          <ac:spMkLst>
            <pc:docMk/>
            <pc:sldMk cId="1428583682" sldId="257"/>
            <ac:spMk id="3" creationId="{D44565F1-3BFE-4C88-A7E3-C482A6F628F5}"/>
          </ac:spMkLst>
        </pc:spChg>
        <pc:spChg chg="add mod">
          <ac:chgData name="enszhou" userId="571acf20-2570-4e80-8778-dbb4c675f13e" providerId="ADAL" clId="{DDF1F7E4-B3A8-4CCB-B319-AC5897ACEC91}" dt="2022-02-28T15:01:21.702" v="327" actId="1076"/>
          <ac:spMkLst>
            <pc:docMk/>
            <pc:sldMk cId="1428583682" sldId="257"/>
            <ac:spMk id="4" creationId="{6BA7393A-C60A-4D43-9F97-7CF61F4BE6E9}"/>
          </ac:spMkLst>
        </pc:spChg>
        <pc:spChg chg="add mod">
          <ac:chgData name="enszhou" userId="571acf20-2570-4e80-8778-dbb4c675f13e" providerId="ADAL" clId="{DDF1F7E4-B3A8-4CCB-B319-AC5897ACEC91}" dt="2022-02-28T15:09:05.317" v="660" actId="20577"/>
          <ac:spMkLst>
            <pc:docMk/>
            <pc:sldMk cId="1428583682" sldId="257"/>
            <ac:spMk id="5" creationId="{3560DCB5-B415-422F-8E64-1CD167A5F91E}"/>
          </ac:spMkLst>
        </pc:spChg>
      </pc:sldChg>
      <pc:sldChg chg="modSp add del mod">
        <pc:chgData name="enszhou" userId="571acf20-2570-4e80-8778-dbb4c675f13e" providerId="ADAL" clId="{DDF1F7E4-B3A8-4CCB-B319-AC5897ACEC91}" dt="2022-02-28T15:01:05.310" v="325" actId="1076"/>
        <pc:sldMkLst>
          <pc:docMk/>
          <pc:sldMk cId="2318076449" sldId="258"/>
        </pc:sldMkLst>
        <pc:spChg chg="mod">
          <ac:chgData name="enszhou" userId="571acf20-2570-4e80-8778-dbb4c675f13e" providerId="ADAL" clId="{DDF1F7E4-B3A8-4CCB-B319-AC5897ACEC91}" dt="2022-02-28T14:48:57.513" v="125" actId="20577"/>
          <ac:spMkLst>
            <pc:docMk/>
            <pc:sldMk cId="2318076449" sldId="258"/>
            <ac:spMk id="2" creationId="{49968613-0AB6-4094-9E85-399DB7C60CAA}"/>
          </ac:spMkLst>
        </pc:spChg>
        <pc:spChg chg="mod">
          <ac:chgData name="enszhou" userId="571acf20-2570-4e80-8778-dbb4c675f13e" providerId="ADAL" clId="{DDF1F7E4-B3A8-4CCB-B319-AC5897ACEC91}" dt="2022-02-28T15:01:05.310" v="325" actId="1076"/>
          <ac:spMkLst>
            <pc:docMk/>
            <pc:sldMk cId="2318076449" sldId="258"/>
            <ac:spMk id="4" creationId="{6BA7393A-C60A-4D43-9F97-7CF61F4BE6E9}"/>
          </ac:spMkLst>
        </pc:spChg>
      </pc:sldChg>
      <pc:sldChg chg="modSp add del mod">
        <pc:chgData name="enszhou" userId="571acf20-2570-4e80-8778-dbb4c675f13e" providerId="ADAL" clId="{DDF1F7E4-B3A8-4CCB-B319-AC5897ACEC91}" dt="2022-02-28T14:47:51.764" v="92" actId="47"/>
        <pc:sldMkLst>
          <pc:docMk/>
          <pc:sldMk cId="483313798" sldId="259"/>
        </pc:sldMkLst>
        <pc:spChg chg="mod">
          <ac:chgData name="enszhou" userId="571acf20-2570-4e80-8778-dbb4c675f13e" providerId="ADAL" clId="{DDF1F7E4-B3A8-4CCB-B319-AC5897ACEC91}" dt="2022-02-28T14:47:48.711" v="90" actId="20577"/>
          <ac:spMkLst>
            <pc:docMk/>
            <pc:sldMk cId="483313798" sldId="259"/>
            <ac:spMk id="3" creationId="{01AADCC8-B71A-4D29-9EC6-47BE30765894}"/>
          </ac:spMkLst>
        </pc:spChg>
      </pc:sldChg>
      <pc:sldChg chg="modSp add mod">
        <pc:chgData name="enszhou" userId="571acf20-2570-4e80-8778-dbb4c675f13e" providerId="ADAL" clId="{DDF1F7E4-B3A8-4CCB-B319-AC5897ACEC91}" dt="2022-02-28T15:17:15.324" v="754" actId="20577"/>
        <pc:sldMkLst>
          <pc:docMk/>
          <pc:sldMk cId="3327269856" sldId="259"/>
        </pc:sldMkLst>
        <pc:spChg chg="mod">
          <ac:chgData name="enszhou" userId="571acf20-2570-4e80-8778-dbb4c675f13e" providerId="ADAL" clId="{DDF1F7E4-B3A8-4CCB-B319-AC5897ACEC91}" dt="2022-02-28T15:17:15.324" v="754" actId="20577"/>
          <ac:spMkLst>
            <pc:docMk/>
            <pc:sldMk cId="3327269856" sldId="259"/>
            <ac:spMk id="2" creationId="{49968613-0AB6-4094-9E85-399DB7C60CAA}"/>
          </ac:spMkLst>
        </pc:spChg>
        <pc:spChg chg="mod">
          <ac:chgData name="enszhou" userId="571acf20-2570-4e80-8778-dbb4c675f13e" providerId="ADAL" clId="{DDF1F7E4-B3A8-4CCB-B319-AC5897ACEC91}" dt="2022-02-28T15:01:14.356" v="326" actId="1076"/>
          <ac:spMkLst>
            <pc:docMk/>
            <pc:sldMk cId="3327269856" sldId="259"/>
            <ac:spMk id="4" creationId="{6BA7393A-C60A-4D43-9F97-7CF61F4BE6E9}"/>
          </ac:spMkLst>
        </pc:spChg>
      </pc:sldChg>
      <pc:sldChg chg="modSp add mod">
        <pc:chgData name="enszhou" userId="571acf20-2570-4e80-8778-dbb4c675f13e" providerId="ADAL" clId="{DDF1F7E4-B3A8-4CCB-B319-AC5897ACEC91}" dt="2022-02-28T15:15:04.702" v="701" actId="20577"/>
        <pc:sldMkLst>
          <pc:docMk/>
          <pc:sldMk cId="1071626430" sldId="260"/>
        </pc:sldMkLst>
        <pc:spChg chg="mod">
          <ac:chgData name="enszhou" userId="571acf20-2570-4e80-8778-dbb4c675f13e" providerId="ADAL" clId="{DDF1F7E4-B3A8-4CCB-B319-AC5897ACEC91}" dt="2022-02-28T15:15:04.702" v="701" actId="20577"/>
          <ac:spMkLst>
            <pc:docMk/>
            <pc:sldMk cId="1071626430" sldId="260"/>
            <ac:spMk id="2" creationId="{49968613-0AB6-4094-9E85-399DB7C60CAA}"/>
          </ac:spMkLst>
        </pc:spChg>
        <pc:spChg chg="mod">
          <ac:chgData name="enszhou" userId="571acf20-2570-4e80-8778-dbb4c675f13e" providerId="ADAL" clId="{DDF1F7E4-B3A8-4CCB-B319-AC5897ACEC91}" dt="2022-02-28T15:12:06.923" v="680" actId="403"/>
          <ac:spMkLst>
            <pc:docMk/>
            <pc:sldMk cId="1071626430" sldId="260"/>
            <ac:spMk id="4" creationId="{6BA7393A-C60A-4D43-9F97-7CF61F4BE6E9}"/>
          </ac:spMkLst>
        </pc:spChg>
      </pc:sldChg>
      <pc:sldChg chg="modSp add mod">
        <pc:chgData name="enszhou" userId="571acf20-2570-4e80-8778-dbb4c675f13e" providerId="ADAL" clId="{DDF1F7E4-B3A8-4CCB-B319-AC5897ACEC91}" dt="2022-02-28T15:18:33.878" v="775" actId="20577"/>
        <pc:sldMkLst>
          <pc:docMk/>
          <pc:sldMk cId="3531398733" sldId="261"/>
        </pc:sldMkLst>
        <pc:spChg chg="mod">
          <ac:chgData name="enszhou" userId="571acf20-2570-4e80-8778-dbb4c675f13e" providerId="ADAL" clId="{DDF1F7E4-B3A8-4CCB-B319-AC5897ACEC91}" dt="2022-02-28T15:16:57.969" v="744" actId="20577"/>
          <ac:spMkLst>
            <pc:docMk/>
            <pc:sldMk cId="3531398733" sldId="261"/>
            <ac:spMk id="2" creationId="{49968613-0AB6-4094-9E85-399DB7C60CAA}"/>
          </ac:spMkLst>
        </pc:spChg>
        <pc:spChg chg="mod">
          <ac:chgData name="enszhou" userId="571acf20-2570-4e80-8778-dbb4c675f13e" providerId="ADAL" clId="{DDF1F7E4-B3A8-4CCB-B319-AC5897ACEC91}" dt="2022-02-28T15:18:33.878" v="775" actId="20577"/>
          <ac:spMkLst>
            <pc:docMk/>
            <pc:sldMk cId="3531398733" sldId="261"/>
            <ac:spMk id="4" creationId="{6BA7393A-C60A-4D43-9F97-7CF61F4BE6E9}"/>
          </ac:spMkLst>
        </pc:spChg>
      </pc:sldChg>
      <pc:sldChg chg="modSp add mod">
        <pc:chgData name="enszhou" userId="571acf20-2570-4e80-8778-dbb4c675f13e" providerId="ADAL" clId="{DDF1F7E4-B3A8-4CCB-B319-AC5897ACEC91}" dt="2022-02-28T15:23:39.326" v="923" actId="20577"/>
        <pc:sldMkLst>
          <pc:docMk/>
          <pc:sldMk cId="4127629113" sldId="262"/>
        </pc:sldMkLst>
        <pc:spChg chg="mod">
          <ac:chgData name="enszhou" userId="571acf20-2570-4e80-8778-dbb4c675f13e" providerId="ADAL" clId="{DDF1F7E4-B3A8-4CCB-B319-AC5897ACEC91}" dt="2022-02-28T15:19:56.488" v="791" actId="20577"/>
          <ac:spMkLst>
            <pc:docMk/>
            <pc:sldMk cId="4127629113" sldId="262"/>
            <ac:spMk id="2" creationId="{49968613-0AB6-4094-9E85-399DB7C60CAA}"/>
          </ac:spMkLst>
        </pc:spChg>
        <pc:spChg chg="mod">
          <ac:chgData name="enszhou" userId="571acf20-2570-4e80-8778-dbb4c675f13e" providerId="ADAL" clId="{DDF1F7E4-B3A8-4CCB-B319-AC5897ACEC91}" dt="2022-02-28T15:23:39.326" v="923" actId="20577"/>
          <ac:spMkLst>
            <pc:docMk/>
            <pc:sldMk cId="4127629113" sldId="262"/>
            <ac:spMk id="4" creationId="{6BA7393A-C60A-4D43-9F97-7CF61F4BE6E9}"/>
          </ac:spMkLst>
        </pc:spChg>
      </pc:sldChg>
      <pc:sldChg chg="addSp delSp modSp add mod">
        <pc:chgData name="enszhou" userId="571acf20-2570-4e80-8778-dbb4c675f13e" providerId="ADAL" clId="{DDF1F7E4-B3A8-4CCB-B319-AC5897ACEC91}" dt="2022-02-28T15:26:57.779" v="935" actId="122"/>
        <pc:sldMkLst>
          <pc:docMk/>
          <pc:sldMk cId="2450930484" sldId="263"/>
        </pc:sldMkLst>
        <pc:spChg chg="mod">
          <ac:chgData name="enszhou" userId="571acf20-2570-4e80-8778-dbb4c675f13e" providerId="ADAL" clId="{DDF1F7E4-B3A8-4CCB-B319-AC5897ACEC91}" dt="2022-02-28T15:26:57.779" v="935" actId="122"/>
          <ac:spMkLst>
            <pc:docMk/>
            <pc:sldMk cId="2450930484" sldId="263"/>
            <ac:spMk id="2" creationId="{49968613-0AB6-4094-9E85-399DB7C60CAA}"/>
          </ac:spMkLst>
        </pc:spChg>
        <pc:spChg chg="add del mod">
          <ac:chgData name="enszhou" userId="571acf20-2570-4e80-8778-dbb4c675f13e" providerId="ADAL" clId="{DDF1F7E4-B3A8-4CCB-B319-AC5897ACEC91}" dt="2022-02-28T15:26:16.254" v="930" actId="478"/>
          <ac:spMkLst>
            <pc:docMk/>
            <pc:sldMk cId="2450930484" sldId="263"/>
            <ac:spMk id="3" creationId="{BFA850A2-3998-47AE-9B86-D5B6362269E9}"/>
          </ac:spMkLst>
        </pc:spChg>
        <pc:spChg chg="del">
          <ac:chgData name="enszhou" userId="571acf20-2570-4e80-8778-dbb4c675f13e" providerId="ADAL" clId="{DDF1F7E4-B3A8-4CCB-B319-AC5897ACEC91}" dt="2022-02-28T15:26:14.394" v="929" actId="478"/>
          <ac:spMkLst>
            <pc:docMk/>
            <pc:sldMk cId="2450930484" sldId="263"/>
            <ac:spMk id="4" creationId="{6BA7393A-C60A-4D43-9F97-7CF61F4BE6E9}"/>
          </ac:spMkLst>
        </pc:spChg>
      </pc:sldChg>
      <pc:sldChg chg="new del">
        <pc:chgData name="enszhou" userId="571acf20-2570-4e80-8778-dbb4c675f13e" providerId="ADAL" clId="{DDF1F7E4-B3A8-4CCB-B319-AC5897ACEC91}" dt="2022-02-28T15:24:47.762" v="927" actId="47"/>
        <pc:sldMkLst>
          <pc:docMk/>
          <pc:sldMk cId="3595651260" sldId="263"/>
        </pc:sldMkLst>
      </pc:sldChg>
      <pc:sldChg chg="add del">
        <pc:chgData name="enszhou" userId="571acf20-2570-4e80-8778-dbb4c675f13e" providerId="ADAL" clId="{DDF1F7E4-B3A8-4CCB-B319-AC5897ACEC91}" dt="2022-02-28T15:24:46.358" v="926" actId="47"/>
        <pc:sldMkLst>
          <pc:docMk/>
          <pc:sldMk cId="563395508" sldId="26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CEB4C7-D3C1-48C0-8C84-AAAEFE7592F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01BF1C2-8495-41B9-AE32-568C253B8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7629C1C-5B81-413C-BC92-48FBD842393B}"/>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EDB88DB9-9681-4C5F-8A20-DE1EEFEDCB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EE14CB-99AA-4C56-A67A-5A922A4F7F89}"/>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312993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450AFB-F670-4999-AEFC-52E9B0C6535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24E9C19-0A6E-41FF-A857-6D7D5E929D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2653D2C-61FD-47FB-B48E-84FCCE566126}"/>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A7C8FA32-EAA0-4886-B314-67EEF0E3F3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1C1C17-8321-413C-964B-056E4C229A86}"/>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3903941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D898B4D-29DE-4E97-B065-1A3986B3B00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4228E2-8A0C-4A68-BB17-EB9E4A28604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84EECDC-509D-462C-A967-BC64BEC2D85E}"/>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FCFC16E0-3085-45C3-B7BE-04E2701DC8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44FA9D-343D-4F9C-93EF-A1683CFC5BB8}"/>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240553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A24BD-7366-44E4-A78A-4CA13D8F44A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05CB47-0CC6-4C8E-818D-C8B7C15B58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DA711F-5E78-4217-93CC-58DC40C9CBB1}"/>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6F097C3D-0A74-44F6-9788-088EB2C16E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8BCB8A-1260-4042-8B15-433AACB69A95}"/>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597761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E79DB-1C45-460E-96D4-AC9E311838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1ACC1B5-3B56-4256-94AF-23BE2A8C55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FA8B85-0279-496D-9A72-E0F11B9F1033}"/>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95FEC3A0-5822-4BC6-A0EB-2466C2A596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D88D0A4-69D0-4B69-AB97-0C10D2D9FC89}"/>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296075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4B408-DF17-4A53-966E-DB5C1D4552C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CFF0EE-5D71-41A4-93B9-2F1658F37AA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B7373D4-7F43-413C-A9B0-A278177AF24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710DA35-3D03-4774-B289-FD5C1045F90D}"/>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A9F9423D-C3A1-4305-B54B-C0CE242DE1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9A5592-1AEB-4D14-B8B6-FABF96C67B68}"/>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822428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7CA53E-2DBE-4F15-851D-5DD5D0374B6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7E598D6-68AB-4C58-924E-0C1E1DF67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055EDFC-A721-4D82-B1DE-712935F3C0F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C29424C-A163-417C-A85E-3B6F6AE19A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C273134-3893-4DCC-900B-F1E37B65119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7CFC569-B066-490D-B779-2923D4381BEB}"/>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8" name="页脚占位符 7">
            <a:extLst>
              <a:ext uri="{FF2B5EF4-FFF2-40B4-BE49-F238E27FC236}">
                <a16:creationId xmlns:a16="http://schemas.microsoft.com/office/drawing/2014/main" id="{BAB0D528-2EEF-47AE-95A4-E9A745D59FC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D51140A-BD5B-489A-9C29-ABBB77FEE9AB}"/>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2439075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91EC72-D27E-4EB3-BAF8-C1FB198551D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51E240B-0D8E-48F3-A168-42C176610EA2}"/>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4" name="页脚占位符 3">
            <a:extLst>
              <a:ext uri="{FF2B5EF4-FFF2-40B4-BE49-F238E27FC236}">
                <a16:creationId xmlns:a16="http://schemas.microsoft.com/office/drawing/2014/main" id="{537DF3C6-A609-44B0-94EF-EC5C1C6FDD3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D75992-6576-4544-9092-5E2364295773}"/>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47554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B1C9B4-8D2E-42E8-8292-6C0F8BE57417}"/>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3" name="页脚占位符 2">
            <a:extLst>
              <a:ext uri="{FF2B5EF4-FFF2-40B4-BE49-F238E27FC236}">
                <a16:creationId xmlns:a16="http://schemas.microsoft.com/office/drawing/2014/main" id="{E85E70A5-9584-4C92-B108-6B6E72A783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B378E7-62DF-496D-A0FF-FBBF516F5333}"/>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291276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54DFE-BDF1-4929-B8D9-26FFBDC6899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1E074C9-6AB6-4B86-8D16-1FE728541F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CACFF3C-FE46-4CC3-A6F1-7D3E0350A5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405C5F8-048E-41CB-8102-4DB04BB20B3C}"/>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53C6D7E3-67A3-466F-A2C5-241D099054B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0C7F8B-E452-4ABE-931B-B26818207114}"/>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858767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EC033-030F-4AAA-9AF6-453EEA24372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7F93151-BDA8-4B9C-84D5-E4F9D7F00D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4C18D8-48B7-40DC-9791-37C54BEF1B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3A0B12-183F-42CB-887A-D13EB1C7A50C}"/>
              </a:ext>
            </a:extLst>
          </p:cNvPr>
          <p:cNvSpPr>
            <a:spLocks noGrp="1"/>
          </p:cNvSpPr>
          <p:nvPr>
            <p:ph type="dt" sz="half" idx="10"/>
          </p:nvPr>
        </p:nvSpPr>
        <p:spPr/>
        <p:txBody>
          <a:bodyPr/>
          <a:lstStyle/>
          <a:p>
            <a:fld id="{02664540-38BA-4F90-AABC-AD2D735206E8}" type="datetimeFigureOut">
              <a:rPr lang="zh-CN" altLang="en-US" smtClean="0"/>
              <a:t>2022/2/28</a:t>
            </a:fld>
            <a:endParaRPr lang="zh-CN" altLang="en-US"/>
          </a:p>
        </p:txBody>
      </p:sp>
      <p:sp>
        <p:nvSpPr>
          <p:cNvPr id="6" name="页脚占位符 5">
            <a:extLst>
              <a:ext uri="{FF2B5EF4-FFF2-40B4-BE49-F238E27FC236}">
                <a16:creationId xmlns:a16="http://schemas.microsoft.com/office/drawing/2014/main" id="{C2459BA2-5D81-4708-93E9-D035974916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ED6324-B9EF-4BDB-98A6-14EE59B8CE9E}"/>
              </a:ext>
            </a:extLst>
          </p:cNvPr>
          <p:cNvSpPr>
            <a:spLocks noGrp="1"/>
          </p:cNvSpPr>
          <p:nvPr>
            <p:ph type="sldNum" sz="quarter" idx="12"/>
          </p:nvPr>
        </p:nvSpPr>
        <p:spPr/>
        <p:txBody>
          <a:body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150415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E823ADA-1F03-4F1A-B12B-6FFDABE3F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2B98FBA-27F3-48EB-8FF9-CE3C9A28DE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18FFBEE-BAD4-4EC5-90D5-1A5582C57B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64540-38BA-4F90-AABC-AD2D735206E8}" type="datetimeFigureOut">
              <a:rPr lang="zh-CN" altLang="en-US" smtClean="0"/>
              <a:t>2022/2/28</a:t>
            </a:fld>
            <a:endParaRPr lang="zh-CN" altLang="en-US"/>
          </a:p>
        </p:txBody>
      </p:sp>
      <p:sp>
        <p:nvSpPr>
          <p:cNvPr id="5" name="页脚占位符 4">
            <a:extLst>
              <a:ext uri="{FF2B5EF4-FFF2-40B4-BE49-F238E27FC236}">
                <a16:creationId xmlns:a16="http://schemas.microsoft.com/office/drawing/2014/main" id="{1EC1784D-7BE6-4B84-B710-E95BA64E7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4DE55D5-34F5-432F-BDE4-8C274709AF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8B3EAC-0B56-42FA-BB1E-E6B27CC9BB2F}" type="slidenum">
              <a:rPr lang="zh-CN" altLang="en-US" smtClean="0"/>
              <a:t>‹#›</a:t>
            </a:fld>
            <a:endParaRPr lang="zh-CN" altLang="en-US"/>
          </a:p>
        </p:txBody>
      </p:sp>
    </p:spTree>
    <p:extLst>
      <p:ext uri="{BB962C8B-B14F-4D97-AF65-F5344CB8AC3E}">
        <p14:creationId xmlns:p14="http://schemas.microsoft.com/office/powerpoint/2010/main" val="42664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ustc.edu.cn/Ithaqua/ustc_ca2021_lab" TargetMode="External"/><Relationship Id="rId2" Type="http://schemas.openxmlformats.org/officeDocument/2006/relationships/hyperlink" Target="https://git.lug.ustc.edu.cn/enszhou/calab-verilo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A10DD-CFAF-4060-BF9C-8CCF2F83D88C}"/>
              </a:ext>
            </a:extLst>
          </p:cNvPr>
          <p:cNvSpPr>
            <a:spLocks noGrp="1"/>
          </p:cNvSpPr>
          <p:nvPr>
            <p:ph type="ctr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计算机体系结构</a:t>
            </a:r>
            <a:r>
              <a:rPr lang="en-US" altLang="zh-CN" sz="3600" dirty="0">
                <a:latin typeface="微软雅黑" panose="020B0503020204020204" pitchFamily="34" charset="-122"/>
                <a:ea typeface="微软雅黑" panose="020B0503020204020204" pitchFamily="34" charset="-122"/>
              </a:rPr>
              <a:t>Verilog</a:t>
            </a:r>
            <a:r>
              <a:rPr lang="zh-CN" altLang="en-US" sz="3600" dirty="0">
                <a:latin typeface="微软雅黑" panose="020B0503020204020204" pitchFamily="34" charset="-122"/>
                <a:ea typeface="微软雅黑" panose="020B0503020204020204" pitchFamily="34" charset="-122"/>
              </a:rPr>
              <a:t>分支实验介绍</a:t>
            </a:r>
            <a:br>
              <a:rPr lang="zh-CN" altLang="en-US" sz="3600" dirty="0">
                <a:latin typeface="微软雅黑" panose="020B0503020204020204" pitchFamily="34" charset="-122"/>
                <a:ea typeface="微软雅黑" panose="020B0503020204020204" pitchFamily="34" charset="-122"/>
              </a:rPr>
            </a:br>
            <a:endParaRPr lang="zh-CN" altLang="en-US" sz="3600" dirty="0"/>
          </a:p>
        </p:txBody>
      </p:sp>
      <p:sp>
        <p:nvSpPr>
          <p:cNvPr id="3" name="副标题 2">
            <a:extLst>
              <a:ext uri="{FF2B5EF4-FFF2-40B4-BE49-F238E27FC236}">
                <a16:creationId xmlns:a16="http://schemas.microsoft.com/office/drawing/2014/main" id="{8431B1DF-655E-4DD8-85BB-EA9ED64F5F9F}"/>
              </a:ext>
            </a:extLst>
          </p:cNvPr>
          <p:cNvSpPr>
            <a:spLocks noGrp="1"/>
          </p:cNvSpPr>
          <p:nvPr>
            <p:ph type="subTitle" idx="1"/>
          </p:nvPr>
        </p:nvSpPr>
        <p:spPr/>
        <p:txBody>
          <a:bodyPr/>
          <a:lstStyle/>
          <a:p>
            <a:r>
              <a:rPr lang="zh-CN" altLang="en-US" dirty="0"/>
              <a:t>实验发布地址：</a:t>
            </a:r>
            <a:r>
              <a:rPr lang="en-US" altLang="zh-CN" dirty="0">
                <a:hlinkClick r:id="rId2"/>
              </a:rPr>
              <a:t>https://git.lug.ustc.edu.cn/enszhou/calab-verilog</a:t>
            </a:r>
            <a:endParaRPr lang="en-US" altLang="zh-CN" dirty="0"/>
          </a:p>
          <a:p>
            <a:r>
              <a:rPr lang="zh-CN" altLang="en-US" dirty="0"/>
              <a:t>往年实验地址：</a:t>
            </a:r>
            <a:r>
              <a:rPr lang="en-US" altLang="zh-CN" dirty="0">
                <a:hlinkClick r:id="rId3"/>
              </a:rPr>
              <a:t>https://git.ustc.edu.cn/Ithaqua/ustc_ca2021_lab</a:t>
            </a:r>
            <a:endParaRPr lang="zh-CN" altLang="en-US" dirty="0"/>
          </a:p>
        </p:txBody>
      </p:sp>
    </p:spTree>
    <p:extLst>
      <p:ext uri="{BB962C8B-B14F-4D97-AF65-F5344CB8AC3E}">
        <p14:creationId xmlns:p14="http://schemas.microsoft.com/office/powerpoint/2010/main" val="160766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Verilog</a:t>
            </a:r>
            <a:r>
              <a:rPr lang="zh-CN" altLang="en-US" sz="3200" dirty="0">
                <a:latin typeface="微软雅黑" panose="020B0503020204020204" pitchFamily="34" charset="-122"/>
                <a:ea typeface="微软雅黑" panose="020B0503020204020204" pitchFamily="34" charset="-122"/>
              </a:rPr>
              <a:t>分支实验内容</a:t>
            </a:r>
            <a:endParaRPr lang="zh-CN" altLang="en-US" sz="3200" dirty="0"/>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366800"/>
            <a:ext cx="10515600" cy="295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Lab1：熟悉RISC-V指令集，完成RV32I指令集流水线CPU的设计报告；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Lab2：完成RV32I流水线CPU的Verilog代码；利用RISCV-test测试文件进行仿真和CPU功能验证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Lab3：Cache设计与实现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Lab4：分支预测设计与实现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Lab5：学习使用提供的Tomasulo软件模拟器和多Cache一致性软件模拟器，并完成实验报告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Lab6：数据级并行实验，在CPU与GPU平台上实现不同版本的矩阵乘法，并探讨矩阵规模与划分参数对计算性能的影响 </a:t>
            </a:r>
          </a:p>
        </p:txBody>
      </p:sp>
      <p:sp>
        <p:nvSpPr>
          <p:cNvPr id="5" name="文本框 4">
            <a:extLst>
              <a:ext uri="{FF2B5EF4-FFF2-40B4-BE49-F238E27FC236}">
                <a16:creationId xmlns:a16="http://schemas.microsoft.com/office/drawing/2014/main" id="{3560DCB5-B415-422F-8E64-1CD167A5F91E}"/>
              </a:ext>
            </a:extLst>
          </p:cNvPr>
          <p:cNvSpPr txBox="1"/>
          <p:nvPr/>
        </p:nvSpPr>
        <p:spPr>
          <a:xfrm>
            <a:off x="866274" y="4788568"/>
            <a:ext cx="10515600" cy="646331"/>
          </a:xfrm>
          <a:prstGeom prst="rect">
            <a:avLst/>
          </a:prstGeom>
          <a:noFill/>
        </p:spPr>
        <p:txBody>
          <a:bodyPr wrap="square" rtlCol="0">
            <a:spAutoFit/>
          </a:bodyPr>
          <a:lstStyle/>
          <a:p>
            <a:r>
              <a:rPr lang="zh-CN" altLang="en-US" dirty="0"/>
              <a:t>今年的</a:t>
            </a:r>
            <a:r>
              <a:rPr lang="en-US" altLang="zh-CN" dirty="0"/>
              <a:t>Verilog</a:t>
            </a:r>
            <a:r>
              <a:rPr lang="zh-CN" altLang="en-US" dirty="0"/>
              <a:t>实验分支和往年实验的前五个内容基本一致，但是在</a:t>
            </a:r>
            <a:r>
              <a:rPr lang="en-US" altLang="zh-CN" dirty="0"/>
              <a:t>Lab2</a:t>
            </a:r>
            <a:r>
              <a:rPr lang="zh-CN" altLang="en-US" dirty="0"/>
              <a:t>补全代码上，我们提供了更多示例，工作量有一定减少。</a:t>
            </a:r>
          </a:p>
        </p:txBody>
      </p:sp>
    </p:spTree>
    <p:extLst>
      <p:ext uri="{BB962C8B-B14F-4D97-AF65-F5344CB8AC3E}">
        <p14:creationId xmlns:p14="http://schemas.microsoft.com/office/powerpoint/2010/main" val="1428583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Lab1 </a:t>
            </a:r>
            <a:r>
              <a:rPr lang="zh-CN" altLang="en-US" sz="3200" dirty="0">
                <a:latin typeface="微软雅黑" panose="020B0503020204020204" pitchFamily="34" charset="-122"/>
                <a:ea typeface="微软雅黑" panose="020B0503020204020204" pitchFamily="34" charset="-122"/>
              </a:rPr>
              <a:t>理解</a:t>
            </a:r>
            <a:r>
              <a:rPr lang="en-US" altLang="zh-CN" sz="3200" dirty="0">
                <a:latin typeface="微软雅黑" panose="020B0503020204020204" pitchFamily="34" charset="-122"/>
                <a:ea typeface="微软雅黑" panose="020B0503020204020204" pitchFamily="34" charset="-122"/>
              </a:rPr>
              <a:t>RISCVI Core</a:t>
            </a:r>
            <a:r>
              <a:rPr lang="zh-CN" altLang="en-US" sz="3200" dirty="0">
                <a:latin typeface="微软雅黑" panose="020B0503020204020204" pitchFamily="34" charset="-122"/>
                <a:ea typeface="微软雅黑" panose="020B0503020204020204" pitchFamily="34" charset="-122"/>
              </a:rPr>
              <a:t>设计思路</a:t>
            </a:r>
            <a:endParaRPr lang="zh-CN" altLang="en-US" sz="3200" dirty="0"/>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218018"/>
            <a:ext cx="10515600" cy="3101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a:ln>
                  <a:noFill/>
                </a:ln>
                <a:solidFill>
                  <a:schemeClr val="tx1"/>
                </a:solidFill>
                <a:effectLst/>
                <a:latin typeface="Arial" panose="020B0604020202020204" pitchFamily="34" charset="0"/>
              </a:rPr>
              <a:t>实验目的</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en-US" altLang="zh-CN" sz="1600" b="0" i="0" u="none" strike="noStrike" cap="none" normalizeH="0" baseline="0" dirty="0">
                <a:ln>
                  <a:noFill/>
                </a:ln>
                <a:solidFill>
                  <a:schemeClr val="tx1"/>
                </a:solidFill>
                <a:effectLst/>
                <a:latin typeface="+mn-ea"/>
              </a:rPr>
              <a:t>RV32I Core </a:t>
            </a:r>
            <a:r>
              <a:rPr kumimoji="0" lang="zh-CN" altLang="en-US" sz="1600" b="0" i="0" u="none" strike="noStrike" cap="none" normalizeH="0" baseline="0" dirty="0">
                <a:ln>
                  <a:noFill/>
                </a:ln>
                <a:solidFill>
                  <a:schemeClr val="tx1"/>
                </a:solidFill>
                <a:effectLst/>
                <a:latin typeface="+mn-ea"/>
              </a:rPr>
              <a:t>设计的铺垫</a:t>
            </a:r>
            <a:endParaRPr kumimoji="0" lang="en-US" altLang="zh-CN" sz="1600" b="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理解</a:t>
            </a:r>
            <a:r>
              <a:rPr kumimoji="0" lang="en-US" altLang="zh-CN" sz="1600" b="0" i="0" u="none" strike="noStrike" cap="none" normalizeH="0" baseline="0" dirty="0">
                <a:ln>
                  <a:noFill/>
                </a:ln>
                <a:solidFill>
                  <a:schemeClr val="tx1"/>
                </a:solidFill>
                <a:effectLst/>
                <a:latin typeface="+mn-ea"/>
              </a:rPr>
              <a:t>RISCVI Core</a:t>
            </a:r>
            <a:r>
              <a:rPr kumimoji="0" lang="zh-CN" altLang="en-US" sz="1600" b="0" i="0" u="none" strike="noStrike" cap="none" normalizeH="0" baseline="0" dirty="0">
                <a:ln>
                  <a:noFill/>
                </a:ln>
                <a:solidFill>
                  <a:schemeClr val="tx1"/>
                </a:solidFill>
                <a:effectLst/>
                <a:latin typeface="+mn-ea"/>
              </a:rPr>
              <a:t>设计思路，便于开展后面实验</a:t>
            </a:r>
            <a:endParaRPr kumimoji="0" lang="en-US" altLang="zh-CN" sz="1600" b="0" i="0" u="none" strike="noStrike" cap="none" normalizeH="0" baseline="0" dirty="0">
              <a:ln>
                <a:noFill/>
              </a:ln>
              <a:solidFill>
                <a:schemeClr val="tx1"/>
              </a:solidFill>
              <a:effectLst/>
              <a:latin typeface="+mn-ea"/>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lang="zh-CN" altLang="en-US" sz="1800" dirty="0">
                <a:latin typeface="Arial" panose="020B0604020202020204" pitchFamily="34" charset="0"/>
              </a:rPr>
              <a:t>实验要求</a:t>
            </a:r>
            <a:endParaRPr lang="en-US" altLang="zh-CN" sz="1800" dirty="0">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lang="zh-CN" altLang="en-US" sz="1600" dirty="0">
                <a:latin typeface="+mn-ea"/>
              </a:rPr>
              <a:t>提交一个设计报告。参考提供的</a:t>
            </a:r>
            <a:r>
              <a:rPr lang="en-US" altLang="zh-CN" sz="1600" dirty="0">
                <a:latin typeface="+mn-ea"/>
              </a:rPr>
              <a:t>RV32I Core</a:t>
            </a:r>
            <a:r>
              <a:rPr lang="zh-CN" altLang="en-US" sz="1600" dirty="0">
                <a:latin typeface="+mn-ea"/>
              </a:rPr>
              <a:t>设计图，思考每条指令的数据通路，如何用 </a:t>
            </a:r>
            <a:r>
              <a:rPr lang="en-US" altLang="zh-CN" sz="1600" dirty="0" err="1">
                <a:latin typeface="+mn-ea"/>
              </a:rPr>
              <a:t>verilog</a:t>
            </a:r>
            <a:r>
              <a:rPr lang="en-US" altLang="zh-CN" sz="1600" dirty="0">
                <a:latin typeface="+mn-ea"/>
              </a:rPr>
              <a:t> </a:t>
            </a:r>
            <a:r>
              <a:rPr lang="zh-CN" altLang="en-US" sz="1600" dirty="0">
                <a:latin typeface="+mn-ea"/>
              </a:rPr>
              <a:t>简洁高效的表达这些逻辑电路。</a:t>
            </a:r>
            <a:endParaRPr lang="en-US" altLang="zh-CN" sz="1600" dirty="0">
              <a:latin typeface="+mn-ea"/>
            </a:endParaRPr>
          </a:p>
          <a:p>
            <a:pPr lvl="1" eaLnBrk="0" fontAlgn="base" hangingPunct="0">
              <a:lnSpc>
                <a:spcPct val="150000"/>
              </a:lnSpc>
              <a:spcBef>
                <a:spcPct val="0"/>
              </a:spcBef>
              <a:spcAft>
                <a:spcPct val="0"/>
              </a:spcAft>
              <a:buFont typeface="Wingdings" panose="05000000000000000000" pitchFamily="2" charset="2"/>
              <a:buChar char="l"/>
            </a:pPr>
            <a:r>
              <a:rPr lang="en-US" altLang="zh-CN" sz="1600" dirty="0">
                <a:latin typeface="+mn-ea"/>
              </a:rPr>
              <a:t>Lab2</a:t>
            </a:r>
            <a:r>
              <a:rPr lang="zh-CN" altLang="en-US" sz="1600" dirty="0">
                <a:latin typeface="+mn-ea"/>
              </a:rPr>
              <a:t>会给出</a:t>
            </a:r>
            <a:r>
              <a:rPr lang="en-US" altLang="zh-CN" sz="1600" dirty="0">
                <a:latin typeface="+mn-ea"/>
              </a:rPr>
              <a:t>RV32I Core</a:t>
            </a:r>
            <a:r>
              <a:rPr lang="zh-CN" altLang="en-US" sz="1600" dirty="0">
                <a:latin typeface="+mn-ea"/>
              </a:rPr>
              <a:t>的</a:t>
            </a:r>
            <a:r>
              <a:rPr lang="en-US" altLang="zh-CN" sz="1600" dirty="0">
                <a:latin typeface="+mn-ea"/>
              </a:rPr>
              <a:t>Verilog </a:t>
            </a:r>
            <a:r>
              <a:rPr lang="zh-CN" altLang="en-US" sz="1600" dirty="0">
                <a:latin typeface="+mn-ea"/>
              </a:rPr>
              <a:t>代码框架，大家只需要完成部分模块的代码即可。</a:t>
            </a:r>
            <a:endParaRPr lang="en-US" altLang="zh-CN" sz="1600" dirty="0">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回答一系列关于</a:t>
            </a:r>
            <a:r>
              <a:rPr kumimoji="0" lang="en-US" altLang="zh-CN" sz="1600" i="0" u="none" strike="noStrike" cap="none" normalizeH="0" baseline="0" dirty="0">
                <a:ln>
                  <a:noFill/>
                </a:ln>
                <a:solidFill>
                  <a:schemeClr val="tx1"/>
                </a:solidFill>
                <a:effectLst/>
                <a:latin typeface="+mn-ea"/>
              </a:rPr>
              <a:t>RISCVI Core</a:t>
            </a:r>
            <a:r>
              <a:rPr kumimoji="0" lang="zh-CN" altLang="en-US" sz="1600" i="0" u="none" strike="noStrike" cap="none" normalizeH="0" baseline="0" dirty="0">
                <a:ln>
                  <a:noFill/>
                </a:ln>
                <a:solidFill>
                  <a:schemeClr val="tx1"/>
                </a:solidFill>
                <a:effectLst/>
                <a:latin typeface="+mn-ea"/>
              </a:rPr>
              <a:t>的问题</a:t>
            </a:r>
            <a:endParaRPr kumimoji="0" lang="zh-CN" altLang="zh-CN" sz="16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2318076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Lab2 RV32I Core</a:t>
            </a:r>
            <a:r>
              <a:rPr lang="zh-CN" altLang="en-US" sz="3200" dirty="0">
                <a:latin typeface="微软雅黑" panose="020B0503020204020204" pitchFamily="34" charset="-122"/>
                <a:ea typeface="微软雅黑" panose="020B0503020204020204" pitchFamily="34" charset="-122"/>
              </a:rPr>
              <a:t>设计与实现</a:t>
            </a:r>
            <a:endParaRPr lang="zh-CN" altLang="en-US" sz="3200" dirty="0"/>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265572"/>
            <a:ext cx="10515600" cy="49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a:ln>
                  <a:noFill/>
                </a:ln>
                <a:solidFill>
                  <a:schemeClr val="tx1"/>
                </a:solidFill>
                <a:effectLst/>
                <a:latin typeface="Arial" panose="020B0604020202020204" pitchFamily="34" charset="0"/>
              </a:rPr>
              <a:t>实验目的</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掌握五级流水线</a:t>
            </a:r>
            <a:r>
              <a:rPr kumimoji="0" lang="en-US" altLang="zh-CN" sz="1600" b="0" i="0" u="none" strike="noStrike" cap="none" normalizeH="0" baseline="0" dirty="0">
                <a:ln>
                  <a:noFill/>
                </a:ln>
                <a:solidFill>
                  <a:schemeClr val="tx1"/>
                </a:solidFill>
                <a:effectLst/>
                <a:latin typeface="+mn-ea"/>
              </a:rPr>
              <a:t>CPU</a:t>
            </a:r>
            <a:r>
              <a:rPr kumimoji="0" lang="zh-CN" altLang="en-US" sz="1600" b="0" i="0" u="none" strike="noStrike" cap="none" normalizeH="0" baseline="0" dirty="0">
                <a:ln>
                  <a:noFill/>
                </a:ln>
                <a:solidFill>
                  <a:schemeClr val="tx1"/>
                </a:solidFill>
                <a:effectLst/>
                <a:latin typeface="+mn-ea"/>
              </a:rPr>
              <a:t>的设计方法</a:t>
            </a:r>
            <a:endParaRPr kumimoji="0" lang="en-US" altLang="zh-CN" sz="1600" b="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熟悉</a:t>
            </a:r>
            <a:r>
              <a:rPr kumimoji="0" lang="en-US" altLang="zh-CN" sz="1600" b="0" i="0" u="none" strike="noStrike" cap="none" normalizeH="0" baseline="0" dirty="0">
                <a:ln>
                  <a:noFill/>
                </a:ln>
                <a:solidFill>
                  <a:schemeClr val="tx1"/>
                </a:solidFill>
                <a:effectLst/>
                <a:latin typeface="+mn-ea"/>
              </a:rPr>
              <a:t>RISC-V</a:t>
            </a:r>
            <a:r>
              <a:rPr kumimoji="0" lang="zh-CN" altLang="en-US" sz="1600" b="0" i="0" u="none" strike="noStrike" cap="none" normalizeH="0" baseline="0" dirty="0">
                <a:ln>
                  <a:noFill/>
                </a:ln>
                <a:solidFill>
                  <a:schemeClr val="tx1"/>
                </a:solidFill>
                <a:effectLst/>
                <a:latin typeface="+mn-ea"/>
              </a:rPr>
              <a:t>的指令集和数据通路，了解其设计背后的思想</a:t>
            </a:r>
            <a:endParaRPr kumimoji="0" lang="en-US" altLang="zh-CN" sz="1600" b="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mn-ea"/>
              </a:rPr>
              <a:t>进一步提高使用</a:t>
            </a:r>
            <a:r>
              <a:rPr lang="en-US" altLang="zh-CN" sz="1600" dirty="0">
                <a:latin typeface="+mn-ea"/>
              </a:rPr>
              <a:t>V</a:t>
            </a:r>
            <a:r>
              <a:rPr kumimoji="0" lang="en-US" altLang="zh-CN" sz="1600" b="0" i="0" u="none" strike="noStrike" cap="none" normalizeH="0" baseline="0" dirty="0">
                <a:ln>
                  <a:noFill/>
                </a:ln>
                <a:solidFill>
                  <a:schemeClr val="tx1"/>
                </a:solidFill>
                <a:effectLst/>
                <a:latin typeface="+mn-ea"/>
              </a:rPr>
              <a:t>erilog</a:t>
            </a:r>
            <a:r>
              <a:rPr kumimoji="0" lang="zh-CN" altLang="en-US" sz="1600" b="0" i="0" u="none" strike="noStrike" cap="none" normalizeH="0" baseline="0" dirty="0">
                <a:ln>
                  <a:noFill/>
                </a:ln>
                <a:solidFill>
                  <a:schemeClr val="tx1"/>
                </a:solidFill>
                <a:effectLst/>
                <a:latin typeface="+mn-ea"/>
              </a:rPr>
              <a:t>编码和调试的能力，学会使用仿真（</a:t>
            </a:r>
            <a:r>
              <a:rPr kumimoji="0" lang="en-US" altLang="zh-CN" sz="1600" b="0" i="0" u="none" strike="noStrike" cap="none" normalizeH="0" baseline="0" dirty="0">
                <a:ln>
                  <a:noFill/>
                </a:ln>
                <a:solidFill>
                  <a:schemeClr val="tx1"/>
                </a:solidFill>
                <a:effectLst/>
                <a:latin typeface="+mn-ea"/>
              </a:rPr>
              <a:t>Simulation</a:t>
            </a:r>
            <a:r>
              <a:rPr kumimoji="0" lang="zh-CN" altLang="en-US" sz="1600" b="0" i="0" u="none" strike="noStrike" cap="none" normalizeH="0" baseline="0" dirty="0">
                <a:ln>
                  <a:noFill/>
                </a:ln>
                <a:solidFill>
                  <a:schemeClr val="tx1"/>
                </a:solidFill>
                <a:effectLst/>
                <a:latin typeface="+mn-ea"/>
              </a:rPr>
              <a:t>）调试</a:t>
            </a:r>
            <a:endParaRPr kumimoji="0" lang="en-US" altLang="zh-CN" sz="1600" b="0" i="0" u="none" strike="noStrike" cap="none" normalizeH="0" baseline="0" dirty="0">
              <a:ln>
                <a:noFill/>
              </a:ln>
              <a:solidFill>
                <a:schemeClr val="tx1"/>
              </a:solidFill>
              <a:effectLst/>
              <a:latin typeface="+mn-ea"/>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lang="zh-CN" altLang="en-US" sz="1800" dirty="0">
                <a:latin typeface="Arial" panose="020B0604020202020204" pitchFamily="34" charset="0"/>
              </a:rPr>
              <a:t>实验要求</a:t>
            </a: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本实验需要基于助教给出的</a:t>
            </a:r>
            <a:r>
              <a:rPr kumimoji="0" lang="en-US" altLang="zh-CN" sz="1600" i="0" u="none" strike="noStrike" cap="none" normalizeH="0" baseline="0" dirty="0">
                <a:ln>
                  <a:noFill/>
                </a:ln>
                <a:solidFill>
                  <a:schemeClr val="tx1"/>
                </a:solidFill>
                <a:effectLst/>
                <a:latin typeface="+mn-ea"/>
              </a:rPr>
              <a:t>RV32I Core</a:t>
            </a:r>
            <a:r>
              <a:rPr kumimoji="0" lang="zh-CN" altLang="en-US" sz="1600" i="0" u="none" strike="noStrike" cap="none" normalizeH="0" baseline="0" dirty="0">
                <a:ln>
                  <a:noFill/>
                </a:ln>
                <a:solidFill>
                  <a:schemeClr val="tx1"/>
                </a:solidFill>
                <a:effectLst/>
                <a:latin typeface="+mn-ea"/>
              </a:rPr>
              <a:t>的</a:t>
            </a:r>
            <a:r>
              <a:rPr kumimoji="0" lang="en-US" altLang="zh-CN" sz="1600" i="0" u="none" strike="noStrike" cap="none" normalizeH="0" baseline="0" dirty="0">
                <a:ln>
                  <a:noFill/>
                </a:ln>
                <a:solidFill>
                  <a:schemeClr val="tx1"/>
                </a:solidFill>
                <a:effectLst/>
                <a:latin typeface="+mn-ea"/>
              </a:rPr>
              <a:t>Verilog</a:t>
            </a:r>
            <a:r>
              <a:rPr kumimoji="0" lang="zh-CN" altLang="en-US" sz="1600" i="0" u="none" strike="noStrike" cap="none" normalizeH="0" baseline="0" dirty="0">
                <a:ln>
                  <a:noFill/>
                </a:ln>
                <a:solidFill>
                  <a:schemeClr val="tx1"/>
                </a:solidFill>
                <a:effectLst/>
                <a:latin typeface="+mn-ea"/>
              </a:rPr>
              <a:t>代码框架，补全缺失的模块，以实现具有五级流水功能的</a:t>
            </a:r>
            <a:r>
              <a:rPr kumimoji="0" lang="en-US" altLang="zh-CN" sz="1600" i="0" u="none" strike="noStrike" cap="none" normalizeH="0" baseline="0" dirty="0">
                <a:ln>
                  <a:noFill/>
                </a:ln>
                <a:solidFill>
                  <a:schemeClr val="tx1"/>
                </a:solidFill>
                <a:effectLst/>
                <a:latin typeface="+mn-ea"/>
              </a:rPr>
              <a:t>RISC-V CPU</a:t>
            </a:r>
            <a:r>
              <a:rPr kumimoji="0" lang="zh-CN" altLang="en-US" sz="1600" i="0" u="none" strike="noStrike" cap="none" normalizeH="0" baseline="0" dirty="0">
                <a:ln>
                  <a:noFill/>
                </a:ln>
                <a:solidFill>
                  <a:schemeClr val="tx1"/>
                </a:solidFill>
                <a:effectLst/>
                <a:latin typeface="+mn-ea"/>
              </a:rPr>
              <a:t>，并通过给定的测试样例。</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代码框架已经提供了大部分的代码，只需要完成部分数据通路、控制单元等模块的设计即可。</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实验安排与说明：本次实验为</a:t>
            </a:r>
            <a:r>
              <a:rPr kumimoji="0" lang="en-US" altLang="zh-CN" sz="1600" i="0" u="none" strike="noStrike" cap="none" normalizeH="0" baseline="0" dirty="0">
                <a:ln>
                  <a:noFill/>
                </a:ln>
                <a:solidFill>
                  <a:schemeClr val="tx1"/>
                </a:solidFill>
                <a:effectLst/>
                <a:latin typeface="+mn-ea"/>
              </a:rPr>
              <a:t>3</a:t>
            </a:r>
            <a:r>
              <a:rPr kumimoji="0" lang="zh-CN" altLang="en-US" sz="1600" i="0" u="none" strike="noStrike" cap="none" normalizeH="0" baseline="0" dirty="0">
                <a:ln>
                  <a:noFill/>
                </a:ln>
                <a:solidFill>
                  <a:schemeClr val="tx1"/>
                </a:solidFill>
                <a:effectLst/>
                <a:latin typeface="+mn-ea"/>
              </a:rPr>
              <a:t>周，总共分为</a:t>
            </a:r>
            <a:r>
              <a:rPr kumimoji="0" lang="en-US" altLang="zh-CN" sz="1600" i="0" u="none" strike="noStrike" cap="none" normalizeH="0" baseline="0" dirty="0">
                <a:ln>
                  <a:noFill/>
                </a:ln>
                <a:solidFill>
                  <a:schemeClr val="tx1"/>
                </a:solidFill>
                <a:effectLst/>
                <a:latin typeface="+mn-ea"/>
              </a:rPr>
              <a:t>3</a:t>
            </a:r>
            <a:r>
              <a:rPr kumimoji="0" lang="zh-CN" altLang="en-US" sz="1600" i="0" u="none" strike="noStrike" cap="none" normalizeH="0" baseline="0" dirty="0">
                <a:ln>
                  <a:noFill/>
                </a:ln>
                <a:solidFill>
                  <a:schemeClr val="tx1"/>
                </a:solidFill>
                <a:effectLst/>
                <a:latin typeface="+mn-ea"/>
              </a:rPr>
              <a:t>个阶段进行验收，每周完成</a:t>
            </a:r>
            <a:r>
              <a:rPr kumimoji="0" lang="en-US" altLang="zh-CN" sz="1600" i="0" u="none" strike="noStrike" cap="none" normalizeH="0" baseline="0" dirty="0">
                <a:ln>
                  <a:noFill/>
                </a:ln>
                <a:solidFill>
                  <a:schemeClr val="tx1"/>
                </a:solidFill>
                <a:effectLst/>
                <a:latin typeface="+mn-ea"/>
              </a:rPr>
              <a:t>1</a:t>
            </a:r>
            <a:r>
              <a:rPr kumimoji="0" lang="zh-CN" altLang="en-US" sz="1600" i="0" u="none" strike="noStrike" cap="none" normalizeH="0" baseline="0" dirty="0">
                <a:ln>
                  <a:noFill/>
                </a:ln>
                <a:solidFill>
                  <a:schemeClr val="tx1"/>
                </a:solidFill>
                <a:effectLst/>
                <a:latin typeface="+mn-ea"/>
              </a:rPr>
              <a:t>个阶段。阶段</a:t>
            </a:r>
            <a:r>
              <a:rPr kumimoji="0" lang="en-US" altLang="zh-CN" sz="1600" i="0" u="none" strike="noStrike" cap="none" normalizeH="0" baseline="0" dirty="0">
                <a:ln>
                  <a:noFill/>
                </a:ln>
                <a:solidFill>
                  <a:schemeClr val="tx1"/>
                </a:solidFill>
                <a:effectLst/>
                <a:latin typeface="+mn-ea"/>
              </a:rPr>
              <a:t>2</a:t>
            </a:r>
            <a:r>
              <a:rPr kumimoji="0" lang="zh-CN" altLang="en-US" sz="1600" i="0" u="none" strike="noStrike" cap="none" normalizeH="0" baseline="0" dirty="0">
                <a:ln>
                  <a:noFill/>
                </a:ln>
                <a:solidFill>
                  <a:schemeClr val="tx1"/>
                </a:solidFill>
                <a:effectLst/>
                <a:latin typeface="+mn-ea"/>
              </a:rPr>
              <a:t>二的测试如果能通过，默认阶段</a:t>
            </a:r>
            <a:r>
              <a:rPr kumimoji="0" lang="en-US" altLang="zh-CN" sz="1600" i="0" u="none" strike="noStrike" cap="none" normalizeH="0" baseline="0" dirty="0">
                <a:ln>
                  <a:noFill/>
                </a:ln>
                <a:solidFill>
                  <a:schemeClr val="tx1"/>
                </a:solidFill>
                <a:effectLst/>
                <a:latin typeface="+mn-ea"/>
              </a:rPr>
              <a:t>1</a:t>
            </a:r>
            <a:r>
              <a:rPr kumimoji="0" lang="zh-CN" altLang="en-US" sz="1600" i="0" u="none" strike="noStrike" cap="none" normalizeH="0" baseline="0" dirty="0">
                <a:ln>
                  <a:noFill/>
                </a:ln>
                <a:solidFill>
                  <a:schemeClr val="tx1"/>
                </a:solidFill>
                <a:effectLst/>
                <a:latin typeface="+mn-ea"/>
              </a:rPr>
              <a:t>已完成。阶段</a:t>
            </a:r>
            <a:r>
              <a:rPr kumimoji="0" lang="en-US" altLang="zh-CN" sz="1600" i="0" u="none" strike="noStrike" cap="none" normalizeH="0" baseline="0" dirty="0">
                <a:ln>
                  <a:noFill/>
                </a:ln>
                <a:solidFill>
                  <a:schemeClr val="tx1"/>
                </a:solidFill>
                <a:effectLst/>
                <a:latin typeface="+mn-ea"/>
              </a:rPr>
              <a:t>3</a:t>
            </a:r>
            <a:r>
              <a:rPr kumimoji="0" lang="zh-CN" altLang="en-US" sz="1600" i="0" u="none" strike="noStrike" cap="none" normalizeH="0" baseline="0" dirty="0">
                <a:ln>
                  <a:noFill/>
                </a:ln>
                <a:solidFill>
                  <a:schemeClr val="tx1"/>
                </a:solidFill>
                <a:effectLst/>
                <a:latin typeface="+mn-ea"/>
              </a:rPr>
              <a:t>的</a:t>
            </a:r>
            <a:r>
              <a:rPr kumimoji="0" lang="en-US" altLang="zh-CN" sz="1600" i="0" u="none" strike="noStrike" cap="none" normalizeH="0" baseline="0" dirty="0">
                <a:ln>
                  <a:noFill/>
                </a:ln>
                <a:solidFill>
                  <a:schemeClr val="tx1"/>
                </a:solidFill>
                <a:effectLst/>
                <a:latin typeface="+mn-ea"/>
              </a:rPr>
              <a:t>CSR</a:t>
            </a:r>
            <a:r>
              <a:rPr kumimoji="0" lang="zh-CN" altLang="en-US" sz="1600" i="0" u="none" strike="noStrike" cap="none" normalizeH="0" baseline="0" dirty="0">
                <a:ln>
                  <a:noFill/>
                </a:ln>
                <a:solidFill>
                  <a:schemeClr val="tx1"/>
                </a:solidFill>
                <a:effectLst/>
                <a:latin typeface="+mn-ea"/>
              </a:rPr>
              <a:t>指令需另行测试。如果不能完成整个实验，最后按完成阶段给分。实验结束后一周内需要提交实验报告</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本次实验验收只要求仿真（</a:t>
            </a:r>
            <a:r>
              <a:rPr kumimoji="0" lang="en-US" altLang="zh-CN" sz="1600" i="0" u="none" strike="noStrike" cap="none" normalizeH="0" baseline="0" dirty="0">
                <a:ln>
                  <a:noFill/>
                </a:ln>
                <a:solidFill>
                  <a:schemeClr val="tx1"/>
                </a:solidFill>
                <a:effectLst/>
                <a:latin typeface="+mn-ea"/>
              </a:rPr>
              <a:t>Simulation</a:t>
            </a:r>
            <a:r>
              <a:rPr kumimoji="0" lang="zh-CN" altLang="en-US" sz="1600" i="0" u="none" strike="noStrike" cap="none" normalizeH="0" baseline="0" dirty="0">
                <a:ln>
                  <a:noFill/>
                </a:ln>
                <a:solidFill>
                  <a:schemeClr val="tx1"/>
                </a:solidFill>
                <a:effectLst/>
                <a:latin typeface="+mn-ea"/>
              </a:rPr>
              <a:t>）结果正确，不要求综合和烧板子</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实验工具：</a:t>
            </a:r>
            <a:r>
              <a:rPr kumimoji="0" lang="en-US" altLang="zh-CN" sz="1600" i="0" u="none" strike="noStrike" cap="none" normalizeH="0" baseline="0" dirty="0" err="1">
                <a:ln>
                  <a:noFill/>
                </a:ln>
                <a:solidFill>
                  <a:schemeClr val="tx1"/>
                </a:solidFill>
                <a:effectLst/>
                <a:latin typeface="+mn-ea"/>
              </a:rPr>
              <a:t>Vivado</a:t>
            </a:r>
            <a:r>
              <a:rPr kumimoji="0" lang="zh-CN" altLang="en-US" sz="1600" i="0" u="none" strike="noStrike" cap="none" normalizeH="0" baseline="0" dirty="0">
                <a:ln>
                  <a:noFill/>
                </a:ln>
                <a:solidFill>
                  <a:schemeClr val="tx1"/>
                </a:solidFill>
                <a:effectLst/>
                <a:latin typeface="+mn-ea"/>
              </a:rPr>
              <a:t>；实验方式：</a:t>
            </a:r>
            <a:r>
              <a:rPr kumimoji="0" lang="en-US" altLang="zh-CN" sz="1600" i="0" u="none" strike="noStrike" cap="none" normalizeH="0" baseline="0" dirty="0" err="1">
                <a:ln>
                  <a:noFill/>
                </a:ln>
                <a:solidFill>
                  <a:schemeClr val="tx1"/>
                </a:solidFill>
                <a:effectLst/>
                <a:latin typeface="+mn-ea"/>
              </a:rPr>
              <a:t>Vivado</a:t>
            </a:r>
            <a:r>
              <a:rPr kumimoji="0" lang="en-US" altLang="zh-CN" sz="1600" i="0" u="none" strike="noStrike" cap="none" normalizeH="0" baseline="0" dirty="0">
                <a:ln>
                  <a:noFill/>
                </a:ln>
                <a:solidFill>
                  <a:schemeClr val="tx1"/>
                </a:solidFill>
                <a:effectLst/>
                <a:latin typeface="+mn-ea"/>
              </a:rPr>
              <a:t> </a:t>
            </a:r>
            <a:r>
              <a:rPr kumimoji="0" lang="zh-CN" altLang="en-US" sz="1600" i="0" u="none" strike="noStrike" cap="none" normalizeH="0" baseline="0" dirty="0">
                <a:ln>
                  <a:noFill/>
                </a:ln>
                <a:solidFill>
                  <a:schemeClr val="tx1"/>
                </a:solidFill>
                <a:effectLst/>
                <a:latin typeface="+mn-ea"/>
              </a:rPr>
              <a:t>自带的波形仿真</a:t>
            </a:r>
            <a:endParaRPr kumimoji="0" lang="zh-CN" altLang="zh-CN" sz="16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327269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Lab3 Cache</a:t>
            </a:r>
            <a:r>
              <a:rPr lang="zh-CN" altLang="en-US" sz="3200" dirty="0">
                <a:latin typeface="微软雅黑" panose="020B0503020204020204" pitchFamily="34" charset="-122"/>
                <a:ea typeface="微软雅黑" panose="020B0503020204020204" pitchFamily="34" charset="-122"/>
              </a:rPr>
              <a:t>设计与实现</a:t>
            </a:r>
            <a:endParaRPr lang="zh-CN" altLang="en-US" sz="3200" dirty="0"/>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265573"/>
            <a:ext cx="10515600" cy="494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a:ln>
                  <a:noFill/>
                </a:ln>
                <a:solidFill>
                  <a:schemeClr val="tx1"/>
                </a:solidFill>
                <a:effectLst/>
                <a:latin typeface="Arial" panose="020B0604020202020204" pitchFamily="34" charset="0"/>
              </a:rPr>
              <a:t>实验目的</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权衡</a:t>
            </a:r>
            <a:r>
              <a:rPr kumimoji="0" lang="en-US" altLang="zh-CN" sz="1600" b="0" i="0" u="none" strike="noStrike" cap="none" normalizeH="0" baseline="0" dirty="0">
                <a:ln>
                  <a:noFill/>
                </a:ln>
                <a:solidFill>
                  <a:schemeClr val="tx1"/>
                </a:solidFill>
                <a:effectLst/>
                <a:latin typeface="Arial" panose="020B0604020202020204" pitchFamily="34" charset="0"/>
              </a:rPr>
              <a:t>cache size</a:t>
            </a:r>
            <a:r>
              <a:rPr kumimoji="0" lang="zh-CN" altLang="en-US" sz="1600" b="0" i="0" u="none" strike="noStrike" cap="none" normalizeH="0" baseline="0" dirty="0">
                <a:ln>
                  <a:noFill/>
                </a:ln>
                <a:solidFill>
                  <a:schemeClr val="tx1"/>
                </a:solidFill>
                <a:effectLst/>
                <a:latin typeface="Arial" panose="020B0604020202020204" pitchFamily="34" charset="0"/>
              </a:rPr>
              <a:t>增大带来的命中率提升收益和存储资源电路面积的开销</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权衡选择合适的组相连度（相连度增大</a:t>
            </a:r>
            <a:r>
              <a:rPr kumimoji="0" lang="en-US" altLang="zh-CN" sz="1600" b="0" i="0" u="none" strike="noStrike" cap="none" normalizeH="0" baseline="0" dirty="0">
                <a:ln>
                  <a:noFill/>
                </a:ln>
                <a:solidFill>
                  <a:schemeClr val="tx1"/>
                </a:solidFill>
                <a:effectLst/>
                <a:latin typeface="Arial" panose="020B0604020202020204" pitchFamily="34" charset="0"/>
              </a:rPr>
              <a:t>cache size</a:t>
            </a:r>
            <a:r>
              <a:rPr kumimoji="0" lang="zh-CN" altLang="en-US" sz="1600" b="0" i="0" u="none" strike="noStrike" cap="none" normalizeH="0" baseline="0" dirty="0">
                <a:ln>
                  <a:noFill/>
                </a:ln>
                <a:solidFill>
                  <a:schemeClr val="tx1"/>
                </a:solidFill>
                <a:effectLst/>
                <a:latin typeface="Arial" panose="020B0604020202020204" pitchFamily="34" charset="0"/>
              </a:rPr>
              <a:t>也会增大，但是冲突</a:t>
            </a:r>
            <a:r>
              <a:rPr kumimoji="0" lang="en-US" altLang="zh-CN" sz="1600" b="0" i="0" u="none" strike="noStrike" cap="none" normalizeH="0" baseline="0" dirty="0">
                <a:ln>
                  <a:noFill/>
                </a:ln>
                <a:solidFill>
                  <a:schemeClr val="tx1"/>
                </a:solidFill>
                <a:effectLst/>
                <a:latin typeface="Arial" panose="020B0604020202020204" pitchFamily="34" charset="0"/>
              </a:rPr>
              <a:t>miss</a:t>
            </a:r>
            <a:r>
              <a:rPr kumimoji="0" lang="zh-CN" altLang="en-US" sz="1600" b="0" i="0" u="none" strike="noStrike" cap="none" normalizeH="0" baseline="0" dirty="0">
                <a:ln>
                  <a:noFill/>
                </a:ln>
                <a:solidFill>
                  <a:schemeClr val="tx1"/>
                </a:solidFill>
                <a:effectLst/>
                <a:latin typeface="Arial" panose="020B0604020202020204" pitchFamily="34" charset="0"/>
              </a:rPr>
              <a:t>会减低）</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体会使用复杂电路实现复杂替换策略带来的收益和简单替换策略的优势（有时候简单策略比复杂策略效果不差很多甚至可能更好）</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理解写回法的优劣</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lang="zh-CN" altLang="en-US" sz="1800" dirty="0">
                <a:latin typeface="Arial" panose="020B0604020202020204" pitchFamily="34" charset="0"/>
              </a:rPr>
              <a:t>实验要求</a:t>
            </a:r>
          </a:p>
          <a:p>
            <a:pPr lvl="1" eaLnBrk="0" fontAlgn="base" hangingPunct="0">
              <a:lnSpc>
                <a:spcPct val="150000"/>
              </a:lnSpc>
              <a:spcBef>
                <a:spcPct val="0"/>
              </a:spcBef>
              <a:spcAft>
                <a:spcPct val="0"/>
              </a:spcAft>
              <a:buFont typeface="Wingdings" panose="05000000000000000000" pitchFamily="2" charset="2"/>
              <a:buChar char="l"/>
            </a:pPr>
            <a:r>
              <a:rPr kumimoji="0" lang="en-US" altLang="zh-CN" sz="1600" i="0" u="none" strike="noStrike" cap="none" normalizeH="0" baseline="0" dirty="0">
                <a:ln>
                  <a:noFill/>
                </a:ln>
                <a:solidFill>
                  <a:schemeClr val="tx1"/>
                </a:solidFill>
                <a:effectLst/>
                <a:latin typeface="+mn-ea"/>
              </a:rPr>
              <a:t>Lab3 Cache</a:t>
            </a:r>
            <a:r>
              <a:rPr kumimoji="0" lang="zh-CN" altLang="en-US" sz="1600" i="0" u="none" strike="noStrike" cap="none" normalizeH="0" baseline="0" dirty="0">
                <a:ln>
                  <a:noFill/>
                </a:ln>
                <a:solidFill>
                  <a:schemeClr val="tx1"/>
                </a:solidFill>
                <a:effectLst/>
                <a:latin typeface="+mn-ea"/>
              </a:rPr>
              <a:t>实验分为</a:t>
            </a:r>
            <a:r>
              <a:rPr kumimoji="0" lang="en-US" altLang="zh-CN" sz="1600" i="0" u="none" strike="noStrike" cap="none" normalizeH="0" baseline="0" dirty="0">
                <a:ln>
                  <a:noFill/>
                </a:ln>
                <a:solidFill>
                  <a:schemeClr val="tx1"/>
                </a:solidFill>
                <a:effectLst/>
                <a:latin typeface="+mn-ea"/>
              </a:rPr>
              <a:t>2</a:t>
            </a:r>
            <a:r>
              <a:rPr kumimoji="0" lang="zh-CN" altLang="en-US" sz="1600" i="0" u="none" strike="noStrike" cap="none" normalizeH="0" baseline="0" dirty="0">
                <a:ln>
                  <a:noFill/>
                </a:ln>
                <a:solidFill>
                  <a:schemeClr val="tx1"/>
                </a:solidFill>
                <a:effectLst/>
                <a:latin typeface="+mn-ea"/>
              </a:rPr>
              <a:t>周，分两个阶段，但只需验收一次，阶段一和阶段二的最后验收的时间都在</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实验的第二周结束时，并写一份实验报告。实验结束后的一周内需要提交</a:t>
            </a:r>
            <a:r>
              <a:rPr kumimoji="0" lang="en-US" altLang="zh-CN" sz="1600" i="0" u="none" strike="noStrike" cap="none" normalizeH="0" baseline="0" dirty="0">
                <a:ln>
                  <a:noFill/>
                </a:ln>
                <a:solidFill>
                  <a:schemeClr val="tx1"/>
                </a:solidFill>
                <a:effectLst/>
                <a:latin typeface="+mn-ea"/>
              </a:rPr>
              <a:t>Lab3</a:t>
            </a:r>
            <a:r>
              <a:rPr kumimoji="0" lang="zh-CN" altLang="en-US" sz="1600" i="0" u="none" strike="noStrike" cap="none" normalizeH="0" baseline="0" dirty="0">
                <a:ln>
                  <a:noFill/>
                </a:ln>
                <a:solidFill>
                  <a:schemeClr val="tx1"/>
                </a:solidFill>
                <a:effectLst/>
                <a:latin typeface="+mn-ea"/>
              </a:rPr>
              <a:t>的实验报告</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阶段一：理解我们提供的直接映射策略的</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，将它修改为</a:t>
            </a:r>
            <a:r>
              <a:rPr kumimoji="0" lang="en-US" altLang="zh-CN" sz="1600" i="0" u="none" strike="noStrike" cap="none" normalizeH="0" baseline="0" dirty="0">
                <a:ln>
                  <a:noFill/>
                </a:ln>
                <a:solidFill>
                  <a:schemeClr val="tx1"/>
                </a:solidFill>
                <a:effectLst/>
                <a:latin typeface="+mn-ea"/>
              </a:rPr>
              <a:t>N</a:t>
            </a:r>
            <a:r>
              <a:rPr kumimoji="0" lang="zh-CN" altLang="en-US" sz="1600" i="0" u="none" strike="noStrike" cap="none" normalizeH="0" baseline="0" dirty="0">
                <a:ln>
                  <a:noFill/>
                </a:ln>
                <a:solidFill>
                  <a:schemeClr val="tx1"/>
                </a:solidFill>
                <a:effectLst/>
                <a:latin typeface="+mn-ea"/>
              </a:rPr>
              <a:t>路组相连的</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，并通过我们提供的</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读写测试。</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阶段二：使用阶段一编写的</a:t>
            </a:r>
            <a:r>
              <a:rPr kumimoji="0" lang="en-US" altLang="zh-CN" sz="1600" i="0" u="none" strike="noStrike" cap="none" normalizeH="0" baseline="0" dirty="0">
                <a:ln>
                  <a:noFill/>
                </a:ln>
                <a:solidFill>
                  <a:schemeClr val="tx1"/>
                </a:solidFill>
                <a:effectLst/>
                <a:latin typeface="+mn-ea"/>
              </a:rPr>
              <a:t>N</a:t>
            </a:r>
            <a:r>
              <a:rPr kumimoji="0" lang="zh-CN" altLang="en-US" sz="1600" i="0" u="none" strike="noStrike" cap="none" normalizeH="0" baseline="0" dirty="0">
                <a:ln>
                  <a:noFill/>
                </a:ln>
                <a:solidFill>
                  <a:schemeClr val="tx1"/>
                </a:solidFill>
                <a:effectLst/>
                <a:latin typeface="+mn-ea"/>
              </a:rPr>
              <a:t>路组相连</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，正确运行我们提供的几个程序。</a:t>
            </a:r>
            <a:endParaRPr kumimoji="0" lang="en-US" altLang="zh-CN" sz="1600" i="0" u="none" strike="noStrike" cap="none" normalizeH="0" baseline="0" dirty="0">
              <a:ln>
                <a:noFill/>
              </a:ln>
              <a:solidFill>
                <a:schemeClr val="tx1"/>
              </a:solidFill>
              <a:effectLst/>
              <a:latin typeface="+mn-ea"/>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阶段三：对不同</a:t>
            </a:r>
            <a:r>
              <a:rPr kumimoji="0" lang="en-US" altLang="zh-CN" sz="1600" i="0" u="none" strike="noStrike" cap="none" normalizeH="0" baseline="0" dirty="0">
                <a:ln>
                  <a:noFill/>
                </a:ln>
                <a:solidFill>
                  <a:schemeClr val="tx1"/>
                </a:solidFill>
                <a:effectLst/>
                <a:latin typeface="+mn-ea"/>
              </a:rPr>
              <a:t>cache</a:t>
            </a:r>
            <a:r>
              <a:rPr kumimoji="0" lang="zh-CN" altLang="en-US" sz="1600" i="0" u="none" strike="noStrike" cap="none" normalizeH="0" baseline="0" dirty="0">
                <a:ln>
                  <a:noFill/>
                </a:ln>
                <a:solidFill>
                  <a:schemeClr val="tx1"/>
                </a:solidFill>
                <a:effectLst/>
                <a:latin typeface="+mn-ea"/>
              </a:rPr>
              <a:t>策略和参数进行性能和资源的测试评估，编写实验报告。</a:t>
            </a:r>
            <a:endParaRPr kumimoji="0" lang="zh-CN" altLang="zh-CN" sz="16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071626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Lab4 </a:t>
            </a:r>
            <a:r>
              <a:rPr lang="zh-CN" altLang="en-US" sz="3200" dirty="0">
                <a:latin typeface="微软雅黑" panose="020B0503020204020204" pitchFamily="34" charset="-122"/>
                <a:ea typeface="微软雅黑" panose="020B0503020204020204" pitchFamily="34" charset="-122"/>
              </a:rPr>
              <a:t>分支预测设计与实现</a:t>
            </a:r>
            <a:endParaRPr lang="zh-CN" altLang="en-US" sz="3200" dirty="0"/>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828137"/>
            <a:ext cx="10515600" cy="2732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kumimoji="0" lang="zh-CN" altLang="en-US" sz="1800" b="0" i="0" u="none" strike="noStrike" cap="none" normalizeH="0" baseline="0" dirty="0">
                <a:ln>
                  <a:noFill/>
                </a:ln>
                <a:solidFill>
                  <a:schemeClr val="tx1"/>
                </a:solidFill>
                <a:effectLst/>
                <a:latin typeface="Arial" panose="020B0604020202020204" pitchFamily="34" charset="0"/>
              </a:rPr>
              <a:t>实验目的</a:t>
            </a:r>
            <a:endParaRPr kumimoji="0" lang="en-US" altLang="zh-CN" sz="18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实现</a:t>
            </a:r>
            <a:r>
              <a:rPr kumimoji="0" lang="en-US" altLang="zh-CN" sz="1600" b="0" i="0" u="none" strike="noStrike" cap="none" normalizeH="0" baseline="0" dirty="0">
                <a:ln>
                  <a:noFill/>
                </a:ln>
                <a:solidFill>
                  <a:schemeClr val="tx1"/>
                </a:solidFill>
                <a:effectLst/>
                <a:latin typeface="Arial" panose="020B0604020202020204" pitchFamily="34" charset="0"/>
              </a:rPr>
              <a:t>BTB</a:t>
            </a:r>
            <a:r>
              <a:rPr kumimoji="0" lang="zh-CN" altLang="en-US" sz="1600" b="0" i="0" u="none" strike="noStrike" cap="none" normalizeH="0" baseline="0" dirty="0">
                <a:ln>
                  <a:noFill/>
                </a:ln>
                <a:solidFill>
                  <a:schemeClr val="tx1"/>
                </a:solidFill>
                <a:effectLst/>
                <a:latin typeface="Arial" panose="020B0604020202020204" pitchFamily="34" charset="0"/>
              </a:rPr>
              <a:t>（</a:t>
            </a:r>
            <a:r>
              <a:rPr kumimoji="0" lang="en-US" altLang="zh-CN" sz="1600" b="0" i="0" u="none" strike="noStrike" cap="none" normalizeH="0" baseline="0" dirty="0">
                <a:ln>
                  <a:noFill/>
                </a:ln>
                <a:solidFill>
                  <a:schemeClr val="tx1"/>
                </a:solidFill>
                <a:effectLst/>
                <a:latin typeface="Arial" panose="020B0604020202020204" pitchFamily="34" charset="0"/>
              </a:rPr>
              <a:t>Branch Target Buffer</a:t>
            </a:r>
            <a:r>
              <a:rPr kumimoji="0" lang="zh-CN" altLang="en-US" sz="1600" b="0" i="0" u="none" strike="noStrike" cap="none" normalizeH="0" baseline="0" dirty="0">
                <a:ln>
                  <a:noFill/>
                </a:ln>
                <a:solidFill>
                  <a:schemeClr val="tx1"/>
                </a:solidFill>
                <a:effectLst/>
                <a:latin typeface="Arial" panose="020B0604020202020204" pitchFamily="34" charset="0"/>
              </a:rPr>
              <a:t>）和</a:t>
            </a:r>
            <a:r>
              <a:rPr kumimoji="0" lang="en-US" altLang="zh-CN" sz="1600" b="0" i="0" u="none" strike="noStrike" cap="none" normalizeH="0" baseline="0" dirty="0">
                <a:ln>
                  <a:noFill/>
                </a:ln>
                <a:solidFill>
                  <a:schemeClr val="tx1"/>
                </a:solidFill>
                <a:effectLst/>
                <a:latin typeface="Arial" panose="020B0604020202020204" pitchFamily="34" charset="0"/>
              </a:rPr>
              <a:t>BHT</a:t>
            </a:r>
            <a:r>
              <a:rPr kumimoji="0" lang="zh-CN" altLang="en-US" sz="1600" b="0" i="0" u="none" strike="noStrike" cap="none" normalizeH="0" baseline="0" dirty="0">
                <a:ln>
                  <a:noFill/>
                </a:ln>
                <a:solidFill>
                  <a:schemeClr val="tx1"/>
                </a:solidFill>
                <a:effectLst/>
                <a:latin typeface="Arial" panose="020B0604020202020204" pitchFamily="34" charset="0"/>
              </a:rPr>
              <a:t>（</a:t>
            </a:r>
            <a:r>
              <a:rPr kumimoji="0" lang="en-US" altLang="zh-CN" sz="1600" b="0" i="0" u="none" strike="noStrike" cap="none" normalizeH="0" baseline="0" dirty="0">
                <a:ln>
                  <a:noFill/>
                </a:ln>
                <a:solidFill>
                  <a:schemeClr val="tx1"/>
                </a:solidFill>
                <a:effectLst/>
                <a:latin typeface="Arial" panose="020B0604020202020204" pitchFamily="34" charset="0"/>
              </a:rPr>
              <a:t>Branch History Table</a:t>
            </a:r>
            <a:r>
              <a:rPr kumimoji="0" lang="zh-CN" altLang="en-US" sz="1600" b="0" i="0" u="none" strike="noStrike" cap="none" normalizeH="0" baseline="0" dirty="0">
                <a:ln>
                  <a:noFill/>
                </a:ln>
                <a:solidFill>
                  <a:schemeClr val="tx1"/>
                </a:solidFill>
                <a:effectLst/>
                <a:latin typeface="Arial" panose="020B0604020202020204" pitchFamily="34" charset="0"/>
              </a:rPr>
              <a:t>）两种动态分支预测器</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b="0" i="0" u="none" strike="noStrike" cap="none" normalizeH="0" baseline="0" dirty="0">
                <a:ln>
                  <a:noFill/>
                </a:ln>
                <a:solidFill>
                  <a:schemeClr val="tx1"/>
                </a:solidFill>
                <a:effectLst/>
                <a:latin typeface="Arial" panose="020B0604020202020204" pitchFamily="34" charset="0"/>
              </a:rPr>
              <a:t>体会动态分支预测对流水线性能的影响</a:t>
            </a:r>
            <a:endParaRPr kumimoji="0" lang="en-US" altLang="zh-CN"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lang="zh-CN" altLang="en-US" sz="1800" dirty="0">
                <a:latin typeface="Arial" panose="020B0604020202020204" pitchFamily="34" charset="0"/>
              </a:rPr>
              <a:t>实验要求</a:t>
            </a: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阶段一：在</a:t>
            </a:r>
            <a:r>
              <a:rPr kumimoji="0" lang="en-US" altLang="zh-CN" sz="1600" i="0" u="none" strike="noStrike" cap="none" normalizeH="0" baseline="0" dirty="0">
                <a:ln>
                  <a:noFill/>
                </a:ln>
                <a:solidFill>
                  <a:schemeClr val="tx1"/>
                </a:solidFill>
                <a:effectLst/>
                <a:latin typeface="+mn-ea"/>
              </a:rPr>
              <a:t>Lab3</a:t>
            </a:r>
            <a:r>
              <a:rPr kumimoji="0" lang="zh-CN" altLang="en-US" sz="1600" i="0" u="none" strike="noStrike" cap="none" normalizeH="0" baseline="0" dirty="0">
                <a:ln>
                  <a:noFill/>
                </a:ln>
                <a:solidFill>
                  <a:schemeClr val="tx1"/>
                </a:solidFill>
                <a:effectLst/>
                <a:latin typeface="+mn-ea"/>
              </a:rPr>
              <a:t>阶段二的</a:t>
            </a:r>
            <a:r>
              <a:rPr kumimoji="0" lang="en-US" altLang="zh-CN" sz="1600" i="0" u="none" strike="noStrike" cap="none" normalizeH="0" baseline="0" dirty="0">
                <a:ln>
                  <a:noFill/>
                </a:ln>
                <a:solidFill>
                  <a:schemeClr val="tx1"/>
                </a:solidFill>
                <a:effectLst/>
                <a:latin typeface="+mn-ea"/>
              </a:rPr>
              <a:t>RV32I Core</a:t>
            </a:r>
            <a:r>
              <a:rPr kumimoji="0" lang="zh-CN" altLang="en-US" sz="1600" i="0" u="none" strike="noStrike" cap="none" normalizeH="0" baseline="0" dirty="0">
                <a:ln>
                  <a:noFill/>
                </a:ln>
                <a:solidFill>
                  <a:schemeClr val="tx1"/>
                </a:solidFill>
                <a:effectLst/>
                <a:latin typeface="+mn-ea"/>
              </a:rPr>
              <a:t>基础上，实现</a:t>
            </a:r>
            <a:r>
              <a:rPr kumimoji="0" lang="en-US" altLang="zh-CN" sz="1600" i="0" u="none" strike="noStrike" cap="none" normalizeH="0" baseline="0" dirty="0">
                <a:ln>
                  <a:noFill/>
                </a:ln>
                <a:solidFill>
                  <a:schemeClr val="tx1"/>
                </a:solidFill>
                <a:effectLst/>
                <a:latin typeface="+mn-ea"/>
              </a:rPr>
              <a:t>BTB</a:t>
            </a: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阶段二：实现</a:t>
            </a:r>
            <a:r>
              <a:rPr kumimoji="0" lang="en-US" altLang="zh-CN" sz="1600" i="0" u="none" strike="noStrike" cap="none" normalizeH="0" baseline="0" dirty="0">
                <a:ln>
                  <a:noFill/>
                </a:ln>
                <a:solidFill>
                  <a:schemeClr val="tx1"/>
                </a:solidFill>
                <a:effectLst/>
                <a:latin typeface="+mn-ea"/>
              </a:rPr>
              <a:t>BTB</a:t>
            </a:r>
            <a:r>
              <a:rPr kumimoji="0" lang="zh-CN" altLang="en-US" sz="1600" i="0" u="none" strike="noStrike" cap="none" normalizeH="0" baseline="0" dirty="0">
                <a:ln>
                  <a:noFill/>
                </a:ln>
                <a:solidFill>
                  <a:schemeClr val="tx1"/>
                </a:solidFill>
                <a:effectLst/>
                <a:latin typeface="+mn-ea"/>
              </a:rPr>
              <a:t>之后，再实现</a:t>
            </a:r>
            <a:r>
              <a:rPr kumimoji="0" lang="en-US" altLang="zh-CN" sz="1600" i="0" u="none" strike="noStrike" cap="none" normalizeH="0" baseline="0" dirty="0">
                <a:ln>
                  <a:noFill/>
                </a:ln>
                <a:solidFill>
                  <a:schemeClr val="tx1"/>
                </a:solidFill>
                <a:effectLst/>
                <a:latin typeface="+mn-ea"/>
              </a:rPr>
              <a:t>BHT</a:t>
            </a:r>
          </a:p>
          <a:p>
            <a:pPr lvl="1" eaLnBrk="0" fontAlgn="base" hangingPunct="0">
              <a:lnSpc>
                <a:spcPct val="150000"/>
              </a:lnSpc>
              <a:spcBef>
                <a:spcPct val="0"/>
              </a:spcBef>
              <a:spcAft>
                <a:spcPct val="0"/>
              </a:spcAft>
              <a:buFont typeface="Wingdings" panose="05000000000000000000" pitchFamily="2" charset="2"/>
              <a:buChar char="l"/>
            </a:pPr>
            <a:r>
              <a:rPr kumimoji="0" lang="zh-CN" altLang="en-US" sz="1600" i="0" u="none" strike="noStrike" cap="none" normalizeH="0" baseline="0" dirty="0">
                <a:ln>
                  <a:noFill/>
                </a:ln>
                <a:solidFill>
                  <a:schemeClr val="tx1"/>
                </a:solidFill>
                <a:effectLst/>
                <a:latin typeface="+mn-ea"/>
              </a:rPr>
              <a:t>阶段二需要在阶段一的基础上实现，不能仅实现阶段二</a:t>
            </a:r>
            <a:endParaRPr kumimoji="0" lang="zh-CN" altLang="zh-CN" sz="16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531398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p:txBody>
          <a:bodyPr>
            <a:normAutofit/>
          </a:bodyPr>
          <a:lstStyle/>
          <a:p>
            <a:r>
              <a:rPr lang="en-US" altLang="zh-CN" sz="3200" dirty="0">
                <a:latin typeface="微软雅黑" panose="020B0503020204020204" pitchFamily="34" charset="-122"/>
                <a:ea typeface="微软雅黑" panose="020B0503020204020204" pitchFamily="34" charset="-122"/>
              </a:rPr>
              <a:t>Verilog</a:t>
            </a:r>
            <a:r>
              <a:rPr lang="zh-CN" altLang="en-US" sz="3200" dirty="0">
                <a:latin typeface="微软雅黑" panose="020B0503020204020204" pitchFamily="34" charset="-122"/>
                <a:ea typeface="微软雅黑" panose="020B0503020204020204" pitchFamily="34" charset="-122"/>
              </a:rPr>
              <a:t>分支体系结构实验具体内容讲演</a:t>
            </a:r>
          </a:p>
        </p:txBody>
      </p:sp>
      <p:sp>
        <p:nvSpPr>
          <p:cNvPr id="4" name="Rectangle 1">
            <a:extLst>
              <a:ext uri="{FF2B5EF4-FFF2-40B4-BE49-F238E27FC236}">
                <a16:creationId xmlns:a16="http://schemas.microsoft.com/office/drawing/2014/main" id="{6BA7393A-C60A-4D43-9F97-7CF61F4BE6E9}"/>
              </a:ext>
            </a:extLst>
          </p:cNvPr>
          <p:cNvSpPr>
            <a:spLocks noGrp="1" noChangeArrowheads="1"/>
          </p:cNvSpPr>
          <p:nvPr>
            <p:ph idx="1"/>
          </p:nvPr>
        </p:nvSpPr>
        <p:spPr bwMode="auto">
          <a:xfrm>
            <a:off x="838200" y="1503063"/>
            <a:ext cx="10515600" cy="171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r>
              <a:rPr lang="zh-CN" altLang="en-US" sz="1600" dirty="0">
                <a:latin typeface="+mn-ea"/>
              </a:rPr>
              <a:t>具体实验细节可查看今年已经往年实验主页</a:t>
            </a:r>
            <a:endParaRPr lang="en-US" altLang="zh-CN" sz="1600" dirty="0">
              <a:latin typeface="+mn-ea"/>
            </a:endParaRPr>
          </a:p>
          <a:p>
            <a:pPr>
              <a:buFont typeface="Wingdings" panose="05000000000000000000" pitchFamily="2" charset="2"/>
              <a:buChar char="n"/>
            </a:pPr>
            <a:r>
              <a:rPr lang="en-US" altLang="zh-CN" sz="1600" dirty="0"/>
              <a:t>lab3</a:t>
            </a:r>
            <a:r>
              <a:rPr lang="zh-CN" altLang="en-US" sz="1600" dirty="0"/>
              <a:t>和</a:t>
            </a:r>
            <a:r>
              <a:rPr lang="en-US" altLang="zh-CN" sz="1600" dirty="0"/>
              <a:t>lab4</a:t>
            </a:r>
            <a:r>
              <a:rPr lang="zh-CN" altLang="en-US" sz="1600" dirty="0"/>
              <a:t>内容随着课程的推进陆续布置给大家，实验的内容可能会发生微调，如果到时候布置的实验与现在的有出入，请以新版本的实验要求为准。</a:t>
            </a:r>
            <a:endParaRPr lang="en-US" altLang="zh-CN" sz="1600" dirty="0"/>
          </a:p>
          <a:p>
            <a:pPr>
              <a:buFont typeface="Wingdings" panose="05000000000000000000" pitchFamily="2" charset="2"/>
              <a:buChar char="n"/>
            </a:pPr>
            <a:r>
              <a:rPr lang="zh-CN" altLang="en-US" sz="1600" dirty="0"/>
              <a:t>这里的介绍主要是为了帮助大家对</a:t>
            </a:r>
            <a:r>
              <a:rPr lang="en-US" altLang="zh-CN" sz="1600" dirty="0" err="1"/>
              <a:t>verilog</a:t>
            </a:r>
            <a:r>
              <a:rPr lang="zh-CN" altLang="en-US" sz="1600" dirty="0"/>
              <a:t>分支的实验有一个总体的把握。 </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n"/>
              <a:tabLst/>
            </a:pPr>
            <a:endParaRPr kumimoji="0" lang="zh-CN" altLang="zh-CN" sz="160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412762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968613-0AB6-4094-9E85-399DB7C60CAA}"/>
              </a:ext>
            </a:extLst>
          </p:cNvPr>
          <p:cNvSpPr>
            <a:spLocks noGrp="1"/>
          </p:cNvSpPr>
          <p:nvPr>
            <p:ph type="title"/>
          </p:nvPr>
        </p:nvSpPr>
        <p:spPr>
          <a:xfrm>
            <a:off x="838200" y="2766218"/>
            <a:ext cx="10515600" cy="1325563"/>
          </a:xfrm>
        </p:spPr>
        <p:txBody>
          <a:bodyPr>
            <a:normAutofit/>
          </a:bodyPr>
          <a:lstStyle/>
          <a:p>
            <a:pPr algn="ctr"/>
            <a:r>
              <a:rPr lang="en-US" altLang="zh-CN" sz="3200" dirty="0">
                <a:latin typeface="微软雅黑" panose="020B0503020204020204" pitchFamily="34" charset="-122"/>
                <a:ea typeface="微软雅黑" panose="020B0503020204020204" pitchFamily="34" charset="-122"/>
              </a:rPr>
              <a:t>Verilog-lab1&amp;lab2 </a:t>
            </a:r>
            <a:r>
              <a:rPr lang="zh-CN" altLang="en-US" sz="3200" dirty="0">
                <a:latin typeface="微软雅黑" panose="020B0503020204020204" pitchFamily="34" charset="-122"/>
                <a:ea typeface="微软雅黑" panose="020B0503020204020204" pitchFamily="34" charset="-122"/>
              </a:rPr>
              <a:t>的简单演示</a:t>
            </a:r>
          </a:p>
        </p:txBody>
      </p:sp>
    </p:spTree>
    <p:extLst>
      <p:ext uri="{BB962C8B-B14F-4D97-AF65-F5344CB8AC3E}">
        <p14:creationId xmlns:p14="http://schemas.microsoft.com/office/powerpoint/2010/main" val="24509304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879</Words>
  <Application>Microsoft Office PowerPoint</Application>
  <PresentationFormat>宽屏</PresentationFormat>
  <Paragraphs>54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等线 Light</vt:lpstr>
      <vt:lpstr>微软雅黑</vt:lpstr>
      <vt:lpstr>Arial</vt:lpstr>
      <vt:lpstr>Wingdings</vt:lpstr>
      <vt:lpstr>Office 主题​​</vt:lpstr>
      <vt:lpstr>计算机体系结构Verilog分支实验介绍 </vt:lpstr>
      <vt:lpstr>Verilog分支实验内容</vt:lpstr>
      <vt:lpstr>Lab1 理解RISCVI Core设计思路</vt:lpstr>
      <vt:lpstr>Lab2 RV32I Core设计与实现</vt:lpstr>
      <vt:lpstr>Lab3 Cache设计与实现</vt:lpstr>
      <vt:lpstr>Lab4 分支预测设计与实现</vt:lpstr>
      <vt:lpstr>Verilog分支体系结构实验具体内容讲演</vt:lpstr>
      <vt:lpstr>Verilog-lab1&amp;lab2 的简单演示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Ens</dc:creator>
  <cp:lastModifiedBy>Zhou Ens</cp:lastModifiedBy>
  <cp:revision>1</cp:revision>
  <dcterms:created xsi:type="dcterms:W3CDTF">2022-02-28T14:31:59Z</dcterms:created>
  <dcterms:modified xsi:type="dcterms:W3CDTF">2022-02-28T15:26:59Z</dcterms:modified>
</cp:coreProperties>
</file>