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5143500" cx="9144000"/>
  <p:notesSz cx="6858000" cy="9144000"/>
  <p:embeddedFontLst>
    <p:embeddedFont>
      <p:font typeface="Prata"/>
      <p:regular r:id="rId42"/>
    </p:embeddedFont>
    <p:embeddedFont>
      <p:font typeface="Proxima Nova"/>
      <p:regular r:id="rId43"/>
      <p:bold r:id="rId44"/>
      <p:italic r:id="rId45"/>
      <p:boldItalic r:id="rId46"/>
    </p:embeddedFont>
    <p:embeddedFont>
      <p:font typeface="Playfair Display"/>
      <p:regular r:id="rId47"/>
      <p:bold r:id="rId48"/>
      <p:italic r:id="rId49"/>
      <p:boldItalic r:id="rId50"/>
    </p:embeddedFont>
    <p:embeddedFont>
      <p:font typeface="Bebas Neue"/>
      <p:regular r:id="rId51"/>
    </p:embeddedFont>
    <p:embeddedFont>
      <p:font typeface="Proxima Nova Semibold"/>
      <p:regular r:id="rId52"/>
      <p:bold r:id="rId53"/>
      <p:boldItalic r:id="rId54"/>
    </p:embeddedFont>
    <p:embeddedFont>
      <p:font typeface="Fira Sans Extra Condensed"/>
      <p:regular r:id="rId55"/>
      <p:bold r:id="rId56"/>
      <p:italic r:id="rId57"/>
      <p:boldItalic r:id="rId58"/>
    </p:embeddedFont>
    <p:embeddedFont>
      <p:font typeface="DM Serif Display"/>
      <p:regular r:id="rId59"/>
      <p:italic r:id="rId60"/>
    </p:embeddedFont>
    <p:embeddedFont>
      <p:font typeface="Open Sans"/>
      <p:regular r:id="rId61"/>
      <p:bold r:id="rId62"/>
      <p:italic r:id="rId63"/>
      <p:boldItalic r:id="rId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7785671-B684-49AA-96CA-93F374E80BD6}">
  <a:tblStyle styleId="{F7785671-B684-49AA-96CA-93F374E80BD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font" Target="fonts/Prata-regular.fntdata"/><Relationship Id="rId41" Type="http://schemas.openxmlformats.org/officeDocument/2006/relationships/slide" Target="slides/slide35.xml"/><Relationship Id="rId44" Type="http://schemas.openxmlformats.org/officeDocument/2006/relationships/font" Target="fonts/ProximaNova-bold.fntdata"/><Relationship Id="rId43" Type="http://schemas.openxmlformats.org/officeDocument/2006/relationships/font" Target="fonts/ProximaNova-regular.fntdata"/><Relationship Id="rId46" Type="http://schemas.openxmlformats.org/officeDocument/2006/relationships/font" Target="fonts/ProximaNova-boldItalic.fntdata"/><Relationship Id="rId45" Type="http://schemas.openxmlformats.org/officeDocument/2006/relationships/font" Target="fonts/ProximaNova-italic.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PlayfairDisplay-bold.fntdata"/><Relationship Id="rId47" Type="http://schemas.openxmlformats.org/officeDocument/2006/relationships/font" Target="fonts/PlayfairDisplay-regular.fntdata"/><Relationship Id="rId49" Type="http://schemas.openxmlformats.org/officeDocument/2006/relationships/font" Target="fonts/PlayfairDisplay-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OpenSans-bold.fntdata"/><Relationship Id="rId61" Type="http://schemas.openxmlformats.org/officeDocument/2006/relationships/font" Target="fonts/OpenSans-regular.fntdata"/><Relationship Id="rId20" Type="http://schemas.openxmlformats.org/officeDocument/2006/relationships/slide" Target="slides/slide14.xml"/><Relationship Id="rId64" Type="http://schemas.openxmlformats.org/officeDocument/2006/relationships/font" Target="fonts/OpenSans-boldItalic.fntdata"/><Relationship Id="rId63" Type="http://schemas.openxmlformats.org/officeDocument/2006/relationships/font" Target="fonts/OpenSans-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DMSerifDisplay-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BebasNeue-regular.fntdata"/><Relationship Id="rId50" Type="http://schemas.openxmlformats.org/officeDocument/2006/relationships/font" Target="fonts/PlayfairDisplay-boldItalic.fntdata"/><Relationship Id="rId53" Type="http://schemas.openxmlformats.org/officeDocument/2006/relationships/font" Target="fonts/ProximaNovaSemibold-bold.fntdata"/><Relationship Id="rId52" Type="http://schemas.openxmlformats.org/officeDocument/2006/relationships/font" Target="fonts/ProximaNovaSemibold-regular.fntdata"/><Relationship Id="rId11" Type="http://schemas.openxmlformats.org/officeDocument/2006/relationships/slide" Target="slides/slide5.xml"/><Relationship Id="rId55" Type="http://schemas.openxmlformats.org/officeDocument/2006/relationships/font" Target="fonts/FiraSansExtraCondensed-regular.fntdata"/><Relationship Id="rId10" Type="http://schemas.openxmlformats.org/officeDocument/2006/relationships/slide" Target="slides/slide4.xml"/><Relationship Id="rId54" Type="http://schemas.openxmlformats.org/officeDocument/2006/relationships/font" Target="fonts/ProximaNovaSemibold-boldItalic.fntdata"/><Relationship Id="rId13" Type="http://schemas.openxmlformats.org/officeDocument/2006/relationships/slide" Target="slides/slide7.xml"/><Relationship Id="rId57" Type="http://schemas.openxmlformats.org/officeDocument/2006/relationships/font" Target="fonts/FiraSansExtraCondensed-italic.fntdata"/><Relationship Id="rId12" Type="http://schemas.openxmlformats.org/officeDocument/2006/relationships/slide" Target="slides/slide6.xml"/><Relationship Id="rId56" Type="http://schemas.openxmlformats.org/officeDocument/2006/relationships/font" Target="fonts/FiraSansExtraCondensed-bold.fntdata"/><Relationship Id="rId15" Type="http://schemas.openxmlformats.org/officeDocument/2006/relationships/slide" Target="slides/slide9.xml"/><Relationship Id="rId59" Type="http://schemas.openxmlformats.org/officeDocument/2006/relationships/font" Target="fonts/DMSerifDisplay-regular.fntdata"/><Relationship Id="rId14" Type="http://schemas.openxmlformats.org/officeDocument/2006/relationships/slide" Target="slides/slide8.xml"/><Relationship Id="rId58" Type="http://schemas.openxmlformats.org/officeDocument/2006/relationships/font" Target="fonts/FiraSansExtraCondensed-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1867c8eff44_0_8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1867c8eff44_0_8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1867c8eff44_0_9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1867c8eff44_0_9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1876b21765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1876b21765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1876b21765f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1876b21765f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189068cdfa5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189068cdfa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189068cdfa5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189068cdfa5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189068cdfa5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189068cdfa5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189068cdfa5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189068cdfa5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g189068cdfa5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7" name="Google Shape;727;g189068cdfa5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g189068cdfa5_0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1" name="Google Shape;791;g189068cdfa5_0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221ab9606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221ab9606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2" name="Shape 822"/>
        <p:cNvGrpSpPr/>
        <p:nvPr/>
      </p:nvGrpSpPr>
      <p:grpSpPr>
        <a:xfrm>
          <a:off x="0" y="0"/>
          <a:ext cx="0" cy="0"/>
          <a:chOff x="0" y="0"/>
          <a:chExt cx="0" cy="0"/>
        </a:xfrm>
      </p:grpSpPr>
      <p:sp>
        <p:nvSpPr>
          <p:cNvPr id="823" name="Google Shape;823;g189068cdfa5_0_6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4" name="Google Shape;824;g189068cdfa5_0_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g189068cdfa5_0_6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9" name="Google Shape;859;g189068cdfa5_0_6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0" name="Shape 880"/>
        <p:cNvGrpSpPr/>
        <p:nvPr/>
      </p:nvGrpSpPr>
      <p:grpSpPr>
        <a:xfrm>
          <a:off x="0" y="0"/>
          <a:ext cx="0" cy="0"/>
          <a:chOff x="0" y="0"/>
          <a:chExt cx="0" cy="0"/>
        </a:xfrm>
      </p:grpSpPr>
      <p:sp>
        <p:nvSpPr>
          <p:cNvPr id="881" name="Google Shape;881;g189068cdfa5_0_7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2" name="Google Shape;882;g189068cdfa5_0_7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0" name="Shape 900"/>
        <p:cNvGrpSpPr/>
        <p:nvPr/>
      </p:nvGrpSpPr>
      <p:grpSpPr>
        <a:xfrm>
          <a:off x="0" y="0"/>
          <a:ext cx="0" cy="0"/>
          <a:chOff x="0" y="0"/>
          <a:chExt cx="0" cy="0"/>
        </a:xfrm>
      </p:grpSpPr>
      <p:sp>
        <p:nvSpPr>
          <p:cNvPr id="901" name="Google Shape;901;g189068cdfa5_0_7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2" name="Google Shape;902;g189068cdfa5_0_7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2" name="Shape 932"/>
        <p:cNvGrpSpPr/>
        <p:nvPr/>
      </p:nvGrpSpPr>
      <p:grpSpPr>
        <a:xfrm>
          <a:off x="0" y="0"/>
          <a:ext cx="0" cy="0"/>
          <a:chOff x="0" y="0"/>
          <a:chExt cx="0" cy="0"/>
        </a:xfrm>
      </p:grpSpPr>
      <p:sp>
        <p:nvSpPr>
          <p:cNvPr id="933" name="Google Shape;933;g189068cdfa5_0_8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4" name="Google Shape;934;g189068cdfa5_0_8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5" name="Shape 985"/>
        <p:cNvGrpSpPr/>
        <p:nvPr/>
      </p:nvGrpSpPr>
      <p:grpSpPr>
        <a:xfrm>
          <a:off x="0" y="0"/>
          <a:ext cx="0" cy="0"/>
          <a:chOff x="0" y="0"/>
          <a:chExt cx="0" cy="0"/>
        </a:xfrm>
      </p:grpSpPr>
      <p:sp>
        <p:nvSpPr>
          <p:cNvPr id="986" name="Google Shape;986;g189068cdfa5_0_9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7" name="Google Shape;987;g189068cdfa5_0_9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9" name="Shape 1019"/>
        <p:cNvGrpSpPr/>
        <p:nvPr/>
      </p:nvGrpSpPr>
      <p:grpSpPr>
        <a:xfrm>
          <a:off x="0" y="0"/>
          <a:ext cx="0" cy="0"/>
          <a:chOff x="0" y="0"/>
          <a:chExt cx="0" cy="0"/>
        </a:xfrm>
      </p:grpSpPr>
      <p:sp>
        <p:nvSpPr>
          <p:cNvPr id="1020" name="Google Shape;1020;g189068cdfa5_0_10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1" name="Google Shape;1021;g189068cdfa5_0_10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3" name="Shape 1063"/>
        <p:cNvGrpSpPr/>
        <p:nvPr/>
      </p:nvGrpSpPr>
      <p:grpSpPr>
        <a:xfrm>
          <a:off x="0" y="0"/>
          <a:ext cx="0" cy="0"/>
          <a:chOff x="0" y="0"/>
          <a:chExt cx="0" cy="0"/>
        </a:xfrm>
      </p:grpSpPr>
      <p:sp>
        <p:nvSpPr>
          <p:cNvPr id="1064" name="Google Shape;1064;g189068cdfa5_0_1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5" name="Google Shape;1065;g189068cdfa5_0_1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1" name="Shape 1091"/>
        <p:cNvGrpSpPr/>
        <p:nvPr/>
      </p:nvGrpSpPr>
      <p:grpSpPr>
        <a:xfrm>
          <a:off x="0" y="0"/>
          <a:ext cx="0" cy="0"/>
          <a:chOff x="0" y="0"/>
          <a:chExt cx="0" cy="0"/>
        </a:xfrm>
      </p:grpSpPr>
      <p:sp>
        <p:nvSpPr>
          <p:cNvPr id="1092" name="Google Shape;1092;g189068cdfa5_0_1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3" name="Google Shape;1093;g189068cdfa5_0_1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2" name="Shape 1132"/>
        <p:cNvGrpSpPr/>
        <p:nvPr/>
      </p:nvGrpSpPr>
      <p:grpSpPr>
        <a:xfrm>
          <a:off x="0" y="0"/>
          <a:ext cx="0" cy="0"/>
          <a:chOff x="0" y="0"/>
          <a:chExt cx="0" cy="0"/>
        </a:xfrm>
      </p:grpSpPr>
      <p:sp>
        <p:nvSpPr>
          <p:cNvPr id="1133" name="Google Shape;1133;g189068cdfa5_0_1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4" name="Google Shape;1134;g189068cdfa5_0_1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28e73b176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28e73b176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6" name="Shape 1156"/>
        <p:cNvGrpSpPr/>
        <p:nvPr/>
      </p:nvGrpSpPr>
      <p:grpSpPr>
        <a:xfrm>
          <a:off x="0" y="0"/>
          <a:ext cx="0" cy="0"/>
          <a:chOff x="0" y="0"/>
          <a:chExt cx="0" cy="0"/>
        </a:xfrm>
      </p:grpSpPr>
      <p:sp>
        <p:nvSpPr>
          <p:cNvPr id="1157" name="Google Shape;1157;g189068cdfa5_0_1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8" name="Google Shape;1158;g189068cdfa5_0_1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1" name="Shape 1221"/>
        <p:cNvGrpSpPr/>
        <p:nvPr/>
      </p:nvGrpSpPr>
      <p:grpSpPr>
        <a:xfrm>
          <a:off x="0" y="0"/>
          <a:ext cx="0" cy="0"/>
          <a:chOff x="0" y="0"/>
          <a:chExt cx="0" cy="0"/>
        </a:xfrm>
      </p:grpSpPr>
      <p:sp>
        <p:nvSpPr>
          <p:cNvPr id="1222" name="Google Shape;1222;g189068cdfa5_0_1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3" name="Google Shape;1223;g189068cdfa5_0_1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0" name="Shape 1250"/>
        <p:cNvGrpSpPr/>
        <p:nvPr/>
      </p:nvGrpSpPr>
      <p:grpSpPr>
        <a:xfrm>
          <a:off x="0" y="0"/>
          <a:ext cx="0" cy="0"/>
          <a:chOff x="0" y="0"/>
          <a:chExt cx="0" cy="0"/>
        </a:xfrm>
      </p:grpSpPr>
      <p:sp>
        <p:nvSpPr>
          <p:cNvPr id="1251" name="Google Shape;1251;g189068cdfa5_0_16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2" name="Google Shape;1252;g189068cdfa5_0_1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9" name="Shape 1279"/>
        <p:cNvGrpSpPr/>
        <p:nvPr/>
      </p:nvGrpSpPr>
      <p:grpSpPr>
        <a:xfrm>
          <a:off x="0" y="0"/>
          <a:ext cx="0" cy="0"/>
          <a:chOff x="0" y="0"/>
          <a:chExt cx="0" cy="0"/>
        </a:xfrm>
      </p:grpSpPr>
      <p:sp>
        <p:nvSpPr>
          <p:cNvPr id="1280" name="Google Shape;1280;g1867c8eff44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1" name="Google Shape;1281;g1867c8eff4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6" name="Shape 1286"/>
        <p:cNvGrpSpPr/>
        <p:nvPr/>
      </p:nvGrpSpPr>
      <p:grpSpPr>
        <a:xfrm>
          <a:off x="0" y="0"/>
          <a:ext cx="0" cy="0"/>
          <a:chOff x="0" y="0"/>
          <a:chExt cx="0" cy="0"/>
        </a:xfrm>
      </p:grpSpPr>
      <p:sp>
        <p:nvSpPr>
          <p:cNvPr id="1287" name="Google Shape;1287;g1867c8eff44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8" name="Google Shape;1288;g1867c8eff44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3" name="Shape 1293"/>
        <p:cNvGrpSpPr/>
        <p:nvPr/>
      </p:nvGrpSpPr>
      <p:grpSpPr>
        <a:xfrm>
          <a:off x="0" y="0"/>
          <a:ext cx="0" cy="0"/>
          <a:chOff x="0" y="0"/>
          <a:chExt cx="0" cy="0"/>
        </a:xfrm>
      </p:grpSpPr>
      <p:sp>
        <p:nvSpPr>
          <p:cNvPr id="1294" name="Google Shape;1294;g1867c8eff44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5" name="Google Shape;1295;g1867c8eff44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867c8eff44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867c8eff44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867c8eff44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867c8eff44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867c8eff44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867c8eff44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867c8eff44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867c8eff44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867c8eff44_0_6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867c8eff44_0_6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1867c8eff44_0_7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1867c8eff44_0_7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5.png"/><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9.png"/><Relationship Id="rId6"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4.png"/><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mt="93000"/>
          </a:blip>
          <a:srcRect b="0" l="1854" r="0" t="0"/>
          <a:stretch/>
        </p:blipFill>
        <p:spPr>
          <a:xfrm>
            <a:off x="25" y="0"/>
            <a:ext cx="9144001" cy="5143500"/>
          </a:xfrm>
          <a:prstGeom prst="rect">
            <a:avLst/>
          </a:prstGeom>
          <a:noFill/>
          <a:ln>
            <a:noFill/>
          </a:ln>
        </p:spPr>
      </p:pic>
      <p:sp>
        <p:nvSpPr>
          <p:cNvPr id="10" name="Google Shape;10;p2"/>
          <p:cNvSpPr txBox="1"/>
          <p:nvPr>
            <p:ph type="ctrTitle"/>
          </p:nvPr>
        </p:nvSpPr>
        <p:spPr>
          <a:xfrm>
            <a:off x="2315525" y="922888"/>
            <a:ext cx="5801700" cy="2811900"/>
          </a:xfrm>
          <a:prstGeom prst="rect">
            <a:avLst/>
          </a:prstGeom>
        </p:spPr>
        <p:txBody>
          <a:bodyPr anchorCtr="0" anchor="t" bIns="91425" lIns="91425" spcFirstLastPara="1" rIns="91425" wrap="square" tIns="91425">
            <a:noAutofit/>
          </a:bodyPr>
          <a:lstStyle>
            <a:lvl1pPr lvl="0" algn="r">
              <a:lnSpc>
                <a:spcPct val="90000"/>
              </a:lnSpc>
              <a:spcBef>
                <a:spcPts val="0"/>
              </a:spcBef>
              <a:spcAft>
                <a:spcPts val="0"/>
              </a:spcAft>
              <a:buSzPts val="5200"/>
              <a:buNone/>
              <a:defRPr sz="67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2315525" y="3811113"/>
            <a:ext cx="5801700" cy="409500"/>
          </a:xfrm>
          <a:prstGeom prst="rect">
            <a:avLst/>
          </a:prstGeom>
        </p:spPr>
        <p:txBody>
          <a:bodyPr anchorCtr="0" anchor="b" bIns="91425" lIns="91425" spcFirstLastPara="1" rIns="91425" wrap="square" tIns="91425">
            <a:noAutofit/>
          </a:bodyPr>
          <a:lstStyle>
            <a:lvl1pPr lvl="0" algn="r">
              <a:lnSpc>
                <a:spcPct val="100000"/>
              </a:lnSpc>
              <a:spcBef>
                <a:spcPts val="0"/>
              </a:spcBef>
              <a:spcAft>
                <a:spcPts val="0"/>
              </a:spcAft>
              <a:buSzPts val="14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pic>
        <p:nvPicPr>
          <p:cNvPr id="12" name="Google Shape;12;p2"/>
          <p:cNvPicPr preferRelativeResize="0"/>
          <p:nvPr/>
        </p:nvPicPr>
        <p:blipFill>
          <a:blip r:embed="rId3">
            <a:alphaModFix amt="74000"/>
          </a:blip>
          <a:stretch>
            <a:fillRect/>
          </a:stretch>
        </p:blipFill>
        <p:spPr>
          <a:xfrm flipH="1">
            <a:off x="6738515" y="3351412"/>
            <a:ext cx="3146597" cy="3236349"/>
          </a:xfrm>
          <a:prstGeom prst="rect">
            <a:avLst/>
          </a:prstGeom>
          <a:noFill/>
          <a:ln>
            <a:noFill/>
          </a:ln>
        </p:spPr>
      </p:pic>
      <p:pic>
        <p:nvPicPr>
          <p:cNvPr id="13" name="Google Shape;13;p2"/>
          <p:cNvPicPr preferRelativeResize="0"/>
          <p:nvPr/>
        </p:nvPicPr>
        <p:blipFill>
          <a:blip r:embed="rId4">
            <a:alphaModFix/>
          </a:blip>
          <a:stretch>
            <a:fillRect/>
          </a:stretch>
        </p:blipFill>
        <p:spPr>
          <a:xfrm rot="-2133235">
            <a:off x="-371481" y="2978223"/>
            <a:ext cx="2806634" cy="2886705"/>
          </a:xfrm>
          <a:prstGeom prst="rect">
            <a:avLst/>
          </a:prstGeom>
          <a:noFill/>
          <a:ln>
            <a:noFill/>
          </a:ln>
        </p:spPr>
      </p:pic>
      <p:pic>
        <p:nvPicPr>
          <p:cNvPr id="14" name="Google Shape;14;p2"/>
          <p:cNvPicPr preferRelativeResize="0"/>
          <p:nvPr/>
        </p:nvPicPr>
        <p:blipFill>
          <a:blip r:embed="rId5">
            <a:alphaModFix/>
          </a:blip>
          <a:stretch>
            <a:fillRect/>
          </a:stretch>
        </p:blipFill>
        <p:spPr>
          <a:xfrm>
            <a:off x="-828064" y="-931800"/>
            <a:ext cx="2642700" cy="2718100"/>
          </a:xfrm>
          <a:prstGeom prst="rect">
            <a:avLst/>
          </a:prstGeom>
          <a:noFill/>
          <a:ln>
            <a:noFill/>
          </a:ln>
        </p:spPr>
      </p:pic>
      <p:pic>
        <p:nvPicPr>
          <p:cNvPr id="15" name="Google Shape;15;p2"/>
          <p:cNvPicPr preferRelativeResize="0"/>
          <p:nvPr/>
        </p:nvPicPr>
        <p:blipFill>
          <a:blip r:embed="rId6">
            <a:alphaModFix/>
          </a:blip>
          <a:stretch>
            <a:fillRect/>
          </a:stretch>
        </p:blipFill>
        <p:spPr>
          <a:xfrm>
            <a:off x="224599" y="539500"/>
            <a:ext cx="2940238" cy="30241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4" name="Shape 64"/>
        <p:cNvGrpSpPr/>
        <p:nvPr/>
      </p:nvGrpSpPr>
      <p:grpSpPr>
        <a:xfrm>
          <a:off x="0" y="0"/>
          <a:ext cx="0" cy="0"/>
          <a:chOff x="0" y="0"/>
          <a:chExt cx="0" cy="0"/>
        </a:xfrm>
      </p:grpSpPr>
      <p:pic>
        <p:nvPicPr>
          <p:cNvPr id="65" name="Google Shape;65;p11"/>
          <p:cNvPicPr preferRelativeResize="0"/>
          <p:nvPr/>
        </p:nvPicPr>
        <p:blipFill rotWithShape="1">
          <a:blip r:embed="rId2">
            <a:alphaModFix amt="93000"/>
          </a:blip>
          <a:srcRect b="0" l="1854" r="0" t="0"/>
          <a:stretch/>
        </p:blipFill>
        <p:spPr>
          <a:xfrm>
            <a:off x="25" y="0"/>
            <a:ext cx="9144001" cy="5143500"/>
          </a:xfrm>
          <a:prstGeom prst="rect">
            <a:avLst/>
          </a:prstGeom>
          <a:noFill/>
          <a:ln>
            <a:noFill/>
          </a:ln>
        </p:spPr>
      </p:pic>
      <p:sp>
        <p:nvSpPr>
          <p:cNvPr id="66" name="Google Shape;66;p11"/>
          <p:cNvSpPr txBox="1"/>
          <p:nvPr>
            <p:ph hasCustomPrompt="1" type="title"/>
          </p:nvPr>
        </p:nvSpPr>
        <p:spPr>
          <a:xfrm>
            <a:off x="1284000" y="1558475"/>
            <a:ext cx="6576000" cy="1511100"/>
          </a:xfrm>
          <a:prstGeom prst="rect">
            <a:avLst/>
          </a:prstGeom>
        </p:spPr>
        <p:txBody>
          <a:bodyPr anchorCtr="0" anchor="t" bIns="91425" lIns="91425" spcFirstLastPara="1" rIns="91425" wrap="square" tIns="91425">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7" name="Google Shape;67;p11"/>
          <p:cNvSpPr txBox="1"/>
          <p:nvPr>
            <p:ph idx="1" type="subTitle"/>
          </p:nvPr>
        </p:nvSpPr>
        <p:spPr>
          <a:xfrm>
            <a:off x="1284000" y="3069625"/>
            <a:ext cx="65760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8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68" name="Shape 6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72" name="Shape 72"/>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pic>
        <p:nvPicPr>
          <p:cNvPr id="17" name="Google Shape;17;p3"/>
          <p:cNvPicPr preferRelativeResize="0"/>
          <p:nvPr/>
        </p:nvPicPr>
        <p:blipFill rotWithShape="1">
          <a:blip r:embed="rId2">
            <a:alphaModFix amt="93000"/>
          </a:blip>
          <a:srcRect b="0" l="1854" r="0" t="0"/>
          <a:stretch/>
        </p:blipFill>
        <p:spPr>
          <a:xfrm>
            <a:off x="25" y="0"/>
            <a:ext cx="9144001" cy="5143500"/>
          </a:xfrm>
          <a:prstGeom prst="rect">
            <a:avLst/>
          </a:prstGeom>
          <a:noFill/>
          <a:ln>
            <a:noFill/>
          </a:ln>
        </p:spPr>
      </p:pic>
      <p:sp>
        <p:nvSpPr>
          <p:cNvPr id="18" name="Google Shape;18;p3"/>
          <p:cNvSpPr txBox="1"/>
          <p:nvPr>
            <p:ph type="title"/>
          </p:nvPr>
        </p:nvSpPr>
        <p:spPr>
          <a:xfrm>
            <a:off x="2918013" y="1900048"/>
            <a:ext cx="4872900" cy="8418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hasCustomPrompt="1" idx="2" type="title"/>
          </p:nvPr>
        </p:nvSpPr>
        <p:spPr>
          <a:xfrm>
            <a:off x="1311538" y="1782200"/>
            <a:ext cx="1542900" cy="1683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6000"/>
              <a:buNone/>
              <a:defRPr sz="96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0" name="Google Shape;20;p3"/>
          <p:cNvSpPr txBox="1"/>
          <p:nvPr>
            <p:ph idx="1" type="subTitle"/>
          </p:nvPr>
        </p:nvSpPr>
        <p:spPr>
          <a:xfrm>
            <a:off x="2918025" y="2722927"/>
            <a:ext cx="4984800" cy="49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pic>
        <p:nvPicPr>
          <p:cNvPr id="21" name="Google Shape;21;p3"/>
          <p:cNvPicPr preferRelativeResize="0"/>
          <p:nvPr/>
        </p:nvPicPr>
        <p:blipFill>
          <a:blip r:embed="rId3">
            <a:alphaModFix/>
          </a:blip>
          <a:stretch>
            <a:fillRect/>
          </a:stretch>
        </p:blipFill>
        <p:spPr>
          <a:xfrm flipH="1" rot="10800000">
            <a:off x="6420647" y="3424311"/>
            <a:ext cx="2836474" cy="2917374"/>
          </a:xfrm>
          <a:prstGeom prst="rect">
            <a:avLst/>
          </a:prstGeom>
          <a:noFill/>
          <a:ln>
            <a:noFill/>
          </a:ln>
        </p:spPr>
      </p:pic>
      <p:pic>
        <p:nvPicPr>
          <p:cNvPr id="22" name="Google Shape;22;p3"/>
          <p:cNvPicPr preferRelativeResize="0"/>
          <p:nvPr/>
        </p:nvPicPr>
        <p:blipFill>
          <a:blip r:embed="rId4">
            <a:alphaModFix/>
          </a:blip>
          <a:stretch>
            <a:fillRect/>
          </a:stretch>
        </p:blipFill>
        <p:spPr>
          <a:xfrm flipH="1" rot="10800000">
            <a:off x="6583395" y="-733249"/>
            <a:ext cx="2409941" cy="2478687"/>
          </a:xfrm>
          <a:prstGeom prst="rect">
            <a:avLst/>
          </a:prstGeom>
          <a:noFill/>
          <a:ln>
            <a:noFill/>
          </a:ln>
        </p:spPr>
      </p:pic>
      <p:pic>
        <p:nvPicPr>
          <p:cNvPr id="23" name="Google Shape;23;p3"/>
          <p:cNvPicPr preferRelativeResize="0"/>
          <p:nvPr/>
        </p:nvPicPr>
        <p:blipFill>
          <a:blip r:embed="rId4">
            <a:alphaModFix/>
          </a:blip>
          <a:stretch>
            <a:fillRect/>
          </a:stretch>
        </p:blipFill>
        <p:spPr>
          <a:xfrm flipH="1">
            <a:off x="-36048" y="3906975"/>
            <a:ext cx="2628399" cy="2703351"/>
          </a:xfrm>
          <a:prstGeom prst="rect">
            <a:avLst/>
          </a:prstGeom>
          <a:noFill/>
          <a:ln>
            <a:noFill/>
          </a:ln>
        </p:spPr>
      </p:pic>
      <p:pic>
        <p:nvPicPr>
          <p:cNvPr id="24" name="Google Shape;24;p3"/>
          <p:cNvPicPr preferRelativeResize="0"/>
          <p:nvPr/>
        </p:nvPicPr>
        <p:blipFill>
          <a:blip r:embed="rId5">
            <a:alphaModFix/>
          </a:blip>
          <a:stretch>
            <a:fillRect/>
          </a:stretch>
        </p:blipFill>
        <p:spPr>
          <a:xfrm flipH="1" rot="10800000">
            <a:off x="-86628" y="-528761"/>
            <a:ext cx="2409941" cy="2478687"/>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pic>
        <p:nvPicPr>
          <p:cNvPr id="26" name="Google Shape;26;p4"/>
          <p:cNvPicPr preferRelativeResize="0"/>
          <p:nvPr/>
        </p:nvPicPr>
        <p:blipFill rotWithShape="1">
          <a:blip r:embed="rId2">
            <a:alphaModFix amt="93000"/>
          </a:blip>
          <a:srcRect b="0" l="1854" r="0" t="0"/>
          <a:stretch/>
        </p:blipFill>
        <p:spPr>
          <a:xfrm>
            <a:off x="25" y="0"/>
            <a:ext cx="9144001" cy="5143500"/>
          </a:xfrm>
          <a:prstGeom prst="rect">
            <a:avLst/>
          </a:prstGeom>
          <a:noFill/>
          <a:ln>
            <a:noFill/>
          </a:ln>
        </p:spPr>
      </p:pic>
      <p:sp>
        <p:nvSpPr>
          <p:cNvPr id="27" name="Google Shape;27;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29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8" name="Google Shape;28;p4"/>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rgbClr val="434343"/>
              </a:buClr>
              <a:buSzPts val="1400"/>
              <a:buChar char="●"/>
              <a:defRPr sz="1400">
                <a:solidFill>
                  <a:srgbClr val="434343"/>
                </a:solidFill>
              </a:defRPr>
            </a:lvl1pPr>
            <a:lvl2pPr indent="-317500" lvl="1" marL="914400" rtl="0">
              <a:lnSpc>
                <a:spcPct val="115000"/>
              </a:lnSpc>
              <a:spcBef>
                <a:spcPts val="0"/>
              </a:spcBef>
              <a:spcAft>
                <a:spcPts val="0"/>
              </a:spcAft>
              <a:buClr>
                <a:srgbClr val="434343"/>
              </a:buClr>
              <a:buSzPts val="1400"/>
              <a:buChar char="○"/>
              <a:defRPr>
                <a:solidFill>
                  <a:srgbClr val="434343"/>
                </a:solidFill>
              </a:defRPr>
            </a:lvl2pPr>
            <a:lvl3pPr indent="-317500" lvl="2" marL="1371600" rtl="0">
              <a:lnSpc>
                <a:spcPct val="115000"/>
              </a:lnSpc>
              <a:spcBef>
                <a:spcPts val="0"/>
              </a:spcBef>
              <a:spcAft>
                <a:spcPts val="0"/>
              </a:spcAft>
              <a:buClr>
                <a:srgbClr val="434343"/>
              </a:buClr>
              <a:buSzPts val="1400"/>
              <a:buChar char="■"/>
              <a:defRPr>
                <a:solidFill>
                  <a:srgbClr val="434343"/>
                </a:solidFill>
              </a:defRPr>
            </a:lvl3pPr>
            <a:lvl4pPr indent="-317500" lvl="3" marL="1828800" rtl="0">
              <a:lnSpc>
                <a:spcPct val="115000"/>
              </a:lnSpc>
              <a:spcBef>
                <a:spcPts val="0"/>
              </a:spcBef>
              <a:spcAft>
                <a:spcPts val="0"/>
              </a:spcAft>
              <a:buClr>
                <a:srgbClr val="434343"/>
              </a:buClr>
              <a:buSzPts val="1400"/>
              <a:buChar char="●"/>
              <a:defRPr>
                <a:solidFill>
                  <a:srgbClr val="434343"/>
                </a:solidFill>
              </a:defRPr>
            </a:lvl4pPr>
            <a:lvl5pPr indent="-317500" lvl="4" marL="2286000" rtl="0">
              <a:lnSpc>
                <a:spcPct val="115000"/>
              </a:lnSpc>
              <a:spcBef>
                <a:spcPts val="0"/>
              </a:spcBef>
              <a:spcAft>
                <a:spcPts val="0"/>
              </a:spcAft>
              <a:buClr>
                <a:srgbClr val="434343"/>
              </a:buClr>
              <a:buSzPts val="1400"/>
              <a:buChar char="○"/>
              <a:defRPr>
                <a:solidFill>
                  <a:srgbClr val="434343"/>
                </a:solidFill>
              </a:defRPr>
            </a:lvl5pPr>
            <a:lvl6pPr indent="-317500" lvl="5" marL="2743200" rtl="0">
              <a:lnSpc>
                <a:spcPct val="115000"/>
              </a:lnSpc>
              <a:spcBef>
                <a:spcPts val="0"/>
              </a:spcBef>
              <a:spcAft>
                <a:spcPts val="0"/>
              </a:spcAft>
              <a:buClr>
                <a:srgbClr val="434343"/>
              </a:buClr>
              <a:buSzPts val="1400"/>
              <a:buChar char="■"/>
              <a:defRPr>
                <a:solidFill>
                  <a:srgbClr val="434343"/>
                </a:solidFill>
              </a:defRPr>
            </a:lvl6pPr>
            <a:lvl7pPr indent="-317500" lvl="6" marL="3200400" rtl="0">
              <a:lnSpc>
                <a:spcPct val="115000"/>
              </a:lnSpc>
              <a:spcBef>
                <a:spcPts val="0"/>
              </a:spcBef>
              <a:spcAft>
                <a:spcPts val="0"/>
              </a:spcAft>
              <a:buClr>
                <a:srgbClr val="434343"/>
              </a:buClr>
              <a:buSzPts val="1400"/>
              <a:buChar char="●"/>
              <a:defRPr>
                <a:solidFill>
                  <a:srgbClr val="434343"/>
                </a:solidFill>
              </a:defRPr>
            </a:lvl7pPr>
            <a:lvl8pPr indent="-317500" lvl="7" marL="3657600" rtl="0">
              <a:lnSpc>
                <a:spcPct val="115000"/>
              </a:lnSpc>
              <a:spcBef>
                <a:spcPts val="0"/>
              </a:spcBef>
              <a:spcAft>
                <a:spcPts val="0"/>
              </a:spcAft>
              <a:buClr>
                <a:srgbClr val="434343"/>
              </a:buClr>
              <a:buSzPts val="1400"/>
              <a:buChar char="○"/>
              <a:defRPr>
                <a:solidFill>
                  <a:srgbClr val="434343"/>
                </a:solidFill>
              </a:defRPr>
            </a:lvl8pPr>
            <a:lvl9pPr indent="-317500" lvl="8" marL="4114800" rtl="0">
              <a:lnSpc>
                <a:spcPct val="115000"/>
              </a:lnSpc>
              <a:spcBef>
                <a:spcPts val="0"/>
              </a:spcBef>
              <a:spcAft>
                <a:spcPts val="0"/>
              </a:spcAft>
              <a:buClr>
                <a:srgbClr val="434343"/>
              </a:buClr>
              <a:buSzPts val="1400"/>
              <a:buChar char="■"/>
              <a:defRPr>
                <a:solidFill>
                  <a:srgbClr val="434343"/>
                </a:solidFill>
              </a:defRPr>
            </a:lvl9pPr>
          </a:lstStyle>
          <a:p/>
        </p:txBody>
      </p:sp>
      <p:pic>
        <p:nvPicPr>
          <p:cNvPr id="29" name="Google Shape;29;p4"/>
          <p:cNvPicPr preferRelativeResize="0"/>
          <p:nvPr/>
        </p:nvPicPr>
        <p:blipFill>
          <a:blip r:embed="rId3">
            <a:alphaModFix/>
          </a:blip>
          <a:stretch>
            <a:fillRect/>
          </a:stretch>
        </p:blipFill>
        <p:spPr>
          <a:xfrm>
            <a:off x="-1885050" y="3674988"/>
            <a:ext cx="2960132" cy="3044566"/>
          </a:xfrm>
          <a:prstGeom prst="rect">
            <a:avLst/>
          </a:prstGeom>
          <a:noFill/>
          <a:ln>
            <a:noFill/>
          </a:ln>
        </p:spPr>
      </p:pic>
      <p:pic>
        <p:nvPicPr>
          <p:cNvPr id="30" name="Google Shape;30;p4"/>
          <p:cNvPicPr preferRelativeResize="0"/>
          <p:nvPr/>
        </p:nvPicPr>
        <p:blipFill>
          <a:blip r:embed="rId4">
            <a:alphaModFix/>
          </a:blip>
          <a:stretch>
            <a:fillRect/>
          </a:stretch>
        </p:blipFill>
        <p:spPr>
          <a:xfrm>
            <a:off x="7097590" y="-1617300"/>
            <a:ext cx="3146597" cy="323634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pic>
        <p:nvPicPr>
          <p:cNvPr id="32" name="Google Shape;32;p5"/>
          <p:cNvPicPr preferRelativeResize="0"/>
          <p:nvPr/>
        </p:nvPicPr>
        <p:blipFill rotWithShape="1">
          <a:blip r:embed="rId2">
            <a:alphaModFix amt="93000"/>
          </a:blip>
          <a:srcRect b="0" l="1854" r="0" t="0"/>
          <a:stretch/>
        </p:blipFill>
        <p:spPr>
          <a:xfrm>
            <a:off x="25" y="0"/>
            <a:ext cx="9144001" cy="5143500"/>
          </a:xfrm>
          <a:prstGeom prst="rect">
            <a:avLst/>
          </a:prstGeom>
          <a:noFill/>
          <a:ln>
            <a:noFill/>
          </a:ln>
        </p:spPr>
      </p:pic>
      <p:sp>
        <p:nvSpPr>
          <p:cNvPr id="33" name="Google Shape;33;p5"/>
          <p:cNvSpPr txBox="1"/>
          <p:nvPr>
            <p:ph idx="1" type="subTitle"/>
          </p:nvPr>
        </p:nvSpPr>
        <p:spPr>
          <a:xfrm>
            <a:off x="3002028" y="623000"/>
            <a:ext cx="5489400" cy="713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2400"/>
              <a:buFont typeface="Bebas Neue"/>
              <a:buNone/>
              <a:defRPr sz="3500">
                <a:solidFill>
                  <a:schemeClr val="accent2"/>
                </a:solidFill>
                <a:latin typeface="DM Serif Display"/>
                <a:ea typeface="DM Serif Display"/>
                <a:cs typeface="DM Serif Display"/>
                <a:sym typeface="DM Serif Display"/>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4" name="Google Shape;34;p5"/>
          <p:cNvSpPr txBox="1"/>
          <p:nvPr>
            <p:ph idx="2" type="subTitle"/>
          </p:nvPr>
        </p:nvSpPr>
        <p:spPr>
          <a:xfrm>
            <a:off x="3002000" y="3005050"/>
            <a:ext cx="5655600" cy="71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3500">
                <a:solidFill>
                  <a:schemeClr val="accent2"/>
                </a:solidFill>
                <a:latin typeface="DM Serif Display"/>
                <a:ea typeface="DM Serif Display"/>
                <a:cs typeface="DM Serif Display"/>
                <a:sym typeface="DM Serif Display"/>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5" name="Google Shape;35;p5"/>
          <p:cNvSpPr txBox="1"/>
          <p:nvPr>
            <p:ph idx="3" type="subTitle"/>
          </p:nvPr>
        </p:nvSpPr>
        <p:spPr>
          <a:xfrm>
            <a:off x="3002000" y="1084625"/>
            <a:ext cx="5034600" cy="1699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36" name="Google Shape;36;p5"/>
          <p:cNvSpPr txBox="1"/>
          <p:nvPr>
            <p:ph idx="4" type="subTitle"/>
          </p:nvPr>
        </p:nvSpPr>
        <p:spPr>
          <a:xfrm>
            <a:off x="3002000" y="3542875"/>
            <a:ext cx="5034600" cy="71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pic>
        <p:nvPicPr>
          <p:cNvPr id="37" name="Google Shape;37;p5"/>
          <p:cNvPicPr preferRelativeResize="0"/>
          <p:nvPr/>
        </p:nvPicPr>
        <p:blipFill>
          <a:blip r:embed="rId3">
            <a:alphaModFix/>
          </a:blip>
          <a:stretch>
            <a:fillRect/>
          </a:stretch>
        </p:blipFill>
        <p:spPr>
          <a:xfrm>
            <a:off x="759726" y="3096551"/>
            <a:ext cx="2119900" cy="2180349"/>
          </a:xfrm>
          <a:prstGeom prst="rect">
            <a:avLst/>
          </a:prstGeom>
          <a:noFill/>
          <a:ln>
            <a:noFill/>
          </a:ln>
        </p:spPr>
      </p:pic>
      <p:pic>
        <p:nvPicPr>
          <p:cNvPr id="38" name="Google Shape;38;p5"/>
          <p:cNvPicPr preferRelativeResize="0"/>
          <p:nvPr/>
        </p:nvPicPr>
        <p:blipFill>
          <a:blip r:embed="rId4">
            <a:alphaModFix/>
          </a:blip>
          <a:stretch>
            <a:fillRect/>
          </a:stretch>
        </p:blipFill>
        <p:spPr>
          <a:xfrm>
            <a:off x="450408" y="-1022000"/>
            <a:ext cx="2493134" cy="2564253"/>
          </a:xfrm>
          <a:prstGeom prst="rect">
            <a:avLst/>
          </a:prstGeom>
          <a:noFill/>
          <a:ln>
            <a:noFill/>
          </a:ln>
        </p:spPr>
      </p:pic>
      <p:pic>
        <p:nvPicPr>
          <p:cNvPr id="39" name="Google Shape;39;p5"/>
          <p:cNvPicPr preferRelativeResize="0"/>
          <p:nvPr/>
        </p:nvPicPr>
        <p:blipFill>
          <a:blip r:embed="rId5">
            <a:alphaModFix/>
          </a:blip>
          <a:stretch>
            <a:fillRect/>
          </a:stretch>
        </p:blipFill>
        <p:spPr>
          <a:xfrm>
            <a:off x="-1268197" y="260300"/>
            <a:ext cx="2493134" cy="2564253"/>
          </a:xfrm>
          <a:prstGeom prst="rect">
            <a:avLst/>
          </a:prstGeom>
          <a:noFill/>
          <a:ln>
            <a:noFill/>
          </a:ln>
        </p:spPr>
      </p:pic>
      <p:pic>
        <p:nvPicPr>
          <p:cNvPr id="40" name="Google Shape;40;p5"/>
          <p:cNvPicPr preferRelativeResize="0"/>
          <p:nvPr/>
        </p:nvPicPr>
        <p:blipFill>
          <a:blip r:embed="rId6">
            <a:alphaModFix/>
          </a:blip>
          <a:stretch>
            <a:fillRect/>
          </a:stretch>
        </p:blipFill>
        <p:spPr>
          <a:xfrm>
            <a:off x="-1509341" y="3422961"/>
            <a:ext cx="2493134" cy="2564253"/>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1" name="Shape 41"/>
        <p:cNvGrpSpPr/>
        <p:nvPr/>
      </p:nvGrpSpPr>
      <p:grpSpPr>
        <a:xfrm>
          <a:off x="0" y="0"/>
          <a:ext cx="0" cy="0"/>
          <a:chOff x="0" y="0"/>
          <a:chExt cx="0" cy="0"/>
        </a:xfrm>
      </p:grpSpPr>
      <p:pic>
        <p:nvPicPr>
          <p:cNvPr id="42" name="Google Shape;42;p6"/>
          <p:cNvPicPr preferRelativeResize="0"/>
          <p:nvPr/>
        </p:nvPicPr>
        <p:blipFill rotWithShape="1">
          <a:blip r:embed="rId2">
            <a:alphaModFix amt="93000"/>
          </a:blip>
          <a:srcRect b="0" l="1854" r="0" t="0"/>
          <a:stretch/>
        </p:blipFill>
        <p:spPr>
          <a:xfrm>
            <a:off x="25" y="0"/>
            <a:ext cx="9144001" cy="5143500"/>
          </a:xfrm>
          <a:prstGeom prst="rect">
            <a:avLst/>
          </a:prstGeom>
          <a:noFill/>
          <a:ln>
            <a:noFill/>
          </a:ln>
        </p:spPr>
      </p:pic>
      <p:sp>
        <p:nvSpPr>
          <p:cNvPr id="43" name="Google Shape;43;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34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4" name="Shape 44"/>
        <p:cNvGrpSpPr/>
        <p:nvPr/>
      </p:nvGrpSpPr>
      <p:grpSpPr>
        <a:xfrm>
          <a:off x="0" y="0"/>
          <a:ext cx="0" cy="0"/>
          <a:chOff x="0" y="0"/>
          <a:chExt cx="0" cy="0"/>
        </a:xfrm>
      </p:grpSpPr>
      <p:pic>
        <p:nvPicPr>
          <p:cNvPr id="45" name="Google Shape;45;p7"/>
          <p:cNvPicPr preferRelativeResize="0"/>
          <p:nvPr/>
        </p:nvPicPr>
        <p:blipFill rotWithShape="1">
          <a:blip r:embed="rId2">
            <a:alphaModFix amt="93000"/>
          </a:blip>
          <a:srcRect b="0" l="1854" r="0" t="0"/>
          <a:stretch/>
        </p:blipFill>
        <p:spPr>
          <a:xfrm>
            <a:off x="25" y="0"/>
            <a:ext cx="9144001" cy="5143500"/>
          </a:xfrm>
          <a:prstGeom prst="rect">
            <a:avLst/>
          </a:prstGeom>
          <a:noFill/>
          <a:ln>
            <a:noFill/>
          </a:ln>
        </p:spPr>
      </p:pic>
      <p:sp>
        <p:nvSpPr>
          <p:cNvPr id="46" name="Google Shape;46;p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7" name="Google Shape;47;p7"/>
          <p:cNvSpPr txBox="1"/>
          <p:nvPr>
            <p:ph idx="1" type="body"/>
          </p:nvPr>
        </p:nvSpPr>
        <p:spPr>
          <a:xfrm>
            <a:off x="720000" y="1795734"/>
            <a:ext cx="4647900" cy="2437200"/>
          </a:xfrm>
          <a:prstGeom prst="rect">
            <a:avLst/>
          </a:prstGeom>
        </p:spPr>
        <p:txBody>
          <a:bodyPr anchorCtr="0" anchor="t" bIns="91425" lIns="91425" spcFirstLastPara="1" rIns="91425" wrap="square" tIns="91425">
            <a:noAutofit/>
          </a:bodyPr>
          <a:lstStyle>
            <a:lvl1pPr indent="-292100" lvl="0" marL="457200" rtl="0">
              <a:spcBef>
                <a:spcPts val="0"/>
              </a:spcBef>
              <a:spcAft>
                <a:spcPts val="0"/>
              </a:spcAft>
              <a:buSzPts val="1000"/>
              <a:buChar char="●"/>
              <a:defRPr sz="1400">
                <a:solidFill>
                  <a:srgbClr val="434343"/>
                </a:solidFill>
              </a:defRPr>
            </a:lvl1pPr>
            <a:lvl2pPr indent="-317500" lvl="1" marL="914400" rtl="0">
              <a:lnSpc>
                <a:spcPct val="115000"/>
              </a:lnSpc>
              <a:spcBef>
                <a:spcPts val="0"/>
              </a:spcBef>
              <a:spcAft>
                <a:spcPts val="0"/>
              </a:spcAft>
              <a:buSzPts val="1400"/>
              <a:buChar char="○"/>
              <a:defRPr>
                <a:solidFill>
                  <a:srgbClr val="434343"/>
                </a:solidFill>
              </a:defRPr>
            </a:lvl2pPr>
            <a:lvl3pPr indent="-317500" lvl="2" marL="1371600" rtl="0">
              <a:lnSpc>
                <a:spcPct val="115000"/>
              </a:lnSpc>
              <a:spcBef>
                <a:spcPts val="0"/>
              </a:spcBef>
              <a:spcAft>
                <a:spcPts val="0"/>
              </a:spcAft>
              <a:buSzPts val="1400"/>
              <a:buChar char="■"/>
              <a:defRPr>
                <a:solidFill>
                  <a:srgbClr val="434343"/>
                </a:solidFill>
              </a:defRPr>
            </a:lvl3pPr>
            <a:lvl4pPr indent="-317500" lvl="3" marL="1828800" rtl="0">
              <a:lnSpc>
                <a:spcPct val="115000"/>
              </a:lnSpc>
              <a:spcBef>
                <a:spcPts val="0"/>
              </a:spcBef>
              <a:spcAft>
                <a:spcPts val="0"/>
              </a:spcAft>
              <a:buSzPts val="1400"/>
              <a:buChar char="●"/>
              <a:defRPr>
                <a:solidFill>
                  <a:srgbClr val="434343"/>
                </a:solidFill>
              </a:defRPr>
            </a:lvl4pPr>
            <a:lvl5pPr indent="-317500" lvl="4" marL="2286000" rtl="0">
              <a:lnSpc>
                <a:spcPct val="115000"/>
              </a:lnSpc>
              <a:spcBef>
                <a:spcPts val="0"/>
              </a:spcBef>
              <a:spcAft>
                <a:spcPts val="0"/>
              </a:spcAft>
              <a:buSzPts val="1400"/>
              <a:buChar char="○"/>
              <a:defRPr>
                <a:solidFill>
                  <a:srgbClr val="434343"/>
                </a:solidFill>
              </a:defRPr>
            </a:lvl5pPr>
            <a:lvl6pPr indent="-317500" lvl="5" marL="2743200" rtl="0">
              <a:lnSpc>
                <a:spcPct val="115000"/>
              </a:lnSpc>
              <a:spcBef>
                <a:spcPts val="0"/>
              </a:spcBef>
              <a:spcAft>
                <a:spcPts val="0"/>
              </a:spcAft>
              <a:buSzPts val="1400"/>
              <a:buChar char="■"/>
              <a:defRPr>
                <a:solidFill>
                  <a:srgbClr val="434343"/>
                </a:solidFill>
              </a:defRPr>
            </a:lvl6pPr>
            <a:lvl7pPr indent="-317500" lvl="6" marL="3200400" rtl="0">
              <a:lnSpc>
                <a:spcPct val="115000"/>
              </a:lnSpc>
              <a:spcBef>
                <a:spcPts val="0"/>
              </a:spcBef>
              <a:spcAft>
                <a:spcPts val="0"/>
              </a:spcAft>
              <a:buSzPts val="1400"/>
              <a:buChar char="●"/>
              <a:defRPr>
                <a:solidFill>
                  <a:srgbClr val="434343"/>
                </a:solidFill>
              </a:defRPr>
            </a:lvl7pPr>
            <a:lvl8pPr indent="-317500" lvl="7" marL="3657600" rtl="0">
              <a:lnSpc>
                <a:spcPct val="115000"/>
              </a:lnSpc>
              <a:spcBef>
                <a:spcPts val="0"/>
              </a:spcBef>
              <a:spcAft>
                <a:spcPts val="0"/>
              </a:spcAft>
              <a:buSzPts val="1400"/>
              <a:buChar char="○"/>
              <a:defRPr>
                <a:solidFill>
                  <a:srgbClr val="434343"/>
                </a:solidFill>
              </a:defRPr>
            </a:lvl8pPr>
            <a:lvl9pPr indent="-317500" lvl="8" marL="4114800" rtl="0">
              <a:lnSpc>
                <a:spcPct val="115000"/>
              </a:lnSpc>
              <a:spcBef>
                <a:spcPts val="0"/>
              </a:spcBef>
              <a:spcAft>
                <a:spcPts val="0"/>
              </a:spcAft>
              <a:buSzPts val="1400"/>
              <a:buChar char="■"/>
              <a:defRPr>
                <a:solidFill>
                  <a:srgbClr val="434343"/>
                </a:solidFill>
              </a:defRPr>
            </a:lvl9pPr>
          </a:lstStyle>
          <a:p/>
        </p:txBody>
      </p:sp>
      <p:pic>
        <p:nvPicPr>
          <p:cNvPr id="48" name="Google Shape;48;p7"/>
          <p:cNvPicPr preferRelativeResize="0"/>
          <p:nvPr/>
        </p:nvPicPr>
        <p:blipFill>
          <a:blip r:embed="rId3">
            <a:alphaModFix/>
          </a:blip>
          <a:stretch>
            <a:fillRect/>
          </a:stretch>
        </p:blipFill>
        <p:spPr>
          <a:xfrm>
            <a:off x="6783313" y="-1028200"/>
            <a:ext cx="2579700" cy="2653275"/>
          </a:xfrm>
          <a:prstGeom prst="rect">
            <a:avLst/>
          </a:prstGeom>
          <a:noFill/>
          <a:ln>
            <a:noFill/>
          </a:ln>
        </p:spPr>
      </p:pic>
      <p:pic>
        <p:nvPicPr>
          <p:cNvPr id="49" name="Google Shape;49;p7"/>
          <p:cNvPicPr preferRelativeResize="0"/>
          <p:nvPr/>
        </p:nvPicPr>
        <p:blipFill>
          <a:blip r:embed="rId4">
            <a:alphaModFix amt="75000"/>
          </a:blip>
          <a:stretch>
            <a:fillRect/>
          </a:stretch>
        </p:blipFill>
        <p:spPr>
          <a:xfrm>
            <a:off x="-739301" y="3714388"/>
            <a:ext cx="2505700" cy="257717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0" name="Shape 50"/>
        <p:cNvGrpSpPr/>
        <p:nvPr/>
      </p:nvGrpSpPr>
      <p:grpSpPr>
        <a:xfrm>
          <a:off x="0" y="0"/>
          <a:ext cx="0" cy="0"/>
          <a:chOff x="0" y="0"/>
          <a:chExt cx="0" cy="0"/>
        </a:xfrm>
      </p:grpSpPr>
      <p:pic>
        <p:nvPicPr>
          <p:cNvPr id="51" name="Google Shape;51;p8"/>
          <p:cNvPicPr preferRelativeResize="0"/>
          <p:nvPr/>
        </p:nvPicPr>
        <p:blipFill rotWithShape="1">
          <a:blip r:embed="rId2">
            <a:alphaModFix amt="93000"/>
          </a:blip>
          <a:srcRect b="0" l="1854" r="0" t="0"/>
          <a:stretch/>
        </p:blipFill>
        <p:spPr>
          <a:xfrm>
            <a:off x="25" y="0"/>
            <a:ext cx="9144001" cy="5143500"/>
          </a:xfrm>
          <a:prstGeom prst="rect">
            <a:avLst/>
          </a:prstGeom>
          <a:noFill/>
          <a:ln>
            <a:noFill/>
          </a:ln>
        </p:spPr>
      </p:pic>
      <p:sp>
        <p:nvSpPr>
          <p:cNvPr id="52" name="Google Shape;52;p8"/>
          <p:cNvSpPr txBox="1"/>
          <p:nvPr>
            <p:ph type="title"/>
          </p:nvPr>
        </p:nvSpPr>
        <p:spPr>
          <a:xfrm>
            <a:off x="1388100" y="1307100"/>
            <a:ext cx="6367800" cy="25293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3" name="Shape 53"/>
        <p:cNvGrpSpPr/>
        <p:nvPr/>
      </p:nvGrpSpPr>
      <p:grpSpPr>
        <a:xfrm>
          <a:off x="0" y="0"/>
          <a:ext cx="0" cy="0"/>
          <a:chOff x="0" y="0"/>
          <a:chExt cx="0" cy="0"/>
        </a:xfrm>
      </p:grpSpPr>
      <p:pic>
        <p:nvPicPr>
          <p:cNvPr id="54" name="Google Shape;54;p9"/>
          <p:cNvPicPr preferRelativeResize="0"/>
          <p:nvPr/>
        </p:nvPicPr>
        <p:blipFill rotWithShape="1">
          <a:blip r:embed="rId2">
            <a:alphaModFix amt="93000"/>
          </a:blip>
          <a:srcRect b="0" l="1854" r="0" t="0"/>
          <a:stretch/>
        </p:blipFill>
        <p:spPr>
          <a:xfrm>
            <a:off x="25" y="0"/>
            <a:ext cx="9144001" cy="5143500"/>
          </a:xfrm>
          <a:prstGeom prst="rect">
            <a:avLst/>
          </a:prstGeom>
          <a:noFill/>
          <a:ln>
            <a:noFill/>
          </a:ln>
        </p:spPr>
      </p:pic>
      <p:sp>
        <p:nvSpPr>
          <p:cNvPr id="55" name="Google Shape;55;p9"/>
          <p:cNvSpPr txBox="1"/>
          <p:nvPr>
            <p:ph type="title"/>
          </p:nvPr>
        </p:nvSpPr>
        <p:spPr>
          <a:xfrm>
            <a:off x="3537700" y="1429650"/>
            <a:ext cx="4738800" cy="11781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600"/>
              <a:buNone/>
              <a:defRPr sz="72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6" name="Google Shape;56;p9"/>
          <p:cNvSpPr txBox="1"/>
          <p:nvPr>
            <p:ph idx="1" type="subTitle"/>
          </p:nvPr>
        </p:nvSpPr>
        <p:spPr>
          <a:xfrm>
            <a:off x="1887700" y="2731825"/>
            <a:ext cx="6388800" cy="1136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pic>
        <p:nvPicPr>
          <p:cNvPr id="57" name="Google Shape;57;p9"/>
          <p:cNvPicPr preferRelativeResize="0"/>
          <p:nvPr/>
        </p:nvPicPr>
        <p:blipFill>
          <a:blip r:embed="rId3">
            <a:alphaModFix/>
          </a:blip>
          <a:stretch>
            <a:fillRect/>
          </a:stretch>
        </p:blipFill>
        <p:spPr>
          <a:xfrm>
            <a:off x="6469047" y="-1282811"/>
            <a:ext cx="2836474" cy="2917374"/>
          </a:xfrm>
          <a:prstGeom prst="rect">
            <a:avLst/>
          </a:prstGeom>
          <a:noFill/>
          <a:ln>
            <a:noFill/>
          </a:ln>
        </p:spPr>
      </p:pic>
      <p:pic>
        <p:nvPicPr>
          <p:cNvPr id="58" name="Google Shape;58;p9"/>
          <p:cNvPicPr preferRelativeResize="0"/>
          <p:nvPr/>
        </p:nvPicPr>
        <p:blipFill>
          <a:blip r:embed="rId4">
            <a:alphaModFix/>
          </a:blip>
          <a:stretch>
            <a:fillRect/>
          </a:stretch>
        </p:blipFill>
        <p:spPr>
          <a:xfrm>
            <a:off x="-489878" y="3197436"/>
            <a:ext cx="2409941" cy="2478687"/>
          </a:xfrm>
          <a:prstGeom prst="rect">
            <a:avLst/>
          </a:prstGeom>
          <a:noFill/>
          <a:ln>
            <a:noFill/>
          </a:ln>
        </p:spPr>
      </p:pic>
      <p:pic>
        <p:nvPicPr>
          <p:cNvPr id="59" name="Google Shape;59;p9"/>
          <p:cNvPicPr preferRelativeResize="0"/>
          <p:nvPr/>
        </p:nvPicPr>
        <p:blipFill>
          <a:blip r:embed="rId5">
            <a:alphaModFix/>
          </a:blip>
          <a:stretch>
            <a:fillRect/>
          </a:stretch>
        </p:blipFill>
        <p:spPr>
          <a:xfrm rot="10800000">
            <a:off x="-45598" y="-1068764"/>
            <a:ext cx="2628399" cy="2703351"/>
          </a:xfrm>
          <a:prstGeom prst="rect">
            <a:avLst/>
          </a:prstGeom>
          <a:noFill/>
          <a:ln>
            <a:noFill/>
          </a:ln>
        </p:spPr>
      </p:pic>
      <p:pic>
        <p:nvPicPr>
          <p:cNvPr id="60" name="Google Shape;60;p9"/>
          <p:cNvPicPr preferRelativeResize="0"/>
          <p:nvPr/>
        </p:nvPicPr>
        <p:blipFill>
          <a:blip r:embed="rId5">
            <a:alphaModFix/>
          </a:blip>
          <a:stretch>
            <a:fillRect/>
          </a:stretch>
        </p:blipFill>
        <p:spPr>
          <a:xfrm>
            <a:off x="6469058" y="4223286"/>
            <a:ext cx="2409941" cy="2478687"/>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1" name="Shape 61"/>
        <p:cNvGrpSpPr/>
        <p:nvPr/>
      </p:nvGrpSpPr>
      <p:grpSpPr>
        <a:xfrm>
          <a:off x="0" y="0"/>
          <a:ext cx="0" cy="0"/>
          <a:chOff x="0" y="0"/>
          <a:chExt cx="0" cy="0"/>
        </a:xfrm>
      </p:grpSpPr>
      <p:pic>
        <p:nvPicPr>
          <p:cNvPr id="62" name="Google Shape;62;p10"/>
          <p:cNvPicPr preferRelativeResize="0"/>
          <p:nvPr/>
        </p:nvPicPr>
        <p:blipFill rotWithShape="1">
          <a:blip r:embed="rId2">
            <a:alphaModFix amt="93000"/>
          </a:blip>
          <a:srcRect b="0" l="1854" r="0" t="0"/>
          <a:stretch/>
        </p:blipFill>
        <p:spPr>
          <a:xfrm>
            <a:off x="25" y="0"/>
            <a:ext cx="9144001" cy="5143500"/>
          </a:xfrm>
          <a:prstGeom prst="rect">
            <a:avLst/>
          </a:prstGeom>
          <a:noFill/>
          <a:ln>
            <a:noFill/>
          </a:ln>
        </p:spPr>
      </p:pic>
      <p:sp>
        <p:nvSpPr>
          <p:cNvPr id="63" name="Google Shape;63;p10"/>
          <p:cNvSpPr txBox="1"/>
          <p:nvPr>
            <p:ph type="title"/>
          </p:nvPr>
        </p:nvSpPr>
        <p:spPr>
          <a:xfrm>
            <a:off x="720000" y="2285400"/>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accent2"/>
              </a:buClr>
              <a:buSzPts val="3500"/>
              <a:buFont typeface="DM Serif Display"/>
              <a:buNone/>
              <a:defRPr sz="3500">
                <a:solidFill>
                  <a:schemeClr val="accent2"/>
                </a:solidFill>
                <a:latin typeface="DM Serif Display"/>
                <a:ea typeface="DM Serif Display"/>
                <a:cs typeface="DM Serif Display"/>
                <a:sym typeface="DM Serif Display"/>
              </a:defRPr>
            </a:lvl1pPr>
            <a:lvl2pPr lvl="1" rtl="0">
              <a:spcBef>
                <a:spcPts val="0"/>
              </a:spcBef>
              <a:spcAft>
                <a:spcPts val="0"/>
              </a:spcAft>
              <a:buClr>
                <a:schemeClr val="accent2"/>
              </a:buClr>
              <a:buSzPts val="3500"/>
              <a:buFont typeface="DM Serif Display"/>
              <a:buNone/>
              <a:defRPr sz="3500">
                <a:solidFill>
                  <a:schemeClr val="accent2"/>
                </a:solidFill>
                <a:latin typeface="DM Serif Display"/>
                <a:ea typeface="DM Serif Display"/>
                <a:cs typeface="DM Serif Display"/>
                <a:sym typeface="DM Serif Display"/>
              </a:defRPr>
            </a:lvl2pPr>
            <a:lvl3pPr lvl="2" rtl="0">
              <a:spcBef>
                <a:spcPts val="0"/>
              </a:spcBef>
              <a:spcAft>
                <a:spcPts val="0"/>
              </a:spcAft>
              <a:buClr>
                <a:schemeClr val="accent2"/>
              </a:buClr>
              <a:buSzPts val="3500"/>
              <a:buFont typeface="DM Serif Display"/>
              <a:buNone/>
              <a:defRPr sz="3500">
                <a:solidFill>
                  <a:schemeClr val="accent2"/>
                </a:solidFill>
                <a:latin typeface="DM Serif Display"/>
                <a:ea typeface="DM Serif Display"/>
                <a:cs typeface="DM Serif Display"/>
                <a:sym typeface="DM Serif Display"/>
              </a:defRPr>
            </a:lvl3pPr>
            <a:lvl4pPr lvl="3" rtl="0">
              <a:spcBef>
                <a:spcPts val="0"/>
              </a:spcBef>
              <a:spcAft>
                <a:spcPts val="0"/>
              </a:spcAft>
              <a:buClr>
                <a:schemeClr val="accent2"/>
              </a:buClr>
              <a:buSzPts val="3500"/>
              <a:buFont typeface="DM Serif Display"/>
              <a:buNone/>
              <a:defRPr sz="3500">
                <a:solidFill>
                  <a:schemeClr val="accent2"/>
                </a:solidFill>
                <a:latin typeface="DM Serif Display"/>
                <a:ea typeface="DM Serif Display"/>
                <a:cs typeface="DM Serif Display"/>
                <a:sym typeface="DM Serif Display"/>
              </a:defRPr>
            </a:lvl4pPr>
            <a:lvl5pPr lvl="4" rtl="0">
              <a:spcBef>
                <a:spcPts val="0"/>
              </a:spcBef>
              <a:spcAft>
                <a:spcPts val="0"/>
              </a:spcAft>
              <a:buClr>
                <a:schemeClr val="accent2"/>
              </a:buClr>
              <a:buSzPts val="3500"/>
              <a:buFont typeface="DM Serif Display"/>
              <a:buNone/>
              <a:defRPr sz="3500">
                <a:solidFill>
                  <a:schemeClr val="accent2"/>
                </a:solidFill>
                <a:latin typeface="DM Serif Display"/>
                <a:ea typeface="DM Serif Display"/>
                <a:cs typeface="DM Serif Display"/>
                <a:sym typeface="DM Serif Display"/>
              </a:defRPr>
            </a:lvl5pPr>
            <a:lvl6pPr lvl="5" rtl="0">
              <a:spcBef>
                <a:spcPts val="0"/>
              </a:spcBef>
              <a:spcAft>
                <a:spcPts val="0"/>
              </a:spcAft>
              <a:buClr>
                <a:schemeClr val="accent2"/>
              </a:buClr>
              <a:buSzPts val="3500"/>
              <a:buFont typeface="DM Serif Display"/>
              <a:buNone/>
              <a:defRPr sz="3500">
                <a:solidFill>
                  <a:schemeClr val="accent2"/>
                </a:solidFill>
                <a:latin typeface="DM Serif Display"/>
                <a:ea typeface="DM Serif Display"/>
                <a:cs typeface="DM Serif Display"/>
                <a:sym typeface="DM Serif Display"/>
              </a:defRPr>
            </a:lvl6pPr>
            <a:lvl7pPr lvl="6" rtl="0">
              <a:spcBef>
                <a:spcPts val="0"/>
              </a:spcBef>
              <a:spcAft>
                <a:spcPts val="0"/>
              </a:spcAft>
              <a:buClr>
                <a:schemeClr val="accent2"/>
              </a:buClr>
              <a:buSzPts val="3500"/>
              <a:buFont typeface="DM Serif Display"/>
              <a:buNone/>
              <a:defRPr sz="3500">
                <a:solidFill>
                  <a:schemeClr val="accent2"/>
                </a:solidFill>
                <a:latin typeface="DM Serif Display"/>
                <a:ea typeface="DM Serif Display"/>
                <a:cs typeface="DM Serif Display"/>
                <a:sym typeface="DM Serif Display"/>
              </a:defRPr>
            </a:lvl7pPr>
            <a:lvl8pPr lvl="7" rtl="0">
              <a:spcBef>
                <a:spcPts val="0"/>
              </a:spcBef>
              <a:spcAft>
                <a:spcPts val="0"/>
              </a:spcAft>
              <a:buClr>
                <a:schemeClr val="accent2"/>
              </a:buClr>
              <a:buSzPts val="3500"/>
              <a:buFont typeface="DM Serif Display"/>
              <a:buNone/>
              <a:defRPr sz="3500">
                <a:solidFill>
                  <a:schemeClr val="accent2"/>
                </a:solidFill>
                <a:latin typeface="DM Serif Display"/>
                <a:ea typeface="DM Serif Display"/>
                <a:cs typeface="DM Serif Display"/>
                <a:sym typeface="DM Serif Display"/>
              </a:defRPr>
            </a:lvl8pPr>
            <a:lvl9pPr lvl="8" rtl="0">
              <a:spcBef>
                <a:spcPts val="0"/>
              </a:spcBef>
              <a:spcAft>
                <a:spcPts val="0"/>
              </a:spcAft>
              <a:buClr>
                <a:schemeClr val="accent2"/>
              </a:buClr>
              <a:buSzPts val="3500"/>
              <a:buFont typeface="DM Serif Display"/>
              <a:buNone/>
              <a:defRPr sz="3500">
                <a:solidFill>
                  <a:schemeClr val="accent2"/>
                </a:solidFill>
                <a:latin typeface="DM Serif Display"/>
                <a:ea typeface="DM Serif Display"/>
                <a:cs typeface="DM Serif Display"/>
                <a:sym typeface="DM Serif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accent2"/>
              </a:buClr>
              <a:buSzPts val="1400"/>
              <a:buFont typeface="Open Sans"/>
              <a:buChar char="●"/>
              <a:defRPr>
                <a:solidFill>
                  <a:schemeClr val="accent2"/>
                </a:solidFill>
                <a:latin typeface="Open Sans"/>
                <a:ea typeface="Open Sans"/>
                <a:cs typeface="Open Sans"/>
                <a:sym typeface="Open Sans"/>
              </a:defRPr>
            </a:lvl1pPr>
            <a:lvl2pPr indent="-317500" lvl="1" marL="914400">
              <a:lnSpc>
                <a:spcPct val="100000"/>
              </a:lnSpc>
              <a:spcBef>
                <a:spcPts val="1600"/>
              </a:spcBef>
              <a:spcAft>
                <a:spcPts val="0"/>
              </a:spcAft>
              <a:buClr>
                <a:schemeClr val="accent2"/>
              </a:buClr>
              <a:buSzPts val="1400"/>
              <a:buFont typeface="Open Sans"/>
              <a:buChar char="○"/>
              <a:defRPr>
                <a:solidFill>
                  <a:schemeClr val="accent2"/>
                </a:solidFill>
                <a:latin typeface="Open Sans"/>
                <a:ea typeface="Open Sans"/>
                <a:cs typeface="Open Sans"/>
                <a:sym typeface="Open Sans"/>
              </a:defRPr>
            </a:lvl2pPr>
            <a:lvl3pPr indent="-317500" lvl="2" marL="1371600">
              <a:lnSpc>
                <a:spcPct val="100000"/>
              </a:lnSpc>
              <a:spcBef>
                <a:spcPts val="1600"/>
              </a:spcBef>
              <a:spcAft>
                <a:spcPts val="0"/>
              </a:spcAft>
              <a:buClr>
                <a:schemeClr val="accent2"/>
              </a:buClr>
              <a:buSzPts val="1400"/>
              <a:buFont typeface="Open Sans"/>
              <a:buChar char="■"/>
              <a:defRPr>
                <a:solidFill>
                  <a:schemeClr val="accent2"/>
                </a:solidFill>
                <a:latin typeface="Open Sans"/>
                <a:ea typeface="Open Sans"/>
                <a:cs typeface="Open Sans"/>
                <a:sym typeface="Open Sans"/>
              </a:defRPr>
            </a:lvl3pPr>
            <a:lvl4pPr indent="-317500" lvl="3" marL="1828800">
              <a:lnSpc>
                <a:spcPct val="100000"/>
              </a:lnSpc>
              <a:spcBef>
                <a:spcPts val="1600"/>
              </a:spcBef>
              <a:spcAft>
                <a:spcPts val="0"/>
              </a:spcAft>
              <a:buClr>
                <a:schemeClr val="accent2"/>
              </a:buClr>
              <a:buSzPts val="1400"/>
              <a:buFont typeface="Open Sans"/>
              <a:buChar char="●"/>
              <a:defRPr>
                <a:solidFill>
                  <a:schemeClr val="accent2"/>
                </a:solidFill>
                <a:latin typeface="Open Sans"/>
                <a:ea typeface="Open Sans"/>
                <a:cs typeface="Open Sans"/>
                <a:sym typeface="Open Sans"/>
              </a:defRPr>
            </a:lvl4pPr>
            <a:lvl5pPr indent="-317500" lvl="4" marL="2286000">
              <a:lnSpc>
                <a:spcPct val="100000"/>
              </a:lnSpc>
              <a:spcBef>
                <a:spcPts val="1600"/>
              </a:spcBef>
              <a:spcAft>
                <a:spcPts val="0"/>
              </a:spcAft>
              <a:buClr>
                <a:schemeClr val="accent2"/>
              </a:buClr>
              <a:buSzPts val="1400"/>
              <a:buFont typeface="Open Sans"/>
              <a:buChar char="○"/>
              <a:defRPr>
                <a:solidFill>
                  <a:schemeClr val="accent2"/>
                </a:solidFill>
                <a:latin typeface="Open Sans"/>
                <a:ea typeface="Open Sans"/>
                <a:cs typeface="Open Sans"/>
                <a:sym typeface="Open Sans"/>
              </a:defRPr>
            </a:lvl5pPr>
            <a:lvl6pPr indent="-317500" lvl="5" marL="2743200">
              <a:lnSpc>
                <a:spcPct val="100000"/>
              </a:lnSpc>
              <a:spcBef>
                <a:spcPts val="1600"/>
              </a:spcBef>
              <a:spcAft>
                <a:spcPts val="0"/>
              </a:spcAft>
              <a:buClr>
                <a:schemeClr val="accent2"/>
              </a:buClr>
              <a:buSzPts val="1400"/>
              <a:buFont typeface="Open Sans"/>
              <a:buChar char="■"/>
              <a:defRPr>
                <a:solidFill>
                  <a:schemeClr val="accent2"/>
                </a:solidFill>
                <a:latin typeface="Open Sans"/>
                <a:ea typeface="Open Sans"/>
                <a:cs typeface="Open Sans"/>
                <a:sym typeface="Open Sans"/>
              </a:defRPr>
            </a:lvl6pPr>
            <a:lvl7pPr indent="-317500" lvl="6" marL="3200400">
              <a:lnSpc>
                <a:spcPct val="100000"/>
              </a:lnSpc>
              <a:spcBef>
                <a:spcPts val="1600"/>
              </a:spcBef>
              <a:spcAft>
                <a:spcPts val="0"/>
              </a:spcAft>
              <a:buClr>
                <a:schemeClr val="accent2"/>
              </a:buClr>
              <a:buSzPts val="1400"/>
              <a:buFont typeface="Open Sans"/>
              <a:buChar char="●"/>
              <a:defRPr>
                <a:solidFill>
                  <a:schemeClr val="accent2"/>
                </a:solidFill>
                <a:latin typeface="Open Sans"/>
                <a:ea typeface="Open Sans"/>
                <a:cs typeface="Open Sans"/>
                <a:sym typeface="Open Sans"/>
              </a:defRPr>
            </a:lvl7pPr>
            <a:lvl8pPr indent="-317500" lvl="7" marL="3657600">
              <a:lnSpc>
                <a:spcPct val="100000"/>
              </a:lnSpc>
              <a:spcBef>
                <a:spcPts val="1600"/>
              </a:spcBef>
              <a:spcAft>
                <a:spcPts val="0"/>
              </a:spcAft>
              <a:buClr>
                <a:schemeClr val="accent2"/>
              </a:buClr>
              <a:buSzPts val="1400"/>
              <a:buFont typeface="Open Sans"/>
              <a:buChar char="○"/>
              <a:defRPr>
                <a:solidFill>
                  <a:schemeClr val="accent2"/>
                </a:solidFill>
                <a:latin typeface="Open Sans"/>
                <a:ea typeface="Open Sans"/>
                <a:cs typeface="Open Sans"/>
                <a:sym typeface="Open Sans"/>
              </a:defRPr>
            </a:lvl8pPr>
            <a:lvl9pPr indent="-317500" lvl="8" marL="4114800">
              <a:lnSpc>
                <a:spcPct val="100000"/>
              </a:lnSpc>
              <a:spcBef>
                <a:spcPts val="1600"/>
              </a:spcBef>
              <a:spcAft>
                <a:spcPts val="1600"/>
              </a:spcAft>
              <a:buClr>
                <a:schemeClr val="accent2"/>
              </a:buClr>
              <a:buSzPts val="1400"/>
              <a:buFont typeface="Open Sans"/>
              <a:buChar char="■"/>
              <a:defRPr>
                <a:solidFill>
                  <a:schemeClr val="accent2"/>
                </a:solidFill>
                <a:latin typeface="Open Sans"/>
                <a:ea typeface="Open Sans"/>
                <a:cs typeface="Open Sans"/>
                <a:sym typeface="Open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69" name="Shape 69"/>
        <p:cNvGrpSpPr/>
        <p:nvPr/>
      </p:nvGrpSpPr>
      <p:grpSpPr>
        <a:xfrm>
          <a:off x="0" y="0"/>
          <a:ext cx="0" cy="0"/>
          <a:chOff x="0" y="0"/>
          <a:chExt cx="0" cy="0"/>
        </a:xfrm>
      </p:grpSpPr>
      <p:sp>
        <p:nvSpPr>
          <p:cNvPr id="70" name="Google Shape;70;p13"/>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p:txBody>
      </p:sp>
      <p:sp>
        <p:nvSpPr>
          <p:cNvPr id="71" name="Google Shape;71;p13"/>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indent="-298450" lvl="1" marL="914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indent="-298450" lvl="2" marL="1371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indent="-298450" lvl="3" marL="1828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indent="-298450" lvl="4" marL="22860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indent="-298450" lvl="5" marL="2743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indent="-298450" lvl="6" marL="3200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indent="-298450" lvl="7" marL="3657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indent="-298450" lvl="8" marL="4114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5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slidesgo.com/theme/tech-business-conference/?utm_source=slidesgo_template_infographics&amp;utm_medium=referral-link&amp;utm_campaign=sg_credits&amp;utm_content=templat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hyperlink" Target="https://docs.google.com/spreadsheets/d/1rGCiUIs1NzSYOF33kemkSx4G8PIHARSOrp_Ld-J2xjQ/copy" TargetMode="External"/><Relationship Id="rId5"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hyperlink" Target="https://docs.google.com/spreadsheets/d/1rGCiUIs1NzSYOF33kemkSx4G8PIHARSOrp_Ld-J2xjQ/copy" TargetMode="External"/><Relationship Id="rId5"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hyperlink" Target="https://docs.google.com/spreadsheets/d/1rGCiUIs1NzSYOF33kemkSx4G8PIHARSOrp_Ld-J2xjQ/copy" TargetMode="External"/><Relationship Id="rId5"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hyperlink" Target="https://docs.google.com/spreadsheets/d/1rGCiUIs1NzSYOF33kemkSx4G8PIHARSOrp_Ld-J2xjQ/copy" TargetMode="External"/><Relationship Id="rId5"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hyperlink" Target="http://bit.ly/33VAFh3" TargetMode="External"/><Relationship Id="rId4" Type="http://schemas.openxmlformats.org/officeDocument/2006/relationships/hyperlink" Target="http://bit.ly/30B07Gq" TargetMode="External"/><Relationship Id="rId5" Type="http://schemas.openxmlformats.org/officeDocument/2006/relationships/hyperlink" Target="http://bit.ly/2PfT4lq"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hyperlink" Target="http://bit.ly/2PfT4lq" TargetMode="External"/><Relationship Id="rId4" Type="http://schemas.openxmlformats.org/officeDocument/2006/relationships/hyperlink" Target="http://bit.ly/33VAFh3" TargetMode="External"/><Relationship Id="rId5" Type="http://schemas.openxmlformats.org/officeDocument/2006/relationships/hyperlink" Target="http://bit.ly/30B07Gq"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hyperlink" Target="https://bit.ly/2ZjL1pd" TargetMode="External"/><Relationship Id="rId4" Type="http://schemas.openxmlformats.org/officeDocument/2006/relationships/hyperlink" Target="https://bit.ly/2ZjL1pd" TargetMode="External"/><Relationship Id="rId5" Type="http://schemas.openxmlformats.org/officeDocument/2006/relationships/hyperlink" Target="http://bit.ly/30B07Gq"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ctrTitle"/>
          </p:nvPr>
        </p:nvSpPr>
        <p:spPr>
          <a:xfrm>
            <a:off x="2315525" y="922888"/>
            <a:ext cx="5801700" cy="281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Tech Business Conference Infographics</a:t>
            </a:r>
            <a:endParaRPr>
              <a:solidFill>
                <a:schemeClr val="accent1"/>
              </a:solidFill>
            </a:endParaRPr>
          </a:p>
        </p:txBody>
      </p:sp>
      <p:sp>
        <p:nvSpPr>
          <p:cNvPr id="78" name="Google Shape;78;p15"/>
          <p:cNvSpPr txBox="1"/>
          <p:nvPr>
            <p:ph idx="1" type="subTitle"/>
          </p:nvPr>
        </p:nvSpPr>
        <p:spPr>
          <a:xfrm>
            <a:off x="2315525" y="3811113"/>
            <a:ext cx="5801700" cy="4095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Here is where this template begins</a:t>
            </a:r>
            <a:endParaRPr/>
          </a:p>
        </p:txBody>
      </p:sp>
      <p:sp>
        <p:nvSpPr>
          <p:cNvPr id="79" name="Google Shape;79;p15"/>
          <p:cNvSpPr txBox="1"/>
          <p:nvPr/>
        </p:nvSpPr>
        <p:spPr>
          <a:xfrm>
            <a:off x="1026750" y="4505450"/>
            <a:ext cx="2459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accent2"/>
                </a:solidFill>
                <a:latin typeface="DM Serif Display"/>
                <a:ea typeface="DM Serif Display"/>
                <a:cs typeface="DM Serif Display"/>
                <a:sym typeface="DM Serif Display"/>
              </a:rPr>
              <a:t>Tech </a:t>
            </a:r>
            <a:r>
              <a:rPr lang="en" sz="1000">
                <a:solidFill>
                  <a:schemeClr val="accent2"/>
                </a:solidFill>
                <a:latin typeface="DM Serif Display"/>
                <a:ea typeface="DM Serif Display"/>
                <a:cs typeface="DM Serif Display"/>
                <a:sym typeface="DM Serif Display"/>
              </a:rPr>
              <a:t>business conference infographics</a:t>
            </a:r>
            <a:endParaRPr sz="1000">
              <a:solidFill>
                <a:schemeClr val="accent2"/>
              </a:solidFill>
              <a:latin typeface="DM Serif Display"/>
              <a:ea typeface="DM Serif Display"/>
              <a:cs typeface="DM Serif Display"/>
              <a:sym typeface="DM Serif Display"/>
            </a:endParaRPr>
          </a:p>
        </p:txBody>
      </p:sp>
      <p:cxnSp>
        <p:nvCxnSpPr>
          <p:cNvPr id="80" name="Google Shape;80;p15"/>
          <p:cNvCxnSpPr>
            <a:stCxn id="79" idx="3"/>
          </p:cNvCxnSpPr>
          <p:nvPr/>
        </p:nvCxnSpPr>
        <p:spPr>
          <a:xfrm>
            <a:off x="3486150" y="4674800"/>
            <a:ext cx="6423300" cy="0"/>
          </a:xfrm>
          <a:prstGeom prst="straightConnector1">
            <a:avLst/>
          </a:prstGeom>
          <a:noFill/>
          <a:ln cap="flat" cmpd="sng" w="9525">
            <a:solidFill>
              <a:schemeClr val="accent2"/>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 </a:t>
            </a:r>
            <a:r>
              <a:rPr lang="en"/>
              <a:t>business conference infographics</a:t>
            </a:r>
            <a:endParaRPr/>
          </a:p>
        </p:txBody>
      </p:sp>
      <p:grpSp>
        <p:nvGrpSpPr>
          <p:cNvPr id="441" name="Google Shape;441;p24"/>
          <p:cNvGrpSpPr/>
          <p:nvPr/>
        </p:nvGrpSpPr>
        <p:grpSpPr>
          <a:xfrm>
            <a:off x="713225" y="1255875"/>
            <a:ext cx="3322200" cy="2266356"/>
            <a:chOff x="713225" y="1255875"/>
            <a:chExt cx="3322200" cy="2266356"/>
          </a:xfrm>
        </p:grpSpPr>
        <p:sp>
          <p:nvSpPr>
            <p:cNvPr id="442" name="Google Shape;442;p24"/>
            <p:cNvSpPr txBox="1"/>
            <p:nvPr/>
          </p:nvSpPr>
          <p:spPr>
            <a:xfrm>
              <a:off x="713225" y="1255875"/>
              <a:ext cx="3322200" cy="1278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accent2"/>
                </a:buClr>
                <a:buSzPts val="1400"/>
                <a:buFont typeface="Open Sans"/>
                <a:buChar char="●"/>
              </a:pPr>
              <a:r>
                <a:rPr lang="en">
                  <a:solidFill>
                    <a:schemeClr val="accent2"/>
                  </a:solidFill>
                  <a:latin typeface="Open Sans"/>
                  <a:ea typeface="Open Sans"/>
                  <a:cs typeface="Open Sans"/>
                  <a:sym typeface="Open Sans"/>
                </a:rPr>
                <a:t>Jupiter is a gas giant</a:t>
              </a:r>
              <a:endParaRPr>
                <a:solidFill>
                  <a:schemeClr val="accent2"/>
                </a:solidFill>
                <a:latin typeface="Open Sans"/>
                <a:ea typeface="Open Sans"/>
                <a:cs typeface="Open Sans"/>
                <a:sym typeface="Open Sans"/>
              </a:endParaRPr>
            </a:p>
            <a:p>
              <a:pPr indent="-317500" lvl="0" marL="457200" rtl="0" algn="l">
                <a:spcBef>
                  <a:spcPts val="0"/>
                </a:spcBef>
                <a:spcAft>
                  <a:spcPts val="0"/>
                </a:spcAft>
                <a:buClr>
                  <a:schemeClr val="accent2"/>
                </a:buClr>
                <a:buSzPts val="1400"/>
                <a:buFont typeface="Open Sans"/>
                <a:buChar char="●"/>
              </a:pPr>
              <a:r>
                <a:rPr lang="en">
                  <a:solidFill>
                    <a:schemeClr val="accent2"/>
                  </a:solidFill>
                  <a:latin typeface="Open Sans"/>
                  <a:ea typeface="Open Sans"/>
                  <a:cs typeface="Open Sans"/>
                  <a:sym typeface="Open Sans"/>
                </a:rPr>
                <a:t>Mercury is the smallest planet</a:t>
              </a:r>
              <a:endParaRPr>
                <a:solidFill>
                  <a:schemeClr val="accent2"/>
                </a:solidFill>
                <a:latin typeface="Open Sans"/>
                <a:ea typeface="Open Sans"/>
                <a:cs typeface="Open Sans"/>
                <a:sym typeface="Open Sans"/>
              </a:endParaRPr>
            </a:p>
            <a:p>
              <a:pPr indent="-317500" lvl="0" marL="457200" rtl="0" algn="l">
                <a:spcBef>
                  <a:spcPts val="0"/>
                </a:spcBef>
                <a:spcAft>
                  <a:spcPts val="0"/>
                </a:spcAft>
                <a:buClr>
                  <a:schemeClr val="accent2"/>
                </a:buClr>
                <a:buSzPts val="1400"/>
                <a:buFont typeface="Open Sans"/>
                <a:buChar char="●"/>
              </a:pPr>
              <a:r>
                <a:rPr lang="en">
                  <a:solidFill>
                    <a:schemeClr val="accent2"/>
                  </a:solidFill>
                  <a:latin typeface="Open Sans"/>
                  <a:ea typeface="Open Sans"/>
                  <a:cs typeface="Open Sans"/>
                  <a:sym typeface="Open Sans"/>
                </a:rPr>
                <a:t>Venus has a beautiful name</a:t>
              </a:r>
              <a:endParaRPr>
                <a:solidFill>
                  <a:schemeClr val="accent2"/>
                </a:solidFill>
                <a:latin typeface="Open Sans"/>
                <a:ea typeface="Open Sans"/>
                <a:cs typeface="Open Sans"/>
                <a:sym typeface="Open Sans"/>
              </a:endParaRPr>
            </a:p>
            <a:p>
              <a:pPr indent="-317500" lvl="0" marL="457200" rtl="0" algn="l">
                <a:spcBef>
                  <a:spcPts val="0"/>
                </a:spcBef>
                <a:spcAft>
                  <a:spcPts val="0"/>
                </a:spcAft>
                <a:buClr>
                  <a:schemeClr val="accent2"/>
                </a:buClr>
                <a:buSzPts val="1400"/>
                <a:buFont typeface="Open Sans"/>
                <a:buChar char="●"/>
              </a:pPr>
              <a:r>
                <a:rPr lang="en">
                  <a:solidFill>
                    <a:schemeClr val="accent2"/>
                  </a:solidFill>
                  <a:latin typeface="Open Sans"/>
                  <a:ea typeface="Open Sans"/>
                  <a:cs typeface="Open Sans"/>
                  <a:sym typeface="Open Sans"/>
                </a:rPr>
                <a:t>Earth is where we all live</a:t>
              </a:r>
              <a:endParaRPr>
                <a:solidFill>
                  <a:schemeClr val="accent2"/>
                </a:solidFill>
                <a:latin typeface="Open Sans"/>
                <a:ea typeface="Open Sans"/>
                <a:cs typeface="Open Sans"/>
                <a:sym typeface="Open Sans"/>
              </a:endParaRPr>
            </a:p>
            <a:p>
              <a:pPr indent="-317500" lvl="0" marL="457200" rtl="0" algn="l">
                <a:spcBef>
                  <a:spcPts val="0"/>
                </a:spcBef>
                <a:spcAft>
                  <a:spcPts val="0"/>
                </a:spcAft>
                <a:buClr>
                  <a:schemeClr val="accent2"/>
                </a:buClr>
                <a:buSzPts val="1400"/>
                <a:buFont typeface="Open Sans"/>
                <a:buChar char="●"/>
              </a:pPr>
              <a:r>
                <a:rPr lang="en">
                  <a:solidFill>
                    <a:schemeClr val="accent2"/>
                  </a:solidFill>
                  <a:latin typeface="Open Sans"/>
                  <a:ea typeface="Open Sans"/>
                  <a:cs typeface="Open Sans"/>
                  <a:sym typeface="Open Sans"/>
                </a:rPr>
                <a:t>Despite being red, Mars is cold</a:t>
              </a:r>
              <a:endParaRPr>
                <a:solidFill>
                  <a:schemeClr val="accent2"/>
                </a:solidFill>
                <a:latin typeface="Open Sans"/>
                <a:ea typeface="Open Sans"/>
                <a:cs typeface="Open Sans"/>
                <a:sym typeface="Open Sans"/>
              </a:endParaRPr>
            </a:p>
          </p:txBody>
        </p:sp>
        <p:sp>
          <p:nvSpPr>
            <p:cNvPr id="443" name="Google Shape;443;p24"/>
            <p:cNvSpPr/>
            <p:nvPr/>
          </p:nvSpPr>
          <p:spPr>
            <a:xfrm>
              <a:off x="713225" y="3118731"/>
              <a:ext cx="3322200" cy="4035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2200">
                  <a:solidFill>
                    <a:schemeClr val="accent2"/>
                  </a:solidFill>
                  <a:latin typeface="DM Serif Display"/>
                  <a:ea typeface="DM Serif Display"/>
                  <a:cs typeface="DM Serif Display"/>
                  <a:sym typeface="DM Serif Display"/>
                </a:rPr>
                <a:t>Technology</a:t>
              </a:r>
              <a:endParaRPr sz="2200">
                <a:solidFill>
                  <a:schemeClr val="accent2"/>
                </a:solidFill>
                <a:latin typeface="DM Serif Display"/>
                <a:ea typeface="DM Serif Display"/>
                <a:cs typeface="DM Serif Display"/>
                <a:sym typeface="DM Serif Display"/>
              </a:endParaRPr>
            </a:p>
          </p:txBody>
        </p:sp>
      </p:grpSp>
      <p:grpSp>
        <p:nvGrpSpPr>
          <p:cNvPr id="444" name="Google Shape;444;p24"/>
          <p:cNvGrpSpPr/>
          <p:nvPr/>
        </p:nvGrpSpPr>
        <p:grpSpPr>
          <a:xfrm>
            <a:off x="5101250" y="1255875"/>
            <a:ext cx="3322200" cy="2266356"/>
            <a:chOff x="5101250" y="1255875"/>
            <a:chExt cx="3322200" cy="2266356"/>
          </a:xfrm>
        </p:grpSpPr>
        <p:sp>
          <p:nvSpPr>
            <p:cNvPr id="445" name="Google Shape;445;p24"/>
            <p:cNvSpPr txBox="1"/>
            <p:nvPr/>
          </p:nvSpPr>
          <p:spPr>
            <a:xfrm>
              <a:off x="5101250" y="1255875"/>
              <a:ext cx="3322200" cy="1278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accent2"/>
                </a:buClr>
                <a:buSzPts val="1400"/>
                <a:buFont typeface="Open Sans"/>
                <a:buChar char="●"/>
              </a:pPr>
              <a:r>
                <a:rPr lang="en">
                  <a:solidFill>
                    <a:schemeClr val="accent2"/>
                  </a:solidFill>
                  <a:latin typeface="Open Sans"/>
                  <a:ea typeface="Open Sans"/>
                  <a:cs typeface="Open Sans"/>
                  <a:sym typeface="Open Sans"/>
                </a:rPr>
                <a:t>Pluto is a dwarf planet</a:t>
              </a:r>
              <a:endParaRPr>
                <a:solidFill>
                  <a:schemeClr val="accent2"/>
                </a:solidFill>
                <a:latin typeface="Open Sans"/>
                <a:ea typeface="Open Sans"/>
                <a:cs typeface="Open Sans"/>
                <a:sym typeface="Open Sans"/>
              </a:endParaRPr>
            </a:p>
            <a:p>
              <a:pPr indent="-317500" lvl="0" marL="457200" rtl="0" algn="l">
                <a:spcBef>
                  <a:spcPts val="0"/>
                </a:spcBef>
                <a:spcAft>
                  <a:spcPts val="0"/>
                </a:spcAft>
                <a:buClr>
                  <a:schemeClr val="accent2"/>
                </a:buClr>
                <a:buSzPts val="1400"/>
                <a:buFont typeface="Open Sans"/>
                <a:buChar char="●"/>
              </a:pPr>
              <a:r>
                <a:rPr lang="en">
                  <a:solidFill>
                    <a:schemeClr val="accent2"/>
                  </a:solidFill>
                  <a:latin typeface="Open Sans"/>
                  <a:ea typeface="Open Sans"/>
                  <a:cs typeface="Open Sans"/>
                  <a:sym typeface="Open Sans"/>
                </a:rPr>
                <a:t>Ceres is in the main asteroid</a:t>
              </a:r>
              <a:endParaRPr>
                <a:solidFill>
                  <a:schemeClr val="accent2"/>
                </a:solidFill>
                <a:latin typeface="Open Sans"/>
                <a:ea typeface="Open Sans"/>
                <a:cs typeface="Open Sans"/>
                <a:sym typeface="Open Sans"/>
              </a:endParaRPr>
            </a:p>
            <a:p>
              <a:pPr indent="-317500" lvl="0" marL="457200" rtl="0" algn="l">
                <a:spcBef>
                  <a:spcPts val="0"/>
                </a:spcBef>
                <a:spcAft>
                  <a:spcPts val="0"/>
                </a:spcAft>
                <a:buClr>
                  <a:schemeClr val="accent2"/>
                </a:buClr>
                <a:buSzPts val="1400"/>
                <a:buFont typeface="Open Sans"/>
                <a:buChar char="●"/>
              </a:pPr>
              <a:r>
                <a:rPr lang="en">
                  <a:solidFill>
                    <a:schemeClr val="accent2"/>
                  </a:solidFill>
                  <a:latin typeface="Open Sans"/>
                  <a:ea typeface="Open Sans"/>
                  <a:cs typeface="Open Sans"/>
                  <a:sym typeface="Open Sans"/>
                </a:rPr>
                <a:t>Neptune is the farthest planet</a:t>
              </a:r>
              <a:endParaRPr>
                <a:solidFill>
                  <a:schemeClr val="accent2"/>
                </a:solidFill>
                <a:latin typeface="Open Sans"/>
                <a:ea typeface="Open Sans"/>
                <a:cs typeface="Open Sans"/>
                <a:sym typeface="Open Sans"/>
              </a:endParaRPr>
            </a:p>
            <a:p>
              <a:pPr indent="-317500" lvl="0" marL="457200" rtl="0" algn="l">
                <a:spcBef>
                  <a:spcPts val="0"/>
                </a:spcBef>
                <a:spcAft>
                  <a:spcPts val="0"/>
                </a:spcAft>
                <a:buClr>
                  <a:schemeClr val="accent2"/>
                </a:buClr>
                <a:buSzPts val="1400"/>
                <a:buFont typeface="Open Sans"/>
                <a:buChar char="●"/>
              </a:pPr>
              <a:r>
                <a:rPr lang="en">
                  <a:solidFill>
                    <a:schemeClr val="accent2"/>
                  </a:solidFill>
                  <a:latin typeface="Open Sans"/>
                  <a:ea typeface="Open Sans"/>
                  <a:cs typeface="Open Sans"/>
                  <a:sym typeface="Open Sans"/>
                </a:rPr>
                <a:t>The Moon is our satellite</a:t>
              </a:r>
              <a:endParaRPr>
                <a:solidFill>
                  <a:schemeClr val="accent2"/>
                </a:solidFill>
                <a:latin typeface="Open Sans"/>
                <a:ea typeface="Open Sans"/>
                <a:cs typeface="Open Sans"/>
                <a:sym typeface="Open Sans"/>
              </a:endParaRPr>
            </a:p>
            <a:p>
              <a:pPr indent="-317500" lvl="0" marL="457200" rtl="0" algn="l">
                <a:spcBef>
                  <a:spcPts val="0"/>
                </a:spcBef>
                <a:spcAft>
                  <a:spcPts val="0"/>
                </a:spcAft>
                <a:buClr>
                  <a:schemeClr val="accent2"/>
                </a:buClr>
                <a:buSzPts val="1400"/>
                <a:buFont typeface="Open Sans"/>
                <a:buChar char="●"/>
              </a:pPr>
              <a:r>
                <a:rPr lang="en">
                  <a:solidFill>
                    <a:schemeClr val="accent2"/>
                  </a:solidFill>
                  <a:latin typeface="Open Sans"/>
                  <a:ea typeface="Open Sans"/>
                  <a:cs typeface="Open Sans"/>
                  <a:sym typeface="Open Sans"/>
                </a:rPr>
                <a:t>Mercury is the smallest planet</a:t>
              </a:r>
              <a:endParaRPr>
                <a:solidFill>
                  <a:schemeClr val="accent2"/>
                </a:solidFill>
                <a:latin typeface="Open Sans"/>
                <a:ea typeface="Open Sans"/>
                <a:cs typeface="Open Sans"/>
                <a:sym typeface="Open Sans"/>
              </a:endParaRPr>
            </a:p>
          </p:txBody>
        </p:sp>
        <p:sp>
          <p:nvSpPr>
            <p:cNvPr id="446" name="Google Shape;446;p24"/>
            <p:cNvSpPr/>
            <p:nvPr/>
          </p:nvSpPr>
          <p:spPr>
            <a:xfrm>
              <a:off x="5101250" y="3118731"/>
              <a:ext cx="3322200" cy="4035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2200">
                  <a:solidFill>
                    <a:schemeClr val="accent2"/>
                  </a:solidFill>
                  <a:latin typeface="DM Serif Display"/>
                  <a:ea typeface="DM Serif Display"/>
                  <a:cs typeface="DM Serif Display"/>
                  <a:sym typeface="DM Serif Display"/>
                </a:rPr>
                <a:t>Business</a:t>
              </a:r>
              <a:endParaRPr sz="2200">
                <a:solidFill>
                  <a:schemeClr val="accent2"/>
                </a:solidFill>
                <a:latin typeface="DM Serif Display"/>
                <a:ea typeface="DM Serif Display"/>
                <a:cs typeface="DM Serif Display"/>
                <a:sym typeface="DM Serif Display"/>
              </a:endParaRPr>
            </a:p>
          </p:txBody>
        </p:sp>
      </p:grpSp>
      <p:sp>
        <p:nvSpPr>
          <p:cNvPr id="447" name="Google Shape;447;p24"/>
          <p:cNvSpPr/>
          <p:nvPr/>
        </p:nvSpPr>
        <p:spPr>
          <a:xfrm>
            <a:off x="3543400" y="4106500"/>
            <a:ext cx="2057400" cy="4035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2200">
                <a:solidFill>
                  <a:schemeClr val="accent2"/>
                </a:solidFill>
                <a:latin typeface="DM Serif Display"/>
                <a:ea typeface="DM Serif Display"/>
                <a:cs typeface="DM Serif Display"/>
                <a:sym typeface="DM Serif Display"/>
              </a:rPr>
              <a:t>Our big idea 2</a:t>
            </a:r>
            <a:endParaRPr sz="2200">
              <a:solidFill>
                <a:schemeClr val="accent2"/>
              </a:solidFill>
              <a:latin typeface="DM Serif Display"/>
              <a:ea typeface="DM Serif Display"/>
              <a:cs typeface="DM Serif Display"/>
              <a:sym typeface="DM Serif Display"/>
            </a:endParaRPr>
          </a:p>
        </p:txBody>
      </p:sp>
      <p:sp>
        <p:nvSpPr>
          <p:cNvPr id="448" name="Google Shape;448;p24"/>
          <p:cNvSpPr/>
          <p:nvPr/>
        </p:nvSpPr>
        <p:spPr>
          <a:xfrm>
            <a:off x="4204875" y="1446761"/>
            <a:ext cx="726900" cy="7269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solidFill>
                <a:srgbClr val="FFFFFF"/>
              </a:solidFill>
              <a:latin typeface="Prata"/>
              <a:ea typeface="Prata"/>
              <a:cs typeface="Prata"/>
              <a:sym typeface="Prata"/>
            </a:endParaRPr>
          </a:p>
        </p:txBody>
      </p:sp>
      <p:cxnSp>
        <p:nvCxnSpPr>
          <p:cNvPr id="449" name="Google Shape;449;p24"/>
          <p:cNvCxnSpPr>
            <a:stCxn id="448" idx="4"/>
            <a:endCxn id="447" idx="0"/>
          </p:cNvCxnSpPr>
          <p:nvPr/>
        </p:nvCxnSpPr>
        <p:spPr>
          <a:xfrm>
            <a:off x="4568325" y="2173661"/>
            <a:ext cx="3900" cy="1932900"/>
          </a:xfrm>
          <a:prstGeom prst="straightConnector1">
            <a:avLst/>
          </a:prstGeom>
          <a:noFill/>
          <a:ln cap="flat" cmpd="sng" w="9525">
            <a:solidFill>
              <a:schemeClr val="accent2"/>
            </a:solidFill>
            <a:prstDash val="solid"/>
            <a:round/>
            <a:headEnd len="med" w="med" type="none"/>
            <a:tailEnd len="med" w="med" type="none"/>
          </a:ln>
        </p:spPr>
      </p:cxnSp>
      <p:cxnSp>
        <p:nvCxnSpPr>
          <p:cNvPr id="450" name="Google Shape;450;p24"/>
          <p:cNvCxnSpPr>
            <a:stCxn id="447" idx="1"/>
            <a:endCxn id="443" idx="2"/>
          </p:cNvCxnSpPr>
          <p:nvPr/>
        </p:nvCxnSpPr>
        <p:spPr>
          <a:xfrm rot="10800000">
            <a:off x="2374300" y="3522250"/>
            <a:ext cx="1169100" cy="786000"/>
          </a:xfrm>
          <a:prstGeom prst="bentConnector2">
            <a:avLst/>
          </a:prstGeom>
          <a:noFill/>
          <a:ln cap="flat" cmpd="sng" w="9525">
            <a:solidFill>
              <a:schemeClr val="accent2"/>
            </a:solidFill>
            <a:prstDash val="solid"/>
            <a:round/>
            <a:headEnd len="med" w="med" type="none"/>
            <a:tailEnd len="med" w="med" type="none"/>
          </a:ln>
        </p:spPr>
      </p:cxnSp>
      <p:cxnSp>
        <p:nvCxnSpPr>
          <p:cNvPr id="451" name="Google Shape;451;p24"/>
          <p:cNvCxnSpPr>
            <a:stCxn id="447" idx="3"/>
            <a:endCxn id="446" idx="2"/>
          </p:cNvCxnSpPr>
          <p:nvPr/>
        </p:nvCxnSpPr>
        <p:spPr>
          <a:xfrm flipH="1" rot="10800000">
            <a:off x="5600800" y="3522250"/>
            <a:ext cx="1161600" cy="786000"/>
          </a:xfrm>
          <a:prstGeom prst="bentConnector2">
            <a:avLst/>
          </a:prstGeom>
          <a:noFill/>
          <a:ln cap="flat" cmpd="sng" w="9525">
            <a:solidFill>
              <a:schemeClr val="accent2"/>
            </a:solidFill>
            <a:prstDash val="solid"/>
            <a:round/>
            <a:headEnd len="med" w="med" type="none"/>
            <a:tailEnd len="med" w="med" type="none"/>
          </a:ln>
        </p:spPr>
      </p:cxnSp>
      <p:cxnSp>
        <p:nvCxnSpPr>
          <p:cNvPr id="452" name="Google Shape;452;p24"/>
          <p:cNvCxnSpPr>
            <a:stCxn id="443" idx="0"/>
            <a:endCxn id="442" idx="2"/>
          </p:cNvCxnSpPr>
          <p:nvPr/>
        </p:nvCxnSpPr>
        <p:spPr>
          <a:xfrm rot="10800000">
            <a:off x="2374325" y="2534331"/>
            <a:ext cx="0" cy="584400"/>
          </a:xfrm>
          <a:prstGeom prst="straightConnector1">
            <a:avLst/>
          </a:prstGeom>
          <a:noFill/>
          <a:ln cap="flat" cmpd="sng" w="9525">
            <a:solidFill>
              <a:schemeClr val="accent2"/>
            </a:solidFill>
            <a:prstDash val="solid"/>
            <a:round/>
            <a:headEnd len="med" w="med" type="none"/>
            <a:tailEnd len="med" w="med" type="none"/>
          </a:ln>
        </p:spPr>
      </p:cxnSp>
      <p:cxnSp>
        <p:nvCxnSpPr>
          <p:cNvPr id="453" name="Google Shape;453;p24"/>
          <p:cNvCxnSpPr>
            <a:stCxn id="446" idx="0"/>
            <a:endCxn id="445" idx="2"/>
          </p:cNvCxnSpPr>
          <p:nvPr/>
        </p:nvCxnSpPr>
        <p:spPr>
          <a:xfrm rot="10800000">
            <a:off x="6762350" y="2534331"/>
            <a:ext cx="0" cy="584400"/>
          </a:xfrm>
          <a:prstGeom prst="straightConnector1">
            <a:avLst/>
          </a:prstGeom>
          <a:noFill/>
          <a:ln cap="flat" cmpd="sng" w="9525">
            <a:solidFill>
              <a:schemeClr val="accent2"/>
            </a:solidFill>
            <a:prstDash val="solid"/>
            <a:round/>
            <a:headEnd len="med" w="med" type="none"/>
            <a:tailEnd len="med" w="med" type="none"/>
          </a:ln>
        </p:spPr>
      </p:cxnSp>
      <p:grpSp>
        <p:nvGrpSpPr>
          <p:cNvPr id="454" name="Google Shape;454;p24"/>
          <p:cNvGrpSpPr/>
          <p:nvPr/>
        </p:nvGrpSpPr>
        <p:grpSpPr>
          <a:xfrm>
            <a:off x="4275095" y="1548722"/>
            <a:ext cx="586487" cy="522941"/>
            <a:chOff x="855096" y="1504485"/>
            <a:chExt cx="380910" cy="339594"/>
          </a:xfrm>
        </p:grpSpPr>
        <p:sp>
          <p:nvSpPr>
            <p:cNvPr id="455" name="Google Shape;455;p24"/>
            <p:cNvSpPr/>
            <p:nvPr/>
          </p:nvSpPr>
          <p:spPr>
            <a:xfrm>
              <a:off x="1092707" y="1504485"/>
              <a:ext cx="107299" cy="136837"/>
            </a:xfrm>
            <a:custGeom>
              <a:rect b="b" l="l" r="r" t="t"/>
              <a:pathLst>
                <a:path extrusionOk="0" h="4299" w="3371">
                  <a:moveTo>
                    <a:pt x="1691" y="357"/>
                  </a:moveTo>
                  <a:cubicBezTo>
                    <a:pt x="2418" y="357"/>
                    <a:pt x="3013" y="953"/>
                    <a:pt x="3013" y="1679"/>
                  </a:cubicBezTo>
                  <a:cubicBezTo>
                    <a:pt x="3013" y="2250"/>
                    <a:pt x="2644" y="2750"/>
                    <a:pt x="2108" y="2929"/>
                  </a:cubicBezTo>
                  <a:lnTo>
                    <a:pt x="2418" y="1726"/>
                  </a:lnTo>
                  <a:cubicBezTo>
                    <a:pt x="2453" y="1643"/>
                    <a:pt x="2394" y="1536"/>
                    <a:pt x="2287" y="1512"/>
                  </a:cubicBezTo>
                  <a:cubicBezTo>
                    <a:pt x="2273" y="1509"/>
                    <a:pt x="2258" y="1507"/>
                    <a:pt x="2244" y="1507"/>
                  </a:cubicBezTo>
                  <a:cubicBezTo>
                    <a:pt x="2162" y="1507"/>
                    <a:pt x="2082" y="1564"/>
                    <a:pt x="2072" y="1655"/>
                  </a:cubicBezTo>
                  <a:lnTo>
                    <a:pt x="2060" y="1715"/>
                  </a:lnTo>
                  <a:lnTo>
                    <a:pt x="1322" y="1715"/>
                  </a:lnTo>
                  <a:lnTo>
                    <a:pt x="1298" y="1655"/>
                  </a:lnTo>
                  <a:cubicBezTo>
                    <a:pt x="1277" y="1568"/>
                    <a:pt x="1195" y="1511"/>
                    <a:pt x="1117" y="1511"/>
                  </a:cubicBezTo>
                  <a:cubicBezTo>
                    <a:pt x="1110" y="1511"/>
                    <a:pt x="1103" y="1511"/>
                    <a:pt x="1096" y="1512"/>
                  </a:cubicBezTo>
                  <a:cubicBezTo>
                    <a:pt x="1001" y="1548"/>
                    <a:pt x="941" y="1631"/>
                    <a:pt x="965" y="1726"/>
                  </a:cubicBezTo>
                  <a:lnTo>
                    <a:pt x="1275" y="2929"/>
                  </a:lnTo>
                  <a:cubicBezTo>
                    <a:pt x="751" y="2750"/>
                    <a:pt x="370" y="2262"/>
                    <a:pt x="370" y="1679"/>
                  </a:cubicBezTo>
                  <a:cubicBezTo>
                    <a:pt x="370" y="953"/>
                    <a:pt x="965" y="357"/>
                    <a:pt x="1691" y="357"/>
                  </a:cubicBezTo>
                  <a:close/>
                  <a:moveTo>
                    <a:pt x="1989" y="2036"/>
                  </a:moveTo>
                  <a:lnTo>
                    <a:pt x="1751" y="3012"/>
                  </a:lnTo>
                  <a:lnTo>
                    <a:pt x="1656" y="3012"/>
                  </a:lnTo>
                  <a:lnTo>
                    <a:pt x="1406" y="2036"/>
                  </a:lnTo>
                  <a:close/>
                  <a:moveTo>
                    <a:pt x="2072" y="3310"/>
                  </a:moveTo>
                  <a:lnTo>
                    <a:pt x="2072" y="3739"/>
                  </a:lnTo>
                  <a:lnTo>
                    <a:pt x="1322" y="3751"/>
                  </a:lnTo>
                  <a:cubicBezTo>
                    <a:pt x="1322" y="3751"/>
                    <a:pt x="1298" y="3751"/>
                    <a:pt x="1298" y="3739"/>
                  </a:cubicBezTo>
                  <a:lnTo>
                    <a:pt x="1298" y="3310"/>
                  </a:lnTo>
                  <a:cubicBezTo>
                    <a:pt x="1417" y="3334"/>
                    <a:pt x="1560" y="3346"/>
                    <a:pt x="1691" y="3346"/>
                  </a:cubicBezTo>
                  <a:cubicBezTo>
                    <a:pt x="1822" y="3346"/>
                    <a:pt x="1953" y="3334"/>
                    <a:pt x="2072" y="3310"/>
                  </a:cubicBezTo>
                  <a:close/>
                  <a:moveTo>
                    <a:pt x="1691" y="0"/>
                  </a:moveTo>
                  <a:cubicBezTo>
                    <a:pt x="763" y="0"/>
                    <a:pt x="1" y="750"/>
                    <a:pt x="1" y="1679"/>
                  </a:cubicBezTo>
                  <a:cubicBezTo>
                    <a:pt x="1" y="2334"/>
                    <a:pt x="394" y="2917"/>
                    <a:pt x="941" y="3191"/>
                  </a:cubicBezTo>
                  <a:lnTo>
                    <a:pt x="941" y="3751"/>
                  </a:lnTo>
                  <a:cubicBezTo>
                    <a:pt x="941" y="3941"/>
                    <a:pt x="1108" y="4108"/>
                    <a:pt x="1298" y="4108"/>
                  </a:cubicBezTo>
                  <a:lnTo>
                    <a:pt x="1501" y="4108"/>
                  </a:lnTo>
                  <a:lnTo>
                    <a:pt x="1501" y="4120"/>
                  </a:lnTo>
                  <a:cubicBezTo>
                    <a:pt x="1501" y="4227"/>
                    <a:pt x="1572" y="4298"/>
                    <a:pt x="1679" y="4298"/>
                  </a:cubicBezTo>
                  <a:cubicBezTo>
                    <a:pt x="1775" y="4298"/>
                    <a:pt x="1858" y="4227"/>
                    <a:pt x="1858" y="4120"/>
                  </a:cubicBezTo>
                  <a:lnTo>
                    <a:pt x="1858" y="4108"/>
                  </a:lnTo>
                  <a:lnTo>
                    <a:pt x="2048" y="4108"/>
                  </a:lnTo>
                  <a:cubicBezTo>
                    <a:pt x="2239" y="4108"/>
                    <a:pt x="2406" y="3941"/>
                    <a:pt x="2406" y="3751"/>
                  </a:cubicBezTo>
                  <a:lnTo>
                    <a:pt x="2406" y="3191"/>
                  </a:lnTo>
                  <a:cubicBezTo>
                    <a:pt x="2953" y="2917"/>
                    <a:pt x="3346" y="2334"/>
                    <a:pt x="3346" y="1679"/>
                  </a:cubicBezTo>
                  <a:cubicBezTo>
                    <a:pt x="3370" y="750"/>
                    <a:pt x="2608" y="0"/>
                    <a:pt x="16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4"/>
            <p:cNvSpPr/>
            <p:nvPr/>
          </p:nvSpPr>
          <p:spPr>
            <a:xfrm>
              <a:off x="855096" y="1521896"/>
              <a:ext cx="214152" cy="322183"/>
            </a:xfrm>
            <a:custGeom>
              <a:rect b="b" l="l" r="r" t="t"/>
              <a:pathLst>
                <a:path extrusionOk="0" h="10122" w="6728">
                  <a:moveTo>
                    <a:pt x="3346" y="358"/>
                  </a:moveTo>
                  <a:cubicBezTo>
                    <a:pt x="3870" y="358"/>
                    <a:pt x="4299" y="703"/>
                    <a:pt x="4299" y="1120"/>
                  </a:cubicBezTo>
                  <a:cubicBezTo>
                    <a:pt x="4001" y="1001"/>
                    <a:pt x="3691" y="941"/>
                    <a:pt x="3346" y="941"/>
                  </a:cubicBezTo>
                  <a:cubicBezTo>
                    <a:pt x="3001" y="941"/>
                    <a:pt x="2691" y="1001"/>
                    <a:pt x="2394" y="1120"/>
                  </a:cubicBezTo>
                  <a:cubicBezTo>
                    <a:pt x="2394" y="703"/>
                    <a:pt x="2810" y="358"/>
                    <a:pt x="3346" y="358"/>
                  </a:cubicBezTo>
                  <a:close/>
                  <a:moveTo>
                    <a:pt x="3370" y="1299"/>
                  </a:moveTo>
                  <a:cubicBezTo>
                    <a:pt x="4620" y="1299"/>
                    <a:pt x="5620" y="2311"/>
                    <a:pt x="5620" y="3561"/>
                  </a:cubicBezTo>
                  <a:cubicBezTo>
                    <a:pt x="5620" y="3882"/>
                    <a:pt x="5549" y="4216"/>
                    <a:pt x="5418" y="4513"/>
                  </a:cubicBezTo>
                  <a:lnTo>
                    <a:pt x="5418" y="4347"/>
                  </a:lnTo>
                  <a:cubicBezTo>
                    <a:pt x="5418" y="4144"/>
                    <a:pt x="5322" y="3930"/>
                    <a:pt x="5168" y="3799"/>
                  </a:cubicBezTo>
                  <a:cubicBezTo>
                    <a:pt x="4811" y="3489"/>
                    <a:pt x="4025" y="2953"/>
                    <a:pt x="2632" y="2811"/>
                  </a:cubicBezTo>
                  <a:cubicBezTo>
                    <a:pt x="2626" y="2810"/>
                    <a:pt x="2619" y="2809"/>
                    <a:pt x="2613" y="2809"/>
                  </a:cubicBezTo>
                  <a:cubicBezTo>
                    <a:pt x="2535" y="2809"/>
                    <a:pt x="2452" y="2878"/>
                    <a:pt x="2441" y="2977"/>
                  </a:cubicBezTo>
                  <a:cubicBezTo>
                    <a:pt x="2429" y="3073"/>
                    <a:pt x="2501" y="3156"/>
                    <a:pt x="2608" y="3168"/>
                  </a:cubicBezTo>
                  <a:cubicBezTo>
                    <a:pt x="3882" y="3311"/>
                    <a:pt x="4632" y="3787"/>
                    <a:pt x="4941" y="4061"/>
                  </a:cubicBezTo>
                  <a:cubicBezTo>
                    <a:pt x="5013" y="4144"/>
                    <a:pt x="5072" y="4239"/>
                    <a:pt x="5072" y="4347"/>
                  </a:cubicBezTo>
                  <a:lnTo>
                    <a:pt x="5072" y="4680"/>
                  </a:lnTo>
                  <a:cubicBezTo>
                    <a:pt x="5072" y="5609"/>
                    <a:pt x="4310" y="6371"/>
                    <a:pt x="3382" y="6371"/>
                  </a:cubicBezTo>
                  <a:cubicBezTo>
                    <a:pt x="3374" y="6371"/>
                    <a:pt x="3367" y="6371"/>
                    <a:pt x="3359" y="6371"/>
                  </a:cubicBezTo>
                  <a:cubicBezTo>
                    <a:pt x="2405" y="6371"/>
                    <a:pt x="1643" y="5625"/>
                    <a:pt x="1643" y="4692"/>
                  </a:cubicBezTo>
                  <a:lnTo>
                    <a:pt x="1643" y="4549"/>
                  </a:lnTo>
                  <a:cubicBezTo>
                    <a:pt x="1643" y="4466"/>
                    <a:pt x="1679" y="4406"/>
                    <a:pt x="1739" y="4382"/>
                  </a:cubicBezTo>
                  <a:cubicBezTo>
                    <a:pt x="1965" y="4263"/>
                    <a:pt x="2251" y="4025"/>
                    <a:pt x="2382" y="3620"/>
                  </a:cubicBezTo>
                  <a:cubicBezTo>
                    <a:pt x="2405" y="3525"/>
                    <a:pt x="2370" y="3430"/>
                    <a:pt x="2274" y="3394"/>
                  </a:cubicBezTo>
                  <a:cubicBezTo>
                    <a:pt x="2258" y="3389"/>
                    <a:pt x="2240" y="3387"/>
                    <a:pt x="2222" y="3387"/>
                  </a:cubicBezTo>
                  <a:cubicBezTo>
                    <a:pt x="2152" y="3387"/>
                    <a:pt x="2079" y="3425"/>
                    <a:pt x="2060" y="3501"/>
                  </a:cubicBezTo>
                  <a:cubicBezTo>
                    <a:pt x="1953" y="3799"/>
                    <a:pt x="1739" y="3966"/>
                    <a:pt x="1584" y="4061"/>
                  </a:cubicBezTo>
                  <a:cubicBezTo>
                    <a:pt x="1417" y="4156"/>
                    <a:pt x="1310" y="4335"/>
                    <a:pt x="1310" y="4513"/>
                  </a:cubicBezTo>
                  <a:cubicBezTo>
                    <a:pt x="1179" y="4216"/>
                    <a:pt x="1108" y="3882"/>
                    <a:pt x="1108" y="3561"/>
                  </a:cubicBezTo>
                  <a:cubicBezTo>
                    <a:pt x="1108" y="2311"/>
                    <a:pt x="2120" y="1299"/>
                    <a:pt x="3370" y="1299"/>
                  </a:cubicBezTo>
                  <a:close/>
                  <a:moveTo>
                    <a:pt x="4108" y="6585"/>
                  </a:moveTo>
                  <a:lnTo>
                    <a:pt x="4108" y="7002"/>
                  </a:lnTo>
                  <a:cubicBezTo>
                    <a:pt x="4108" y="7228"/>
                    <a:pt x="4239" y="7418"/>
                    <a:pt x="4430" y="7502"/>
                  </a:cubicBezTo>
                  <a:lnTo>
                    <a:pt x="4691" y="7621"/>
                  </a:lnTo>
                  <a:cubicBezTo>
                    <a:pt x="4441" y="8133"/>
                    <a:pt x="3918" y="8442"/>
                    <a:pt x="3346" y="8442"/>
                  </a:cubicBezTo>
                  <a:cubicBezTo>
                    <a:pt x="2786" y="8442"/>
                    <a:pt x="2263" y="8133"/>
                    <a:pt x="2013" y="7621"/>
                  </a:cubicBezTo>
                  <a:lnTo>
                    <a:pt x="2263" y="7502"/>
                  </a:lnTo>
                  <a:cubicBezTo>
                    <a:pt x="2453" y="7418"/>
                    <a:pt x="2584" y="7228"/>
                    <a:pt x="2584" y="7002"/>
                  </a:cubicBezTo>
                  <a:lnTo>
                    <a:pt x="2584" y="6585"/>
                  </a:lnTo>
                  <a:cubicBezTo>
                    <a:pt x="2822" y="6668"/>
                    <a:pt x="3084" y="6728"/>
                    <a:pt x="3346" y="6728"/>
                  </a:cubicBezTo>
                  <a:cubicBezTo>
                    <a:pt x="3620" y="6728"/>
                    <a:pt x="3870" y="6668"/>
                    <a:pt x="4108" y="6585"/>
                  </a:cubicBezTo>
                  <a:close/>
                  <a:moveTo>
                    <a:pt x="3346" y="1"/>
                  </a:moveTo>
                  <a:cubicBezTo>
                    <a:pt x="2632" y="1"/>
                    <a:pt x="2060" y="513"/>
                    <a:pt x="2060" y="1120"/>
                  </a:cubicBezTo>
                  <a:cubicBezTo>
                    <a:pt x="2060" y="1179"/>
                    <a:pt x="2060" y="1227"/>
                    <a:pt x="2072" y="1287"/>
                  </a:cubicBezTo>
                  <a:cubicBezTo>
                    <a:pt x="1286" y="1727"/>
                    <a:pt x="750" y="2572"/>
                    <a:pt x="750" y="3561"/>
                  </a:cubicBezTo>
                  <a:cubicBezTo>
                    <a:pt x="750" y="4204"/>
                    <a:pt x="989" y="4811"/>
                    <a:pt x="1405" y="5287"/>
                  </a:cubicBezTo>
                  <a:cubicBezTo>
                    <a:pt x="1548" y="5751"/>
                    <a:pt x="1846" y="6156"/>
                    <a:pt x="2251" y="6406"/>
                  </a:cubicBezTo>
                  <a:lnTo>
                    <a:pt x="2251" y="7014"/>
                  </a:lnTo>
                  <a:cubicBezTo>
                    <a:pt x="2251" y="7085"/>
                    <a:pt x="2203" y="7168"/>
                    <a:pt x="2132" y="7192"/>
                  </a:cubicBezTo>
                  <a:lnTo>
                    <a:pt x="548" y="7895"/>
                  </a:lnTo>
                  <a:cubicBezTo>
                    <a:pt x="203" y="8037"/>
                    <a:pt x="0" y="8371"/>
                    <a:pt x="0" y="8740"/>
                  </a:cubicBezTo>
                  <a:lnTo>
                    <a:pt x="0" y="9942"/>
                  </a:lnTo>
                  <a:cubicBezTo>
                    <a:pt x="0" y="10050"/>
                    <a:pt x="72" y="10121"/>
                    <a:pt x="179" y="10121"/>
                  </a:cubicBezTo>
                  <a:cubicBezTo>
                    <a:pt x="286" y="10121"/>
                    <a:pt x="358" y="10050"/>
                    <a:pt x="358" y="9942"/>
                  </a:cubicBezTo>
                  <a:lnTo>
                    <a:pt x="358" y="8740"/>
                  </a:lnTo>
                  <a:cubicBezTo>
                    <a:pt x="358" y="8514"/>
                    <a:pt x="489" y="8311"/>
                    <a:pt x="703" y="8216"/>
                  </a:cubicBezTo>
                  <a:lnTo>
                    <a:pt x="1691" y="7776"/>
                  </a:lnTo>
                  <a:cubicBezTo>
                    <a:pt x="2013" y="8395"/>
                    <a:pt x="2644" y="8799"/>
                    <a:pt x="3358" y="8799"/>
                  </a:cubicBezTo>
                  <a:cubicBezTo>
                    <a:pt x="4072" y="8799"/>
                    <a:pt x="4715" y="8395"/>
                    <a:pt x="5025" y="7776"/>
                  </a:cubicBezTo>
                  <a:lnTo>
                    <a:pt x="6025" y="8216"/>
                  </a:lnTo>
                  <a:cubicBezTo>
                    <a:pt x="6239" y="8311"/>
                    <a:pt x="6370" y="8514"/>
                    <a:pt x="6370" y="8740"/>
                  </a:cubicBezTo>
                  <a:lnTo>
                    <a:pt x="6370" y="9942"/>
                  </a:lnTo>
                  <a:cubicBezTo>
                    <a:pt x="6370" y="10050"/>
                    <a:pt x="6442" y="10121"/>
                    <a:pt x="6549" y="10121"/>
                  </a:cubicBezTo>
                  <a:cubicBezTo>
                    <a:pt x="6656" y="10121"/>
                    <a:pt x="6727" y="10050"/>
                    <a:pt x="6727" y="9942"/>
                  </a:cubicBezTo>
                  <a:lnTo>
                    <a:pt x="6727" y="8740"/>
                  </a:lnTo>
                  <a:cubicBezTo>
                    <a:pt x="6704" y="8371"/>
                    <a:pt x="6489" y="8037"/>
                    <a:pt x="6144" y="7895"/>
                  </a:cubicBezTo>
                  <a:lnTo>
                    <a:pt x="4572" y="7192"/>
                  </a:lnTo>
                  <a:cubicBezTo>
                    <a:pt x="4501" y="7168"/>
                    <a:pt x="4453" y="7085"/>
                    <a:pt x="4453" y="7014"/>
                  </a:cubicBezTo>
                  <a:lnTo>
                    <a:pt x="4453" y="6406"/>
                  </a:lnTo>
                  <a:cubicBezTo>
                    <a:pt x="4858" y="6156"/>
                    <a:pt x="5156" y="5751"/>
                    <a:pt x="5299" y="5287"/>
                  </a:cubicBezTo>
                  <a:cubicBezTo>
                    <a:pt x="5715" y="4811"/>
                    <a:pt x="5954" y="4204"/>
                    <a:pt x="5954" y="3561"/>
                  </a:cubicBezTo>
                  <a:cubicBezTo>
                    <a:pt x="5954" y="2596"/>
                    <a:pt x="5418" y="1727"/>
                    <a:pt x="4632" y="1287"/>
                  </a:cubicBezTo>
                  <a:cubicBezTo>
                    <a:pt x="4644" y="1227"/>
                    <a:pt x="4644" y="1179"/>
                    <a:pt x="4644" y="1120"/>
                  </a:cubicBezTo>
                  <a:cubicBezTo>
                    <a:pt x="4644" y="513"/>
                    <a:pt x="4060" y="1"/>
                    <a:pt x="33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4"/>
            <p:cNvSpPr/>
            <p:nvPr/>
          </p:nvSpPr>
          <p:spPr>
            <a:xfrm>
              <a:off x="896411" y="1808780"/>
              <a:ext cx="11395" cy="34918"/>
            </a:xfrm>
            <a:custGeom>
              <a:rect b="b" l="l" r="r" t="t"/>
              <a:pathLst>
                <a:path extrusionOk="0" h="1097" w="358">
                  <a:moveTo>
                    <a:pt x="179" y="1"/>
                  </a:moveTo>
                  <a:cubicBezTo>
                    <a:pt x="72" y="1"/>
                    <a:pt x="0" y="72"/>
                    <a:pt x="0" y="179"/>
                  </a:cubicBezTo>
                  <a:lnTo>
                    <a:pt x="0" y="918"/>
                  </a:lnTo>
                  <a:cubicBezTo>
                    <a:pt x="0" y="1025"/>
                    <a:pt x="72" y="1096"/>
                    <a:pt x="179" y="1096"/>
                  </a:cubicBezTo>
                  <a:cubicBezTo>
                    <a:pt x="286" y="1096"/>
                    <a:pt x="357" y="1025"/>
                    <a:pt x="357" y="918"/>
                  </a:cubicBezTo>
                  <a:lnTo>
                    <a:pt x="357" y="179"/>
                  </a:lnTo>
                  <a:cubicBezTo>
                    <a:pt x="345" y="84"/>
                    <a:pt x="262" y="1"/>
                    <a:pt x="17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4"/>
            <p:cNvSpPr/>
            <p:nvPr/>
          </p:nvSpPr>
          <p:spPr>
            <a:xfrm>
              <a:off x="1015391" y="1808780"/>
              <a:ext cx="11395" cy="34918"/>
            </a:xfrm>
            <a:custGeom>
              <a:rect b="b" l="l" r="r" t="t"/>
              <a:pathLst>
                <a:path extrusionOk="0" h="1097" w="358">
                  <a:moveTo>
                    <a:pt x="179" y="1"/>
                  </a:moveTo>
                  <a:cubicBezTo>
                    <a:pt x="72" y="1"/>
                    <a:pt x="1" y="72"/>
                    <a:pt x="1" y="179"/>
                  </a:cubicBezTo>
                  <a:lnTo>
                    <a:pt x="1" y="918"/>
                  </a:lnTo>
                  <a:cubicBezTo>
                    <a:pt x="1" y="1025"/>
                    <a:pt x="72" y="1096"/>
                    <a:pt x="179" y="1096"/>
                  </a:cubicBezTo>
                  <a:cubicBezTo>
                    <a:pt x="275" y="1096"/>
                    <a:pt x="346" y="1025"/>
                    <a:pt x="346" y="918"/>
                  </a:cubicBezTo>
                  <a:lnTo>
                    <a:pt x="346" y="179"/>
                  </a:lnTo>
                  <a:cubicBezTo>
                    <a:pt x="358" y="84"/>
                    <a:pt x="275" y="1"/>
                    <a:pt x="17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4"/>
            <p:cNvSpPr/>
            <p:nvPr/>
          </p:nvSpPr>
          <p:spPr>
            <a:xfrm>
              <a:off x="1057471" y="1522660"/>
              <a:ext cx="178534" cy="186110"/>
            </a:xfrm>
            <a:custGeom>
              <a:rect b="b" l="l" r="r" t="t"/>
              <a:pathLst>
                <a:path extrusionOk="0" h="5847" w="5609">
                  <a:moveTo>
                    <a:pt x="739" y="1"/>
                  </a:moveTo>
                  <a:cubicBezTo>
                    <a:pt x="346" y="1"/>
                    <a:pt x="0" y="322"/>
                    <a:pt x="0" y="739"/>
                  </a:cubicBezTo>
                  <a:lnTo>
                    <a:pt x="0" y="3751"/>
                  </a:lnTo>
                  <a:cubicBezTo>
                    <a:pt x="0" y="4144"/>
                    <a:pt x="322" y="4489"/>
                    <a:pt x="739" y="4489"/>
                  </a:cubicBezTo>
                  <a:lnTo>
                    <a:pt x="1084" y="4489"/>
                  </a:lnTo>
                  <a:lnTo>
                    <a:pt x="834" y="5513"/>
                  </a:lnTo>
                  <a:cubicBezTo>
                    <a:pt x="798" y="5620"/>
                    <a:pt x="846" y="5739"/>
                    <a:pt x="941" y="5799"/>
                  </a:cubicBezTo>
                  <a:cubicBezTo>
                    <a:pt x="977" y="5823"/>
                    <a:pt x="1036" y="5847"/>
                    <a:pt x="1084" y="5847"/>
                  </a:cubicBezTo>
                  <a:cubicBezTo>
                    <a:pt x="1143" y="5847"/>
                    <a:pt x="1191" y="5823"/>
                    <a:pt x="1250" y="5799"/>
                  </a:cubicBezTo>
                  <a:lnTo>
                    <a:pt x="3048" y="4489"/>
                  </a:lnTo>
                  <a:lnTo>
                    <a:pt x="4870" y="4489"/>
                  </a:lnTo>
                  <a:cubicBezTo>
                    <a:pt x="5263" y="4489"/>
                    <a:pt x="5608" y="4156"/>
                    <a:pt x="5608" y="3739"/>
                  </a:cubicBezTo>
                  <a:lnTo>
                    <a:pt x="5608" y="739"/>
                  </a:lnTo>
                  <a:cubicBezTo>
                    <a:pt x="5596" y="322"/>
                    <a:pt x="5263" y="1"/>
                    <a:pt x="4870" y="1"/>
                  </a:cubicBezTo>
                  <a:cubicBezTo>
                    <a:pt x="4763" y="1"/>
                    <a:pt x="4691" y="72"/>
                    <a:pt x="4691" y="179"/>
                  </a:cubicBezTo>
                  <a:cubicBezTo>
                    <a:pt x="4691" y="274"/>
                    <a:pt x="4763" y="346"/>
                    <a:pt x="4870" y="346"/>
                  </a:cubicBezTo>
                  <a:cubicBezTo>
                    <a:pt x="5072" y="346"/>
                    <a:pt x="5251" y="524"/>
                    <a:pt x="5251" y="739"/>
                  </a:cubicBezTo>
                  <a:lnTo>
                    <a:pt x="5251" y="3739"/>
                  </a:lnTo>
                  <a:cubicBezTo>
                    <a:pt x="5251" y="3953"/>
                    <a:pt x="5072" y="4132"/>
                    <a:pt x="4870" y="4132"/>
                  </a:cubicBezTo>
                  <a:lnTo>
                    <a:pt x="2989" y="4132"/>
                  </a:lnTo>
                  <a:cubicBezTo>
                    <a:pt x="2965" y="4132"/>
                    <a:pt x="2917" y="4144"/>
                    <a:pt x="2882" y="4156"/>
                  </a:cubicBezTo>
                  <a:lnTo>
                    <a:pt x="1215" y="5382"/>
                  </a:lnTo>
                  <a:lnTo>
                    <a:pt x="1477" y="4358"/>
                  </a:lnTo>
                  <a:cubicBezTo>
                    <a:pt x="1489" y="4299"/>
                    <a:pt x="1477" y="4251"/>
                    <a:pt x="1441" y="4203"/>
                  </a:cubicBezTo>
                  <a:cubicBezTo>
                    <a:pt x="1417" y="4156"/>
                    <a:pt x="1358" y="4132"/>
                    <a:pt x="1310" y="4132"/>
                  </a:cubicBezTo>
                  <a:lnTo>
                    <a:pt x="739" y="4132"/>
                  </a:lnTo>
                  <a:cubicBezTo>
                    <a:pt x="536" y="4132"/>
                    <a:pt x="358" y="3953"/>
                    <a:pt x="358" y="3739"/>
                  </a:cubicBezTo>
                  <a:lnTo>
                    <a:pt x="358" y="739"/>
                  </a:lnTo>
                  <a:cubicBezTo>
                    <a:pt x="358" y="524"/>
                    <a:pt x="536" y="346"/>
                    <a:pt x="739" y="346"/>
                  </a:cubicBezTo>
                  <a:cubicBezTo>
                    <a:pt x="846" y="346"/>
                    <a:pt x="917" y="274"/>
                    <a:pt x="917" y="179"/>
                  </a:cubicBezTo>
                  <a:cubicBezTo>
                    <a:pt x="917" y="72"/>
                    <a:pt x="846" y="1"/>
                    <a:pt x="7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 </a:t>
            </a:r>
            <a:r>
              <a:rPr lang="en"/>
              <a:t>business conference infographics</a:t>
            </a:r>
            <a:endParaRPr/>
          </a:p>
        </p:txBody>
      </p:sp>
      <p:graphicFrame>
        <p:nvGraphicFramePr>
          <p:cNvPr id="465" name="Google Shape;465;p25"/>
          <p:cNvGraphicFramePr/>
          <p:nvPr/>
        </p:nvGraphicFramePr>
        <p:xfrm>
          <a:off x="3705613" y="1258160"/>
          <a:ext cx="3000000" cy="3000000"/>
        </p:xfrm>
        <a:graphic>
          <a:graphicData uri="http://schemas.openxmlformats.org/drawingml/2006/table">
            <a:tbl>
              <a:tblPr>
                <a:noFill/>
                <a:tableStyleId>{F7785671-B684-49AA-96CA-93F374E80BD6}</a:tableStyleId>
              </a:tblPr>
              <a:tblGrid>
                <a:gridCol w="673975"/>
                <a:gridCol w="673975"/>
                <a:gridCol w="673975"/>
                <a:gridCol w="673975"/>
                <a:gridCol w="673975"/>
                <a:gridCol w="673975"/>
                <a:gridCol w="673975"/>
              </a:tblGrid>
              <a:tr h="681300">
                <a:tc gridSpan="7">
                  <a:txBody>
                    <a:bodyPr/>
                    <a:lstStyle/>
                    <a:p>
                      <a:pPr indent="0" lvl="0" marL="0" rtl="0" algn="ctr">
                        <a:spcBef>
                          <a:spcPts val="0"/>
                        </a:spcBef>
                        <a:spcAft>
                          <a:spcPts val="0"/>
                        </a:spcAft>
                        <a:buNone/>
                      </a:pPr>
                      <a:r>
                        <a:rPr lang="en" sz="2200">
                          <a:solidFill>
                            <a:schemeClr val="accent2"/>
                          </a:solidFill>
                          <a:latin typeface="DM Serif Display"/>
                          <a:ea typeface="DM Serif Display"/>
                          <a:cs typeface="DM Serif Display"/>
                          <a:sym typeface="DM Serif Display"/>
                        </a:rPr>
                        <a:t>September</a:t>
                      </a:r>
                      <a:endParaRPr sz="2200">
                        <a:solidFill>
                          <a:schemeClr val="accent2"/>
                        </a:solidFill>
                        <a:latin typeface="DM Serif Display"/>
                        <a:ea typeface="DM Serif Display"/>
                        <a:cs typeface="DM Serif Display"/>
                        <a:sym typeface="DM Serif Display"/>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accent2"/>
                      </a:solidFill>
                      <a:prstDash val="solid"/>
                      <a:round/>
                      <a:headEnd len="sm" w="sm" type="none"/>
                      <a:tailEnd len="sm" w="sm" type="none"/>
                    </a:lnB>
                  </a:tcPr>
                </a:tc>
                <a:tc hMerge="1"/>
                <a:tc hMerge="1"/>
                <a:tc hMerge="1"/>
                <a:tc hMerge="1"/>
                <a:tc hMerge="1"/>
                <a:tc hMerge="1"/>
              </a:tr>
              <a:tr h="428425">
                <a:tc>
                  <a:txBody>
                    <a:bodyPr/>
                    <a:lstStyle/>
                    <a:p>
                      <a:pPr indent="0" lvl="0" marL="0" rtl="0" algn="ctr">
                        <a:spcBef>
                          <a:spcPts val="0"/>
                        </a:spcBef>
                        <a:spcAft>
                          <a:spcPts val="0"/>
                        </a:spcAft>
                        <a:buNone/>
                      </a:pPr>
                      <a:r>
                        <a:rPr lang="en" sz="1600">
                          <a:solidFill>
                            <a:schemeClr val="accent2"/>
                          </a:solidFill>
                          <a:latin typeface="DM Serif Display"/>
                          <a:ea typeface="DM Serif Display"/>
                          <a:cs typeface="DM Serif Display"/>
                          <a:sym typeface="DM Serif Display"/>
                        </a:rPr>
                        <a:t>Mon</a:t>
                      </a:r>
                      <a:endParaRPr sz="1600">
                        <a:solidFill>
                          <a:schemeClr val="accent2"/>
                        </a:solidFill>
                        <a:latin typeface="DM Serif Display"/>
                        <a:ea typeface="DM Serif Display"/>
                        <a:cs typeface="DM Serif Display"/>
                        <a:sym typeface="DM Serif Display"/>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accent2"/>
                          </a:solidFill>
                          <a:latin typeface="DM Serif Display"/>
                          <a:ea typeface="DM Serif Display"/>
                          <a:cs typeface="DM Serif Display"/>
                          <a:sym typeface="DM Serif Display"/>
                        </a:rPr>
                        <a:t>Tue</a:t>
                      </a:r>
                      <a:endParaRPr sz="1600">
                        <a:solidFill>
                          <a:schemeClr val="accent2"/>
                        </a:solidFill>
                        <a:latin typeface="DM Serif Display"/>
                        <a:ea typeface="DM Serif Display"/>
                        <a:cs typeface="DM Serif Display"/>
                        <a:sym typeface="DM Serif Display"/>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accent2"/>
                          </a:solidFill>
                          <a:latin typeface="DM Serif Display"/>
                          <a:ea typeface="DM Serif Display"/>
                          <a:cs typeface="DM Serif Display"/>
                          <a:sym typeface="DM Serif Display"/>
                        </a:rPr>
                        <a:t>Wed</a:t>
                      </a:r>
                      <a:endParaRPr sz="1600">
                        <a:solidFill>
                          <a:schemeClr val="accent2"/>
                        </a:solidFill>
                        <a:latin typeface="DM Serif Display"/>
                        <a:ea typeface="DM Serif Display"/>
                        <a:cs typeface="DM Serif Display"/>
                        <a:sym typeface="DM Serif Display"/>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accent2"/>
                          </a:solidFill>
                          <a:latin typeface="DM Serif Display"/>
                          <a:ea typeface="DM Serif Display"/>
                          <a:cs typeface="DM Serif Display"/>
                          <a:sym typeface="DM Serif Display"/>
                        </a:rPr>
                        <a:t>Thu</a:t>
                      </a:r>
                      <a:endParaRPr sz="1600">
                        <a:solidFill>
                          <a:schemeClr val="accent2"/>
                        </a:solidFill>
                        <a:latin typeface="DM Serif Display"/>
                        <a:ea typeface="DM Serif Display"/>
                        <a:cs typeface="DM Serif Display"/>
                        <a:sym typeface="DM Serif Display"/>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accent2"/>
                          </a:solidFill>
                          <a:latin typeface="DM Serif Display"/>
                          <a:ea typeface="DM Serif Display"/>
                          <a:cs typeface="DM Serif Display"/>
                          <a:sym typeface="DM Serif Display"/>
                        </a:rPr>
                        <a:t>Fri</a:t>
                      </a:r>
                      <a:endParaRPr sz="1600">
                        <a:solidFill>
                          <a:schemeClr val="accent2"/>
                        </a:solidFill>
                        <a:latin typeface="DM Serif Display"/>
                        <a:ea typeface="DM Serif Display"/>
                        <a:cs typeface="DM Serif Display"/>
                        <a:sym typeface="DM Serif Display"/>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accent2"/>
                          </a:solidFill>
                          <a:latin typeface="DM Serif Display"/>
                          <a:ea typeface="DM Serif Display"/>
                          <a:cs typeface="DM Serif Display"/>
                          <a:sym typeface="DM Serif Display"/>
                        </a:rPr>
                        <a:t>Sat</a:t>
                      </a:r>
                      <a:endParaRPr sz="1600">
                        <a:solidFill>
                          <a:schemeClr val="accent2"/>
                        </a:solidFill>
                        <a:latin typeface="DM Serif Display"/>
                        <a:ea typeface="DM Serif Display"/>
                        <a:cs typeface="DM Serif Display"/>
                        <a:sym typeface="DM Serif Display"/>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accent2"/>
                          </a:solidFill>
                          <a:latin typeface="DM Serif Display"/>
                          <a:ea typeface="DM Serif Display"/>
                          <a:cs typeface="DM Serif Display"/>
                          <a:sym typeface="DM Serif Display"/>
                        </a:rPr>
                        <a:t>Sun</a:t>
                      </a:r>
                      <a:endParaRPr sz="1600">
                        <a:solidFill>
                          <a:schemeClr val="accent2"/>
                        </a:solidFill>
                        <a:latin typeface="DM Serif Display"/>
                        <a:ea typeface="DM Serif Display"/>
                        <a:cs typeface="DM Serif Display"/>
                        <a:sym typeface="DM Serif Display"/>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428425">
                <a:tc>
                  <a:txBody>
                    <a:bodyPr/>
                    <a:lstStyle/>
                    <a:p>
                      <a:pPr indent="0" lvl="0" marL="0" rtl="0" algn="ctr">
                        <a:spcBef>
                          <a:spcPts val="0"/>
                        </a:spcBef>
                        <a:spcAft>
                          <a:spcPts val="0"/>
                        </a:spcAft>
                        <a:buNone/>
                      </a:pPr>
                      <a:r>
                        <a:t/>
                      </a:r>
                      <a:endParaRPr>
                        <a:solidFill>
                          <a:schemeClr val="accent2"/>
                        </a:solidFill>
                        <a:latin typeface="Open Sans"/>
                        <a:ea typeface="Open Sans"/>
                        <a:cs typeface="Open Sans"/>
                        <a:sym typeface="Open Sans"/>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accent2"/>
                        </a:solidFill>
                        <a:latin typeface="Open Sans"/>
                        <a:ea typeface="Open Sans"/>
                        <a:cs typeface="Open Sans"/>
                        <a:sym typeface="Open Sans"/>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accent2"/>
                        </a:solidFill>
                        <a:latin typeface="Open Sans"/>
                        <a:ea typeface="Open Sans"/>
                        <a:cs typeface="Open Sans"/>
                        <a:sym typeface="Open Sans"/>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accent2"/>
                        </a:solidFill>
                        <a:latin typeface="Open Sans"/>
                        <a:ea typeface="Open Sans"/>
                        <a:cs typeface="Open Sans"/>
                        <a:sym typeface="Open Sans"/>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2"/>
                          </a:solidFill>
                          <a:latin typeface="Open Sans"/>
                          <a:ea typeface="Open Sans"/>
                          <a:cs typeface="Open Sans"/>
                          <a:sym typeface="Open Sans"/>
                        </a:rPr>
                        <a:t>01</a:t>
                      </a:r>
                      <a:endParaRPr>
                        <a:solidFill>
                          <a:schemeClr val="accent2"/>
                        </a:solidFill>
                        <a:latin typeface="Open Sans"/>
                        <a:ea typeface="Open Sans"/>
                        <a:cs typeface="Open Sans"/>
                        <a:sym typeface="Open Sans"/>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2"/>
                          </a:solidFill>
                          <a:latin typeface="Open Sans"/>
                          <a:ea typeface="Open Sans"/>
                          <a:cs typeface="Open Sans"/>
                          <a:sym typeface="Open Sans"/>
                        </a:rPr>
                        <a:t>02</a:t>
                      </a:r>
                      <a:endParaRPr>
                        <a:solidFill>
                          <a:schemeClr val="accent2"/>
                        </a:solidFill>
                        <a:latin typeface="Open Sans"/>
                        <a:ea typeface="Open Sans"/>
                        <a:cs typeface="Open Sans"/>
                        <a:sym typeface="Open Sans"/>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2"/>
                          </a:solidFill>
                          <a:latin typeface="Open Sans"/>
                          <a:ea typeface="Open Sans"/>
                          <a:cs typeface="Open Sans"/>
                          <a:sym typeface="Open Sans"/>
                        </a:rPr>
                        <a:t>03</a:t>
                      </a:r>
                      <a:endParaRPr>
                        <a:solidFill>
                          <a:schemeClr val="accent2"/>
                        </a:solidFill>
                        <a:latin typeface="Open Sans"/>
                        <a:ea typeface="Open Sans"/>
                        <a:cs typeface="Open Sans"/>
                        <a:sym typeface="Open Sans"/>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428425">
                <a:tc>
                  <a:txBody>
                    <a:bodyPr/>
                    <a:lstStyle/>
                    <a:p>
                      <a:pPr indent="0" lvl="0" marL="0" rtl="0" algn="ctr">
                        <a:spcBef>
                          <a:spcPts val="0"/>
                        </a:spcBef>
                        <a:spcAft>
                          <a:spcPts val="0"/>
                        </a:spcAft>
                        <a:buNone/>
                      </a:pPr>
                      <a:r>
                        <a:rPr lang="en">
                          <a:solidFill>
                            <a:schemeClr val="accent2"/>
                          </a:solidFill>
                          <a:latin typeface="Open Sans"/>
                          <a:ea typeface="Open Sans"/>
                          <a:cs typeface="Open Sans"/>
                          <a:sym typeface="Open Sans"/>
                        </a:rPr>
                        <a:t>04</a:t>
                      </a:r>
                      <a:endParaRPr>
                        <a:solidFill>
                          <a:schemeClr val="accent2"/>
                        </a:solidFill>
                        <a:latin typeface="Open Sans"/>
                        <a:ea typeface="Open Sans"/>
                        <a:cs typeface="Open Sans"/>
                        <a:sym typeface="Open Sans"/>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2"/>
                          </a:solidFill>
                          <a:latin typeface="Open Sans"/>
                          <a:ea typeface="Open Sans"/>
                          <a:cs typeface="Open Sans"/>
                          <a:sym typeface="Open Sans"/>
                        </a:rPr>
                        <a:t>05</a:t>
                      </a:r>
                      <a:endParaRPr>
                        <a:solidFill>
                          <a:schemeClr val="accent2"/>
                        </a:solidFill>
                        <a:latin typeface="Open Sans"/>
                        <a:ea typeface="Open Sans"/>
                        <a:cs typeface="Open Sans"/>
                        <a:sym typeface="Open Sans"/>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a:solidFill>
                            <a:schemeClr val="accent2"/>
                          </a:solidFill>
                          <a:latin typeface="Open Sans"/>
                          <a:ea typeface="Open Sans"/>
                          <a:cs typeface="Open Sans"/>
                          <a:sym typeface="Open Sans"/>
                        </a:rPr>
                        <a:t>06</a:t>
                      </a:r>
                      <a:endParaRPr>
                        <a:solidFill>
                          <a:schemeClr val="accent2"/>
                        </a:solidFill>
                        <a:latin typeface="Open Sans"/>
                        <a:ea typeface="Open Sans"/>
                        <a:cs typeface="Open Sans"/>
                        <a:sym typeface="Open Sans"/>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2"/>
                          </a:solidFill>
                          <a:latin typeface="Open Sans"/>
                          <a:ea typeface="Open Sans"/>
                          <a:cs typeface="Open Sans"/>
                          <a:sym typeface="Open Sans"/>
                        </a:rPr>
                        <a:t>07</a:t>
                      </a:r>
                      <a:endParaRPr>
                        <a:solidFill>
                          <a:schemeClr val="accent2"/>
                        </a:solidFill>
                        <a:latin typeface="Open Sans"/>
                        <a:ea typeface="Open Sans"/>
                        <a:cs typeface="Open Sans"/>
                        <a:sym typeface="Open Sans"/>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2"/>
                          </a:solidFill>
                          <a:latin typeface="Open Sans"/>
                          <a:ea typeface="Open Sans"/>
                          <a:cs typeface="Open Sans"/>
                          <a:sym typeface="Open Sans"/>
                        </a:rPr>
                        <a:t>08</a:t>
                      </a:r>
                      <a:endParaRPr>
                        <a:solidFill>
                          <a:schemeClr val="accent2"/>
                        </a:solidFill>
                        <a:latin typeface="Open Sans"/>
                        <a:ea typeface="Open Sans"/>
                        <a:cs typeface="Open Sans"/>
                        <a:sym typeface="Open Sans"/>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2"/>
                          </a:solidFill>
                          <a:latin typeface="Open Sans"/>
                          <a:ea typeface="Open Sans"/>
                          <a:cs typeface="Open Sans"/>
                          <a:sym typeface="Open Sans"/>
                        </a:rPr>
                        <a:t>09</a:t>
                      </a:r>
                      <a:endParaRPr>
                        <a:solidFill>
                          <a:schemeClr val="accent2"/>
                        </a:solidFill>
                        <a:latin typeface="Open Sans"/>
                        <a:ea typeface="Open Sans"/>
                        <a:cs typeface="Open Sans"/>
                        <a:sym typeface="Open Sans"/>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2"/>
                          </a:solidFill>
                          <a:latin typeface="Open Sans"/>
                          <a:ea typeface="Open Sans"/>
                          <a:cs typeface="Open Sans"/>
                          <a:sym typeface="Open Sans"/>
                        </a:rPr>
                        <a:t>10</a:t>
                      </a:r>
                      <a:endParaRPr>
                        <a:solidFill>
                          <a:schemeClr val="accent2"/>
                        </a:solidFill>
                        <a:latin typeface="Open Sans"/>
                        <a:ea typeface="Open Sans"/>
                        <a:cs typeface="Open Sans"/>
                        <a:sym typeface="Open Sans"/>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428425">
                <a:tc>
                  <a:txBody>
                    <a:bodyPr/>
                    <a:lstStyle/>
                    <a:p>
                      <a:pPr indent="0" lvl="0" marL="0" rtl="0" algn="ctr">
                        <a:spcBef>
                          <a:spcPts val="0"/>
                        </a:spcBef>
                        <a:spcAft>
                          <a:spcPts val="0"/>
                        </a:spcAft>
                        <a:buNone/>
                      </a:pPr>
                      <a:r>
                        <a:rPr lang="en">
                          <a:solidFill>
                            <a:schemeClr val="accent2"/>
                          </a:solidFill>
                          <a:latin typeface="Open Sans"/>
                          <a:ea typeface="Open Sans"/>
                          <a:cs typeface="Open Sans"/>
                          <a:sym typeface="Open Sans"/>
                        </a:rPr>
                        <a:t>11</a:t>
                      </a:r>
                      <a:endParaRPr>
                        <a:solidFill>
                          <a:schemeClr val="accent2"/>
                        </a:solidFill>
                        <a:latin typeface="Open Sans"/>
                        <a:ea typeface="Open Sans"/>
                        <a:cs typeface="Open Sans"/>
                        <a:sym typeface="Open Sans"/>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2"/>
                          </a:solidFill>
                          <a:latin typeface="Open Sans"/>
                          <a:ea typeface="Open Sans"/>
                          <a:cs typeface="Open Sans"/>
                          <a:sym typeface="Open Sans"/>
                        </a:rPr>
                        <a:t>12</a:t>
                      </a:r>
                      <a:endParaRPr>
                        <a:solidFill>
                          <a:schemeClr val="accent2"/>
                        </a:solidFill>
                        <a:latin typeface="Open Sans"/>
                        <a:ea typeface="Open Sans"/>
                        <a:cs typeface="Open Sans"/>
                        <a:sym typeface="Open Sans"/>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2"/>
                          </a:solidFill>
                          <a:latin typeface="Open Sans"/>
                          <a:ea typeface="Open Sans"/>
                          <a:cs typeface="Open Sans"/>
                          <a:sym typeface="Open Sans"/>
                        </a:rPr>
                        <a:t>13</a:t>
                      </a:r>
                      <a:endParaRPr>
                        <a:solidFill>
                          <a:schemeClr val="accent2"/>
                        </a:solidFill>
                        <a:latin typeface="Open Sans"/>
                        <a:ea typeface="Open Sans"/>
                        <a:cs typeface="Open Sans"/>
                        <a:sym typeface="Open Sans"/>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2"/>
                          </a:solidFill>
                          <a:latin typeface="Open Sans"/>
                          <a:ea typeface="Open Sans"/>
                          <a:cs typeface="Open Sans"/>
                          <a:sym typeface="Open Sans"/>
                        </a:rPr>
                        <a:t>14</a:t>
                      </a:r>
                      <a:endParaRPr>
                        <a:solidFill>
                          <a:schemeClr val="accent2"/>
                        </a:solidFill>
                        <a:latin typeface="Open Sans"/>
                        <a:ea typeface="Open Sans"/>
                        <a:cs typeface="Open Sans"/>
                        <a:sym typeface="Open Sans"/>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2"/>
                          </a:solidFill>
                          <a:latin typeface="Open Sans"/>
                          <a:ea typeface="Open Sans"/>
                          <a:cs typeface="Open Sans"/>
                          <a:sym typeface="Open Sans"/>
                        </a:rPr>
                        <a:t>15</a:t>
                      </a:r>
                      <a:endParaRPr>
                        <a:solidFill>
                          <a:schemeClr val="accent2"/>
                        </a:solidFill>
                        <a:latin typeface="Open Sans"/>
                        <a:ea typeface="Open Sans"/>
                        <a:cs typeface="Open Sans"/>
                        <a:sym typeface="Open Sans"/>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2"/>
                          </a:solidFill>
                          <a:latin typeface="Open Sans"/>
                          <a:ea typeface="Open Sans"/>
                          <a:cs typeface="Open Sans"/>
                          <a:sym typeface="Open Sans"/>
                        </a:rPr>
                        <a:t>16</a:t>
                      </a:r>
                      <a:endParaRPr>
                        <a:solidFill>
                          <a:schemeClr val="accent2"/>
                        </a:solidFill>
                        <a:latin typeface="Open Sans"/>
                        <a:ea typeface="Open Sans"/>
                        <a:cs typeface="Open Sans"/>
                        <a:sym typeface="Open Sans"/>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2"/>
                          </a:solidFill>
                          <a:latin typeface="Open Sans"/>
                          <a:ea typeface="Open Sans"/>
                          <a:cs typeface="Open Sans"/>
                          <a:sym typeface="Open Sans"/>
                        </a:rPr>
                        <a:t>17</a:t>
                      </a:r>
                      <a:endParaRPr>
                        <a:solidFill>
                          <a:schemeClr val="accent2"/>
                        </a:solidFill>
                        <a:latin typeface="Open Sans"/>
                        <a:ea typeface="Open Sans"/>
                        <a:cs typeface="Open Sans"/>
                        <a:sym typeface="Open Sans"/>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428425">
                <a:tc>
                  <a:txBody>
                    <a:bodyPr/>
                    <a:lstStyle/>
                    <a:p>
                      <a:pPr indent="0" lvl="0" marL="0" rtl="0" algn="ctr">
                        <a:spcBef>
                          <a:spcPts val="0"/>
                        </a:spcBef>
                        <a:spcAft>
                          <a:spcPts val="0"/>
                        </a:spcAft>
                        <a:buNone/>
                      </a:pPr>
                      <a:r>
                        <a:rPr lang="en">
                          <a:solidFill>
                            <a:schemeClr val="accent2"/>
                          </a:solidFill>
                          <a:latin typeface="Open Sans"/>
                          <a:ea typeface="Open Sans"/>
                          <a:cs typeface="Open Sans"/>
                          <a:sym typeface="Open Sans"/>
                        </a:rPr>
                        <a:t>18</a:t>
                      </a:r>
                      <a:endParaRPr>
                        <a:solidFill>
                          <a:schemeClr val="accent2"/>
                        </a:solidFill>
                        <a:latin typeface="Open Sans"/>
                        <a:ea typeface="Open Sans"/>
                        <a:cs typeface="Open Sans"/>
                        <a:sym typeface="Open Sans"/>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2"/>
                          </a:solidFill>
                          <a:latin typeface="Open Sans"/>
                          <a:ea typeface="Open Sans"/>
                          <a:cs typeface="Open Sans"/>
                          <a:sym typeface="Open Sans"/>
                        </a:rPr>
                        <a:t>19</a:t>
                      </a:r>
                      <a:endParaRPr>
                        <a:solidFill>
                          <a:schemeClr val="accent2"/>
                        </a:solidFill>
                        <a:latin typeface="Open Sans"/>
                        <a:ea typeface="Open Sans"/>
                        <a:cs typeface="Open Sans"/>
                        <a:sym typeface="Open Sans"/>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2"/>
                          </a:solidFill>
                          <a:latin typeface="Open Sans"/>
                          <a:ea typeface="Open Sans"/>
                          <a:cs typeface="Open Sans"/>
                          <a:sym typeface="Open Sans"/>
                        </a:rPr>
                        <a:t>20</a:t>
                      </a:r>
                      <a:endParaRPr>
                        <a:solidFill>
                          <a:schemeClr val="accent2"/>
                        </a:solidFill>
                        <a:latin typeface="Open Sans"/>
                        <a:ea typeface="Open Sans"/>
                        <a:cs typeface="Open Sans"/>
                        <a:sym typeface="Open Sans"/>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2"/>
                          </a:solidFill>
                          <a:latin typeface="Open Sans"/>
                          <a:ea typeface="Open Sans"/>
                          <a:cs typeface="Open Sans"/>
                          <a:sym typeface="Open Sans"/>
                        </a:rPr>
                        <a:t>21</a:t>
                      </a:r>
                      <a:endParaRPr>
                        <a:solidFill>
                          <a:schemeClr val="accent2"/>
                        </a:solidFill>
                        <a:latin typeface="Open Sans"/>
                        <a:ea typeface="Open Sans"/>
                        <a:cs typeface="Open Sans"/>
                        <a:sym typeface="Open Sans"/>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solidFill>
                            <a:schemeClr val="accent2"/>
                          </a:solidFill>
                          <a:latin typeface="Open Sans"/>
                          <a:ea typeface="Open Sans"/>
                          <a:cs typeface="Open Sans"/>
                          <a:sym typeface="Open Sans"/>
                        </a:rPr>
                        <a:t>22</a:t>
                      </a:r>
                      <a:endParaRPr>
                        <a:solidFill>
                          <a:schemeClr val="accent2"/>
                        </a:solidFill>
                        <a:latin typeface="Open Sans"/>
                        <a:ea typeface="Open Sans"/>
                        <a:cs typeface="Open Sans"/>
                        <a:sym typeface="Open Sans"/>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2"/>
                          </a:solidFill>
                          <a:latin typeface="Open Sans"/>
                          <a:ea typeface="Open Sans"/>
                          <a:cs typeface="Open Sans"/>
                          <a:sym typeface="Open Sans"/>
                        </a:rPr>
                        <a:t>23</a:t>
                      </a:r>
                      <a:endParaRPr>
                        <a:solidFill>
                          <a:schemeClr val="accent2"/>
                        </a:solidFill>
                        <a:latin typeface="Open Sans"/>
                        <a:ea typeface="Open Sans"/>
                        <a:cs typeface="Open Sans"/>
                        <a:sym typeface="Open Sans"/>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2"/>
                          </a:solidFill>
                          <a:latin typeface="Open Sans"/>
                          <a:ea typeface="Open Sans"/>
                          <a:cs typeface="Open Sans"/>
                          <a:sym typeface="Open Sans"/>
                        </a:rPr>
                        <a:t>24</a:t>
                      </a:r>
                      <a:endParaRPr>
                        <a:solidFill>
                          <a:schemeClr val="accent2"/>
                        </a:solidFill>
                        <a:latin typeface="Open Sans"/>
                        <a:ea typeface="Open Sans"/>
                        <a:cs typeface="Open Sans"/>
                        <a:sym typeface="Open Sans"/>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428425">
                <a:tc>
                  <a:txBody>
                    <a:bodyPr/>
                    <a:lstStyle/>
                    <a:p>
                      <a:pPr indent="0" lvl="0" marL="0" rtl="0" algn="ctr">
                        <a:spcBef>
                          <a:spcPts val="0"/>
                        </a:spcBef>
                        <a:spcAft>
                          <a:spcPts val="0"/>
                        </a:spcAft>
                        <a:buNone/>
                      </a:pPr>
                      <a:r>
                        <a:rPr lang="en">
                          <a:solidFill>
                            <a:schemeClr val="accent2"/>
                          </a:solidFill>
                          <a:latin typeface="Open Sans"/>
                          <a:ea typeface="Open Sans"/>
                          <a:cs typeface="Open Sans"/>
                          <a:sym typeface="Open Sans"/>
                        </a:rPr>
                        <a:t>25</a:t>
                      </a:r>
                      <a:endParaRPr>
                        <a:solidFill>
                          <a:schemeClr val="accent2"/>
                        </a:solidFill>
                        <a:latin typeface="Open Sans"/>
                        <a:ea typeface="Open Sans"/>
                        <a:cs typeface="Open Sans"/>
                        <a:sym typeface="Open Sans"/>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2"/>
                          </a:solidFill>
                          <a:latin typeface="Open Sans"/>
                          <a:ea typeface="Open Sans"/>
                          <a:cs typeface="Open Sans"/>
                          <a:sym typeface="Open Sans"/>
                        </a:rPr>
                        <a:t>26</a:t>
                      </a:r>
                      <a:endParaRPr>
                        <a:solidFill>
                          <a:schemeClr val="accent2"/>
                        </a:solidFill>
                        <a:latin typeface="Open Sans"/>
                        <a:ea typeface="Open Sans"/>
                        <a:cs typeface="Open Sans"/>
                        <a:sym typeface="Open Sans"/>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2"/>
                          </a:solidFill>
                          <a:latin typeface="Open Sans"/>
                          <a:ea typeface="Open Sans"/>
                          <a:cs typeface="Open Sans"/>
                          <a:sym typeface="Open Sans"/>
                        </a:rPr>
                        <a:t>27</a:t>
                      </a:r>
                      <a:endParaRPr>
                        <a:solidFill>
                          <a:schemeClr val="accent2"/>
                        </a:solidFill>
                        <a:latin typeface="Open Sans"/>
                        <a:ea typeface="Open Sans"/>
                        <a:cs typeface="Open Sans"/>
                        <a:sym typeface="Open Sans"/>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2"/>
                          </a:solidFill>
                          <a:latin typeface="Open Sans"/>
                          <a:ea typeface="Open Sans"/>
                          <a:cs typeface="Open Sans"/>
                          <a:sym typeface="Open Sans"/>
                        </a:rPr>
                        <a:t>28</a:t>
                      </a:r>
                      <a:endParaRPr>
                        <a:solidFill>
                          <a:schemeClr val="accent2"/>
                        </a:solidFill>
                        <a:latin typeface="Open Sans"/>
                        <a:ea typeface="Open Sans"/>
                        <a:cs typeface="Open Sans"/>
                        <a:sym typeface="Open Sans"/>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2"/>
                          </a:solidFill>
                          <a:latin typeface="Open Sans"/>
                          <a:ea typeface="Open Sans"/>
                          <a:cs typeface="Open Sans"/>
                          <a:sym typeface="Open Sans"/>
                        </a:rPr>
                        <a:t>29</a:t>
                      </a:r>
                      <a:endParaRPr>
                        <a:solidFill>
                          <a:schemeClr val="accent2"/>
                        </a:solidFill>
                        <a:latin typeface="Open Sans"/>
                        <a:ea typeface="Open Sans"/>
                        <a:cs typeface="Open Sans"/>
                        <a:sym typeface="Open Sans"/>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2"/>
                          </a:solidFill>
                          <a:latin typeface="Open Sans"/>
                          <a:ea typeface="Open Sans"/>
                          <a:cs typeface="Open Sans"/>
                          <a:sym typeface="Open Sans"/>
                        </a:rPr>
                        <a:t>30</a:t>
                      </a:r>
                      <a:endParaRPr>
                        <a:solidFill>
                          <a:schemeClr val="accent2"/>
                        </a:solidFill>
                        <a:latin typeface="Open Sans"/>
                        <a:ea typeface="Open Sans"/>
                        <a:cs typeface="Open Sans"/>
                        <a:sym typeface="Open Sans"/>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accent2"/>
                        </a:solidFill>
                        <a:latin typeface="Open Sans"/>
                        <a:ea typeface="Open Sans"/>
                        <a:cs typeface="Open Sans"/>
                        <a:sym typeface="Open Sans"/>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grpSp>
        <p:nvGrpSpPr>
          <p:cNvPr id="466" name="Google Shape;466;p25"/>
          <p:cNvGrpSpPr/>
          <p:nvPr/>
        </p:nvGrpSpPr>
        <p:grpSpPr>
          <a:xfrm>
            <a:off x="720010" y="1367420"/>
            <a:ext cx="2465909" cy="1348600"/>
            <a:chOff x="6053113" y="1447425"/>
            <a:chExt cx="2238683" cy="1348600"/>
          </a:xfrm>
        </p:grpSpPr>
        <p:sp>
          <p:nvSpPr>
            <p:cNvPr id="467" name="Google Shape;467;p25"/>
            <p:cNvSpPr txBox="1"/>
            <p:nvPr/>
          </p:nvSpPr>
          <p:spPr>
            <a:xfrm>
              <a:off x="6053113" y="2289325"/>
              <a:ext cx="2238600" cy="50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latin typeface="Open Sans"/>
                  <a:ea typeface="Open Sans"/>
                  <a:cs typeface="Open Sans"/>
                  <a:sym typeface="Open Sans"/>
                </a:rPr>
                <a:t>Mercury is the closest planet to the Sun</a:t>
              </a:r>
              <a:endParaRPr>
                <a:solidFill>
                  <a:schemeClr val="accent2"/>
                </a:solidFill>
                <a:latin typeface="Open Sans"/>
                <a:ea typeface="Open Sans"/>
                <a:cs typeface="Open Sans"/>
                <a:sym typeface="Open Sans"/>
              </a:endParaRPr>
            </a:p>
          </p:txBody>
        </p:sp>
        <p:sp>
          <p:nvSpPr>
            <p:cNvPr id="468" name="Google Shape;468;p25"/>
            <p:cNvSpPr txBox="1"/>
            <p:nvPr/>
          </p:nvSpPr>
          <p:spPr>
            <a:xfrm>
              <a:off x="6053138" y="1954075"/>
              <a:ext cx="2238600" cy="33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200">
                  <a:solidFill>
                    <a:schemeClr val="accent2"/>
                  </a:solidFill>
                  <a:latin typeface="DM Serif Display"/>
                  <a:ea typeface="DM Serif Display"/>
                  <a:cs typeface="DM Serif Display"/>
                  <a:sym typeface="DM Serif Display"/>
                </a:rPr>
                <a:t>Next conference 1</a:t>
              </a:r>
              <a:endParaRPr sz="2200">
                <a:solidFill>
                  <a:schemeClr val="accent2"/>
                </a:solidFill>
                <a:latin typeface="DM Serif Display"/>
                <a:ea typeface="DM Serif Display"/>
                <a:cs typeface="DM Serif Display"/>
                <a:sym typeface="DM Serif Display"/>
              </a:endParaRPr>
            </a:p>
          </p:txBody>
        </p:sp>
        <p:sp>
          <p:nvSpPr>
            <p:cNvPr id="469" name="Google Shape;469;p25"/>
            <p:cNvSpPr txBox="1"/>
            <p:nvPr/>
          </p:nvSpPr>
          <p:spPr>
            <a:xfrm>
              <a:off x="6053195" y="1447425"/>
              <a:ext cx="2238600" cy="50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900">
                  <a:solidFill>
                    <a:schemeClr val="dk2"/>
                  </a:solidFill>
                  <a:latin typeface="DM Serif Display"/>
                  <a:ea typeface="DM Serif Display"/>
                  <a:cs typeface="DM Serif Display"/>
                  <a:sym typeface="DM Serif Display"/>
                </a:rPr>
                <a:t>01</a:t>
              </a:r>
              <a:endParaRPr sz="2900">
                <a:solidFill>
                  <a:schemeClr val="dk2"/>
                </a:solidFill>
                <a:latin typeface="DM Serif Display"/>
                <a:ea typeface="DM Serif Display"/>
                <a:cs typeface="DM Serif Display"/>
                <a:sym typeface="DM Serif Display"/>
              </a:endParaRPr>
            </a:p>
          </p:txBody>
        </p:sp>
      </p:grpSp>
      <p:grpSp>
        <p:nvGrpSpPr>
          <p:cNvPr id="470" name="Google Shape;470;p25"/>
          <p:cNvGrpSpPr/>
          <p:nvPr/>
        </p:nvGrpSpPr>
        <p:grpSpPr>
          <a:xfrm>
            <a:off x="720272" y="3045020"/>
            <a:ext cx="2465913" cy="1348695"/>
            <a:chOff x="6053350" y="3102165"/>
            <a:chExt cx="2238686" cy="1348695"/>
          </a:xfrm>
        </p:grpSpPr>
        <p:sp>
          <p:nvSpPr>
            <p:cNvPr id="471" name="Google Shape;471;p25"/>
            <p:cNvSpPr txBox="1"/>
            <p:nvPr/>
          </p:nvSpPr>
          <p:spPr>
            <a:xfrm>
              <a:off x="6053350" y="3944160"/>
              <a:ext cx="2238600" cy="50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latin typeface="Open Sans"/>
                  <a:ea typeface="Open Sans"/>
                  <a:cs typeface="Open Sans"/>
                  <a:sym typeface="Open Sans"/>
                </a:rPr>
                <a:t>Despite being red, Mars is a very cold place</a:t>
              </a:r>
              <a:endParaRPr>
                <a:solidFill>
                  <a:schemeClr val="accent2"/>
                </a:solidFill>
                <a:latin typeface="Open Sans"/>
                <a:ea typeface="Open Sans"/>
                <a:cs typeface="Open Sans"/>
                <a:sym typeface="Open Sans"/>
              </a:endParaRPr>
            </a:p>
          </p:txBody>
        </p:sp>
        <p:sp>
          <p:nvSpPr>
            <p:cNvPr id="472" name="Google Shape;472;p25"/>
            <p:cNvSpPr txBox="1"/>
            <p:nvPr/>
          </p:nvSpPr>
          <p:spPr>
            <a:xfrm>
              <a:off x="6053436" y="3608912"/>
              <a:ext cx="2238600" cy="33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200">
                  <a:solidFill>
                    <a:schemeClr val="accent2"/>
                  </a:solidFill>
                  <a:latin typeface="DM Serif Display"/>
                  <a:ea typeface="DM Serif Display"/>
                  <a:cs typeface="DM Serif Display"/>
                  <a:sym typeface="DM Serif Display"/>
                </a:rPr>
                <a:t>Next conference 2</a:t>
              </a:r>
              <a:endParaRPr sz="2200">
                <a:solidFill>
                  <a:schemeClr val="accent2"/>
                </a:solidFill>
                <a:latin typeface="DM Serif Display"/>
                <a:ea typeface="DM Serif Display"/>
                <a:cs typeface="DM Serif Display"/>
                <a:sym typeface="DM Serif Display"/>
              </a:endParaRPr>
            </a:p>
          </p:txBody>
        </p:sp>
        <p:sp>
          <p:nvSpPr>
            <p:cNvPr id="473" name="Google Shape;473;p25"/>
            <p:cNvSpPr txBox="1"/>
            <p:nvPr/>
          </p:nvSpPr>
          <p:spPr>
            <a:xfrm>
              <a:off x="6053375" y="3102165"/>
              <a:ext cx="2238600" cy="50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900">
                  <a:solidFill>
                    <a:schemeClr val="lt2"/>
                  </a:solidFill>
                  <a:latin typeface="DM Serif Display"/>
                  <a:ea typeface="DM Serif Display"/>
                  <a:cs typeface="DM Serif Display"/>
                  <a:sym typeface="DM Serif Display"/>
                </a:rPr>
                <a:t>02</a:t>
              </a:r>
              <a:endParaRPr sz="2900">
                <a:solidFill>
                  <a:schemeClr val="lt2"/>
                </a:solidFill>
                <a:latin typeface="DM Serif Display"/>
                <a:ea typeface="DM Serif Display"/>
                <a:cs typeface="DM Serif Display"/>
                <a:sym typeface="DM Serif Display"/>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 </a:t>
            </a:r>
            <a:r>
              <a:rPr lang="en"/>
              <a:t>business conference infographics</a:t>
            </a:r>
            <a:endParaRPr/>
          </a:p>
        </p:txBody>
      </p:sp>
      <p:grpSp>
        <p:nvGrpSpPr>
          <p:cNvPr id="479" name="Google Shape;479;p26"/>
          <p:cNvGrpSpPr/>
          <p:nvPr/>
        </p:nvGrpSpPr>
        <p:grpSpPr>
          <a:xfrm>
            <a:off x="709975" y="1562798"/>
            <a:ext cx="1629303" cy="1060928"/>
            <a:chOff x="709975" y="1257998"/>
            <a:chExt cx="1629303" cy="1060928"/>
          </a:xfrm>
        </p:grpSpPr>
        <p:sp>
          <p:nvSpPr>
            <p:cNvPr id="480" name="Google Shape;480;p26"/>
            <p:cNvSpPr txBox="1"/>
            <p:nvPr/>
          </p:nvSpPr>
          <p:spPr>
            <a:xfrm>
              <a:off x="709978" y="1257998"/>
              <a:ext cx="16293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200">
                  <a:solidFill>
                    <a:schemeClr val="accent2"/>
                  </a:solidFill>
                  <a:latin typeface="DM Serif Display"/>
                  <a:ea typeface="DM Serif Display"/>
                  <a:cs typeface="DM Serif Display"/>
                  <a:sym typeface="DM Serif Display"/>
                </a:rPr>
                <a:t>Engage</a:t>
              </a:r>
              <a:endParaRPr sz="2200">
                <a:solidFill>
                  <a:schemeClr val="accent2"/>
                </a:solidFill>
                <a:latin typeface="DM Serif Display"/>
                <a:ea typeface="DM Serif Display"/>
                <a:cs typeface="DM Serif Display"/>
                <a:sym typeface="DM Serif Display"/>
              </a:endParaRPr>
            </a:p>
          </p:txBody>
        </p:sp>
        <p:sp>
          <p:nvSpPr>
            <p:cNvPr id="481" name="Google Shape;481;p26"/>
            <p:cNvSpPr txBox="1"/>
            <p:nvPr/>
          </p:nvSpPr>
          <p:spPr>
            <a:xfrm>
              <a:off x="709975" y="1517925"/>
              <a:ext cx="1629300" cy="8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latin typeface="Open Sans"/>
                  <a:ea typeface="Open Sans"/>
                  <a:cs typeface="Open Sans"/>
                  <a:sym typeface="Open Sans"/>
                </a:rPr>
                <a:t>Jupiter is a gas giant and the biggest planet</a:t>
              </a:r>
              <a:endParaRPr>
                <a:solidFill>
                  <a:schemeClr val="accent2"/>
                </a:solidFill>
                <a:latin typeface="Open Sans"/>
                <a:ea typeface="Open Sans"/>
                <a:cs typeface="Open Sans"/>
                <a:sym typeface="Open Sans"/>
              </a:endParaRPr>
            </a:p>
          </p:txBody>
        </p:sp>
      </p:grpSp>
      <p:grpSp>
        <p:nvGrpSpPr>
          <p:cNvPr id="482" name="Google Shape;482;p26"/>
          <p:cNvGrpSpPr/>
          <p:nvPr/>
        </p:nvGrpSpPr>
        <p:grpSpPr>
          <a:xfrm>
            <a:off x="719990" y="3435098"/>
            <a:ext cx="1629314" cy="1074903"/>
            <a:chOff x="2740465" y="3435098"/>
            <a:chExt cx="1629314" cy="1074903"/>
          </a:xfrm>
        </p:grpSpPr>
        <p:sp>
          <p:nvSpPr>
            <p:cNvPr id="483" name="Google Shape;483;p26"/>
            <p:cNvSpPr txBox="1"/>
            <p:nvPr/>
          </p:nvSpPr>
          <p:spPr>
            <a:xfrm>
              <a:off x="2740465" y="3435098"/>
              <a:ext cx="16293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200">
                  <a:solidFill>
                    <a:schemeClr val="accent2"/>
                  </a:solidFill>
                  <a:latin typeface="DM Serif Display"/>
                  <a:ea typeface="DM Serif Display"/>
                  <a:cs typeface="DM Serif Display"/>
                  <a:sym typeface="DM Serif Display"/>
                </a:rPr>
                <a:t>PR</a:t>
              </a:r>
              <a:endParaRPr sz="2200">
                <a:solidFill>
                  <a:schemeClr val="accent2"/>
                </a:solidFill>
                <a:latin typeface="DM Serif Display"/>
                <a:ea typeface="DM Serif Display"/>
                <a:cs typeface="DM Serif Display"/>
                <a:sym typeface="DM Serif Display"/>
              </a:endParaRPr>
            </a:p>
          </p:txBody>
        </p:sp>
        <p:sp>
          <p:nvSpPr>
            <p:cNvPr id="484" name="Google Shape;484;p26"/>
            <p:cNvSpPr txBox="1"/>
            <p:nvPr/>
          </p:nvSpPr>
          <p:spPr>
            <a:xfrm>
              <a:off x="2740479" y="3709000"/>
              <a:ext cx="1629300" cy="8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latin typeface="Open Sans"/>
                  <a:ea typeface="Open Sans"/>
                  <a:cs typeface="Open Sans"/>
                  <a:sym typeface="Open Sans"/>
                </a:rPr>
                <a:t>Mercury is the closest planet to the Sun</a:t>
              </a:r>
              <a:endParaRPr>
                <a:solidFill>
                  <a:schemeClr val="accent2"/>
                </a:solidFill>
                <a:latin typeface="Open Sans"/>
                <a:ea typeface="Open Sans"/>
                <a:cs typeface="Open Sans"/>
                <a:sym typeface="Open Sans"/>
              </a:endParaRPr>
            </a:p>
          </p:txBody>
        </p:sp>
      </p:grpSp>
      <p:grpSp>
        <p:nvGrpSpPr>
          <p:cNvPr id="485" name="Google Shape;485;p26"/>
          <p:cNvGrpSpPr/>
          <p:nvPr/>
        </p:nvGrpSpPr>
        <p:grpSpPr>
          <a:xfrm>
            <a:off x="6801491" y="1562798"/>
            <a:ext cx="1629306" cy="1074903"/>
            <a:chOff x="4770991" y="1257998"/>
            <a:chExt cx="1629306" cy="1074903"/>
          </a:xfrm>
        </p:grpSpPr>
        <p:sp>
          <p:nvSpPr>
            <p:cNvPr id="486" name="Google Shape;486;p26"/>
            <p:cNvSpPr txBox="1"/>
            <p:nvPr/>
          </p:nvSpPr>
          <p:spPr>
            <a:xfrm>
              <a:off x="4770997" y="1257998"/>
              <a:ext cx="1629300" cy="273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200">
                  <a:solidFill>
                    <a:schemeClr val="accent2"/>
                  </a:solidFill>
                  <a:latin typeface="DM Serif Display"/>
                  <a:ea typeface="DM Serif Display"/>
                  <a:cs typeface="DM Serif Display"/>
                  <a:sym typeface="DM Serif Display"/>
                </a:rPr>
                <a:t>Network</a:t>
              </a:r>
              <a:endParaRPr sz="2200">
                <a:solidFill>
                  <a:schemeClr val="accent2"/>
                </a:solidFill>
                <a:latin typeface="DM Serif Display"/>
                <a:ea typeface="DM Serif Display"/>
                <a:cs typeface="DM Serif Display"/>
                <a:sym typeface="DM Serif Display"/>
              </a:endParaRPr>
            </a:p>
          </p:txBody>
        </p:sp>
        <p:sp>
          <p:nvSpPr>
            <p:cNvPr id="487" name="Google Shape;487;p26"/>
            <p:cNvSpPr txBox="1"/>
            <p:nvPr/>
          </p:nvSpPr>
          <p:spPr>
            <a:xfrm>
              <a:off x="4770991" y="1531900"/>
              <a:ext cx="1629300" cy="801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accent2"/>
                  </a:solidFill>
                  <a:latin typeface="Open Sans"/>
                  <a:ea typeface="Open Sans"/>
                  <a:cs typeface="Open Sans"/>
                  <a:sym typeface="Open Sans"/>
                </a:rPr>
                <a:t>Venus has a nice name, but is a very hot place</a:t>
              </a:r>
              <a:endParaRPr>
                <a:solidFill>
                  <a:schemeClr val="accent2"/>
                </a:solidFill>
                <a:latin typeface="Open Sans"/>
                <a:ea typeface="Open Sans"/>
                <a:cs typeface="Open Sans"/>
                <a:sym typeface="Open Sans"/>
              </a:endParaRPr>
            </a:p>
          </p:txBody>
        </p:sp>
      </p:grpSp>
      <p:grpSp>
        <p:nvGrpSpPr>
          <p:cNvPr id="488" name="Google Shape;488;p26"/>
          <p:cNvGrpSpPr/>
          <p:nvPr/>
        </p:nvGrpSpPr>
        <p:grpSpPr>
          <a:xfrm>
            <a:off x="6801498" y="3435098"/>
            <a:ext cx="1629305" cy="1074903"/>
            <a:chOff x="6801498" y="3435098"/>
            <a:chExt cx="1629305" cy="1074903"/>
          </a:xfrm>
        </p:grpSpPr>
        <p:sp>
          <p:nvSpPr>
            <p:cNvPr id="489" name="Google Shape;489;p26"/>
            <p:cNvSpPr txBox="1"/>
            <p:nvPr/>
          </p:nvSpPr>
          <p:spPr>
            <a:xfrm>
              <a:off x="6801503" y="3435098"/>
              <a:ext cx="1629300" cy="273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200">
                  <a:solidFill>
                    <a:schemeClr val="accent2"/>
                  </a:solidFill>
                  <a:latin typeface="DM Serif Display"/>
                  <a:ea typeface="DM Serif Display"/>
                  <a:cs typeface="DM Serif Display"/>
                  <a:sym typeface="DM Serif Display"/>
                </a:rPr>
                <a:t>Research</a:t>
              </a:r>
              <a:endParaRPr sz="2200">
                <a:solidFill>
                  <a:schemeClr val="accent2"/>
                </a:solidFill>
                <a:latin typeface="DM Serif Display"/>
                <a:ea typeface="DM Serif Display"/>
                <a:cs typeface="DM Serif Display"/>
                <a:sym typeface="DM Serif Display"/>
              </a:endParaRPr>
            </a:p>
          </p:txBody>
        </p:sp>
        <p:sp>
          <p:nvSpPr>
            <p:cNvPr id="490" name="Google Shape;490;p26"/>
            <p:cNvSpPr txBox="1"/>
            <p:nvPr/>
          </p:nvSpPr>
          <p:spPr>
            <a:xfrm>
              <a:off x="6801498" y="3709000"/>
              <a:ext cx="1629300" cy="801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accent2"/>
                  </a:solidFill>
                  <a:latin typeface="Open Sans"/>
                  <a:ea typeface="Open Sans"/>
                  <a:cs typeface="Open Sans"/>
                  <a:sym typeface="Open Sans"/>
                </a:rPr>
                <a:t>Pluto is now considered a dwarf planet</a:t>
              </a:r>
              <a:endParaRPr>
                <a:solidFill>
                  <a:schemeClr val="accent2"/>
                </a:solidFill>
                <a:latin typeface="Open Sans"/>
                <a:ea typeface="Open Sans"/>
                <a:cs typeface="Open Sans"/>
                <a:sym typeface="Open Sans"/>
              </a:endParaRPr>
            </a:p>
          </p:txBody>
        </p:sp>
      </p:grpSp>
      <p:sp>
        <p:nvSpPr>
          <p:cNvPr id="491" name="Google Shape;491;p26"/>
          <p:cNvSpPr/>
          <p:nvPr/>
        </p:nvSpPr>
        <p:spPr>
          <a:xfrm>
            <a:off x="2548188" y="1755472"/>
            <a:ext cx="675600" cy="6756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6"/>
          <p:cNvSpPr/>
          <p:nvPr/>
        </p:nvSpPr>
        <p:spPr>
          <a:xfrm>
            <a:off x="2548188" y="3634747"/>
            <a:ext cx="675600" cy="6756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6"/>
          <p:cNvSpPr/>
          <p:nvPr/>
        </p:nvSpPr>
        <p:spPr>
          <a:xfrm>
            <a:off x="5973488" y="1755472"/>
            <a:ext cx="675600" cy="6756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6"/>
          <p:cNvSpPr/>
          <p:nvPr/>
        </p:nvSpPr>
        <p:spPr>
          <a:xfrm>
            <a:off x="5973488" y="3634747"/>
            <a:ext cx="675600" cy="6756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6"/>
          <p:cNvSpPr txBox="1"/>
          <p:nvPr/>
        </p:nvSpPr>
        <p:spPr>
          <a:xfrm>
            <a:off x="3691800" y="2637675"/>
            <a:ext cx="1760400" cy="79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accent2"/>
                </a:solidFill>
                <a:latin typeface="DM Serif Display"/>
                <a:ea typeface="DM Serif Display"/>
                <a:cs typeface="DM Serif Display"/>
                <a:sym typeface="DM Serif Display"/>
              </a:rPr>
              <a:t>Conference goals</a:t>
            </a:r>
            <a:endParaRPr sz="2200">
              <a:solidFill>
                <a:schemeClr val="accent2"/>
              </a:solidFill>
              <a:latin typeface="DM Serif Display"/>
              <a:ea typeface="DM Serif Display"/>
              <a:cs typeface="DM Serif Display"/>
              <a:sym typeface="DM Serif Display"/>
            </a:endParaRPr>
          </a:p>
        </p:txBody>
      </p:sp>
      <p:cxnSp>
        <p:nvCxnSpPr>
          <p:cNvPr id="496" name="Google Shape;496;p26"/>
          <p:cNvCxnSpPr>
            <a:stCxn id="495" idx="1"/>
            <a:endCxn id="491" idx="6"/>
          </p:cNvCxnSpPr>
          <p:nvPr/>
        </p:nvCxnSpPr>
        <p:spPr>
          <a:xfrm rot="10800000">
            <a:off x="3223800" y="2093325"/>
            <a:ext cx="468000" cy="939600"/>
          </a:xfrm>
          <a:prstGeom prst="bentConnector3">
            <a:avLst>
              <a:gd fmla="val 50001" name="adj1"/>
            </a:avLst>
          </a:prstGeom>
          <a:noFill/>
          <a:ln cap="flat" cmpd="sng" w="9525">
            <a:solidFill>
              <a:schemeClr val="accent2"/>
            </a:solidFill>
            <a:prstDash val="solid"/>
            <a:round/>
            <a:headEnd len="med" w="med" type="none"/>
            <a:tailEnd len="med" w="med" type="none"/>
          </a:ln>
        </p:spPr>
      </p:cxnSp>
      <p:cxnSp>
        <p:nvCxnSpPr>
          <p:cNvPr id="497" name="Google Shape;497;p26"/>
          <p:cNvCxnSpPr>
            <a:stCxn id="495" idx="1"/>
            <a:endCxn id="492" idx="6"/>
          </p:cNvCxnSpPr>
          <p:nvPr/>
        </p:nvCxnSpPr>
        <p:spPr>
          <a:xfrm flipH="1">
            <a:off x="3223800" y="3032925"/>
            <a:ext cx="468000" cy="939600"/>
          </a:xfrm>
          <a:prstGeom prst="bentConnector3">
            <a:avLst>
              <a:gd fmla="val 50001" name="adj1"/>
            </a:avLst>
          </a:prstGeom>
          <a:noFill/>
          <a:ln cap="flat" cmpd="sng" w="9525">
            <a:solidFill>
              <a:schemeClr val="accent2"/>
            </a:solidFill>
            <a:prstDash val="solid"/>
            <a:round/>
            <a:headEnd len="med" w="med" type="none"/>
            <a:tailEnd len="med" w="med" type="none"/>
          </a:ln>
        </p:spPr>
      </p:cxnSp>
      <p:cxnSp>
        <p:nvCxnSpPr>
          <p:cNvPr id="498" name="Google Shape;498;p26"/>
          <p:cNvCxnSpPr>
            <a:stCxn id="495" idx="3"/>
            <a:endCxn id="493" idx="2"/>
          </p:cNvCxnSpPr>
          <p:nvPr/>
        </p:nvCxnSpPr>
        <p:spPr>
          <a:xfrm flipH="1" rot="10800000">
            <a:off x="5452200" y="2093325"/>
            <a:ext cx="521400" cy="939600"/>
          </a:xfrm>
          <a:prstGeom prst="bentConnector3">
            <a:avLst>
              <a:gd fmla="val 49989" name="adj1"/>
            </a:avLst>
          </a:prstGeom>
          <a:noFill/>
          <a:ln cap="flat" cmpd="sng" w="9525">
            <a:solidFill>
              <a:schemeClr val="accent2"/>
            </a:solidFill>
            <a:prstDash val="solid"/>
            <a:round/>
            <a:headEnd len="med" w="med" type="none"/>
            <a:tailEnd len="med" w="med" type="none"/>
          </a:ln>
        </p:spPr>
      </p:cxnSp>
      <p:cxnSp>
        <p:nvCxnSpPr>
          <p:cNvPr id="499" name="Google Shape;499;p26"/>
          <p:cNvCxnSpPr>
            <a:stCxn id="495" idx="3"/>
            <a:endCxn id="494" idx="2"/>
          </p:cNvCxnSpPr>
          <p:nvPr/>
        </p:nvCxnSpPr>
        <p:spPr>
          <a:xfrm>
            <a:off x="5452200" y="3032925"/>
            <a:ext cx="521400" cy="939600"/>
          </a:xfrm>
          <a:prstGeom prst="bentConnector3">
            <a:avLst>
              <a:gd fmla="val 49989" name="adj1"/>
            </a:avLst>
          </a:prstGeom>
          <a:noFill/>
          <a:ln cap="flat" cmpd="sng" w="9525">
            <a:solidFill>
              <a:schemeClr val="accent2"/>
            </a:solidFill>
            <a:prstDash val="solid"/>
            <a:round/>
            <a:headEnd len="med" w="med" type="none"/>
            <a:tailEnd len="med" w="med" type="none"/>
          </a:ln>
        </p:spPr>
      </p:cxnSp>
      <p:grpSp>
        <p:nvGrpSpPr>
          <p:cNvPr id="500" name="Google Shape;500;p26"/>
          <p:cNvGrpSpPr/>
          <p:nvPr/>
        </p:nvGrpSpPr>
        <p:grpSpPr>
          <a:xfrm>
            <a:off x="2702532" y="1893478"/>
            <a:ext cx="366933" cy="399565"/>
            <a:chOff x="6675256" y="1516169"/>
            <a:chExt cx="327823" cy="357009"/>
          </a:xfrm>
        </p:grpSpPr>
        <p:sp>
          <p:nvSpPr>
            <p:cNvPr id="501" name="Google Shape;501;p26"/>
            <p:cNvSpPr/>
            <p:nvPr/>
          </p:nvSpPr>
          <p:spPr>
            <a:xfrm>
              <a:off x="6675256" y="1516169"/>
              <a:ext cx="111078" cy="188737"/>
            </a:xfrm>
            <a:custGeom>
              <a:rect b="b" l="l" r="r" t="t"/>
              <a:pathLst>
                <a:path extrusionOk="0" h="5930" w="3490">
                  <a:moveTo>
                    <a:pt x="1703" y="334"/>
                  </a:moveTo>
                  <a:cubicBezTo>
                    <a:pt x="2001" y="334"/>
                    <a:pt x="2239" y="548"/>
                    <a:pt x="2239" y="786"/>
                  </a:cubicBezTo>
                  <a:lnTo>
                    <a:pt x="2239" y="810"/>
                  </a:lnTo>
                  <a:cubicBezTo>
                    <a:pt x="2072" y="739"/>
                    <a:pt x="1894" y="715"/>
                    <a:pt x="1703" y="715"/>
                  </a:cubicBezTo>
                  <a:cubicBezTo>
                    <a:pt x="1513" y="715"/>
                    <a:pt x="1334" y="751"/>
                    <a:pt x="1168" y="810"/>
                  </a:cubicBezTo>
                  <a:lnTo>
                    <a:pt x="1168" y="786"/>
                  </a:lnTo>
                  <a:cubicBezTo>
                    <a:pt x="1168" y="536"/>
                    <a:pt x="1406" y="334"/>
                    <a:pt x="1703" y="334"/>
                  </a:cubicBezTo>
                  <a:close/>
                  <a:moveTo>
                    <a:pt x="1680" y="1037"/>
                  </a:moveTo>
                  <a:cubicBezTo>
                    <a:pt x="2263" y="1037"/>
                    <a:pt x="2739" y="1513"/>
                    <a:pt x="2739" y="2096"/>
                  </a:cubicBezTo>
                  <a:cubicBezTo>
                    <a:pt x="2739" y="2215"/>
                    <a:pt x="2727" y="2322"/>
                    <a:pt x="2680" y="2418"/>
                  </a:cubicBezTo>
                  <a:cubicBezTo>
                    <a:pt x="2215" y="1941"/>
                    <a:pt x="1406" y="1763"/>
                    <a:pt x="1358" y="1751"/>
                  </a:cubicBezTo>
                  <a:cubicBezTo>
                    <a:pt x="1346" y="1748"/>
                    <a:pt x="1334" y="1746"/>
                    <a:pt x="1321" y="1746"/>
                  </a:cubicBezTo>
                  <a:cubicBezTo>
                    <a:pt x="1283" y="1746"/>
                    <a:pt x="1245" y="1760"/>
                    <a:pt x="1227" y="1787"/>
                  </a:cubicBezTo>
                  <a:cubicBezTo>
                    <a:pt x="1179" y="1810"/>
                    <a:pt x="1168" y="1858"/>
                    <a:pt x="1168" y="1918"/>
                  </a:cubicBezTo>
                  <a:cubicBezTo>
                    <a:pt x="1168" y="1929"/>
                    <a:pt x="1144" y="2037"/>
                    <a:pt x="1025" y="2156"/>
                  </a:cubicBezTo>
                  <a:cubicBezTo>
                    <a:pt x="965" y="2215"/>
                    <a:pt x="965" y="2322"/>
                    <a:pt x="1025" y="2394"/>
                  </a:cubicBezTo>
                  <a:cubicBezTo>
                    <a:pt x="1053" y="2428"/>
                    <a:pt x="1092" y="2443"/>
                    <a:pt x="1133" y="2443"/>
                  </a:cubicBezTo>
                  <a:cubicBezTo>
                    <a:pt x="1178" y="2443"/>
                    <a:pt x="1225" y="2425"/>
                    <a:pt x="1263" y="2394"/>
                  </a:cubicBezTo>
                  <a:cubicBezTo>
                    <a:pt x="1358" y="2299"/>
                    <a:pt x="1418" y="2215"/>
                    <a:pt x="1441" y="2120"/>
                  </a:cubicBezTo>
                  <a:cubicBezTo>
                    <a:pt x="1727" y="2215"/>
                    <a:pt x="2299" y="2406"/>
                    <a:pt x="2549" y="2775"/>
                  </a:cubicBezTo>
                  <a:cubicBezTo>
                    <a:pt x="2501" y="3192"/>
                    <a:pt x="2132" y="3513"/>
                    <a:pt x="1703" y="3513"/>
                  </a:cubicBezTo>
                  <a:cubicBezTo>
                    <a:pt x="1239" y="3513"/>
                    <a:pt x="870" y="3168"/>
                    <a:pt x="822" y="2715"/>
                  </a:cubicBezTo>
                  <a:cubicBezTo>
                    <a:pt x="822" y="2691"/>
                    <a:pt x="810" y="2680"/>
                    <a:pt x="787" y="2644"/>
                  </a:cubicBezTo>
                  <a:cubicBezTo>
                    <a:pt x="691" y="2477"/>
                    <a:pt x="632" y="2287"/>
                    <a:pt x="632" y="2096"/>
                  </a:cubicBezTo>
                  <a:cubicBezTo>
                    <a:pt x="632" y="1513"/>
                    <a:pt x="1108" y="1037"/>
                    <a:pt x="1680" y="1037"/>
                  </a:cubicBezTo>
                  <a:close/>
                  <a:moveTo>
                    <a:pt x="2061" y="3775"/>
                  </a:moveTo>
                  <a:lnTo>
                    <a:pt x="2061" y="3954"/>
                  </a:lnTo>
                  <a:cubicBezTo>
                    <a:pt x="2061" y="4013"/>
                    <a:pt x="2072" y="4073"/>
                    <a:pt x="2108" y="4120"/>
                  </a:cubicBezTo>
                  <a:lnTo>
                    <a:pt x="1703" y="4501"/>
                  </a:lnTo>
                  <a:lnTo>
                    <a:pt x="1299" y="4120"/>
                  </a:lnTo>
                  <a:cubicBezTo>
                    <a:pt x="1334" y="4073"/>
                    <a:pt x="1346" y="4013"/>
                    <a:pt x="1346" y="3954"/>
                  </a:cubicBezTo>
                  <a:lnTo>
                    <a:pt x="1346" y="3775"/>
                  </a:lnTo>
                  <a:cubicBezTo>
                    <a:pt x="1465" y="3799"/>
                    <a:pt x="1584" y="3834"/>
                    <a:pt x="1703" y="3834"/>
                  </a:cubicBezTo>
                  <a:cubicBezTo>
                    <a:pt x="1822" y="3834"/>
                    <a:pt x="1953" y="3823"/>
                    <a:pt x="2061" y="3775"/>
                  </a:cubicBezTo>
                  <a:close/>
                  <a:moveTo>
                    <a:pt x="1727" y="1"/>
                  </a:moveTo>
                  <a:cubicBezTo>
                    <a:pt x="1251" y="1"/>
                    <a:pt x="870" y="334"/>
                    <a:pt x="870" y="775"/>
                  </a:cubicBezTo>
                  <a:cubicBezTo>
                    <a:pt x="870" y="846"/>
                    <a:pt x="882" y="906"/>
                    <a:pt x="894" y="977"/>
                  </a:cubicBezTo>
                  <a:cubicBezTo>
                    <a:pt x="560" y="1227"/>
                    <a:pt x="346" y="1632"/>
                    <a:pt x="346" y="2096"/>
                  </a:cubicBezTo>
                  <a:cubicBezTo>
                    <a:pt x="346" y="2334"/>
                    <a:pt x="406" y="2572"/>
                    <a:pt x="537" y="2799"/>
                  </a:cubicBezTo>
                  <a:cubicBezTo>
                    <a:pt x="584" y="3132"/>
                    <a:pt x="775" y="3430"/>
                    <a:pt x="1060" y="3632"/>
                  </a:cubicBezTo>
                  <a:lnTo>
                    <a:pt x="1060" y="3954"/>
                  </a:lnTo>
                  <a:lnTo>
                    <a:pt x="1060" y="3965"/>
                  </a:lnTo>
                  <a:lnTo>
                    <a:pt x="394" y="4299"/>
                  </a:lnTo>
                  <a:cubicBezTo>
                    <a:pt x="156" y="4418"/>
                    <a:pt x="1" y="4656"/>
                    <a:pt x="1" y="4906"/>
                  </a:cubicBezTo>
                  <a:lnTo>
                    <a:pt x="1" y="5775"/>
                  </a:lnTo>
                  <a:cubicBezTo>
                    <a:pt x="1" y="5859"/>
                    <a:pt x="84" y="5930"/>
                    <a:pt x="167" y="5930"/>
                  </a:cubicBezTo>
                  <a:cubicBezTo>
                    <a:pt x="263" y="5930"/>
                    <a:pt x="334" y="5859"/>
                    <a:pt x="334" y="5775"/>
                  </a:cubicBezTo>
                  <a:lnTo>
                    <a:pt x="334" y="4906"/>
                  </a:lnTo>
                  <a:cubicBezTo>
                    <a:pt x="334" y="4775"/>
                    <a:pt x="406" y="4644"/>
                    <a:pt x="525" y="4585"/>
                  </a:cubicBezTo>
                  <a:lnTo>
                    <a:pt x="1072" y="4311"/>
                  </a:lnTo>
                  <a:lnTo>
                    <a:pt x="1584" y="4787"/>
                  </a:lnTo>
                  <a:lnTo>
                    <a:pt x="1584" y="5775"/>
                  </a:lnTo>
                  <a:cubicBezTo>
                    <a:pt x="1584" y="5859"/>
                    <a:pt x="1656" y="5930"/>
                    <a:pt x="1751" y="5930"/>
                  </a:cubicBezTo>
                  <a:cubicBezTo>
                    <a:pt x="1834" y="5930"/>
                    <a:pt x="1906" y="5859"/>
                    <a:pt x="1906" y="5775"/>
                  </a:cubicBezTo>
                  <a:lnTo>
                    <a:pt x="1906" y="4787"/>
                  </a:lnTo>
                  <a:lnTo>
                    <a:pt x="2418" y="4311"/>
                  </a:lnTo>
                  <a:lnTo>
                    <a:pt x="2965" y="4585"/>
                  </a:lnTo>
                  <a:cubicBezTo>
                    <a:pt x="3084" y="4644"/>
                    <a:pt x="3156" y="4763"/>
                    <a:pt x="3156" y="4906"/>
                  </a:cubicBezTo>
                  <a:lnTo>
                    <a:pt x="3156" y="5775"/>
                  </a:lnTo>
                  <a:cubicBezTo>
                    <a:pt x="3156" y="5859"/>
                    <a:pt x="3239" y="5930"/>
                    <a:pt x="3323" y="5930"/>
                  </a:cubicBezTo>
                  <a:cubicBezTo>
                    <a:pt x="3406" y="5930"/>
                    <a:pt x="3489" y="5859"/>
                    <a:pt x="3489" y="5775"/>
                  </a:cubicBezTo>
                  <a:lnTo>
                    <a:pt x="3489" y="4906"/>
                  </a:lnTo>
                  <a:cubicBezTo>
                    <a:pt x="3442" y="4656"/>
                    <a:pt x="3299" y="4418"/>
                    <a:pt x="3073" y="4299"/>
                  </a:cubicBezTo>
                  <a:lnTo>
                    <a:pt x="2406" y="3965"/>
                  </a:lnTo>
                  <a:lnTo>
                    <a:pt x="2406" y="3954"/>
                  </a:lnTo>
                  <a:lnTo>
                    <a:pt x="2406" y="3632"/>
                  </a:lnTo>
                  <a:cubicBezTo>
                    <a:pt x="2668" y="3430"/>
                    <a:pt x="2858" y="3132"/>
                    <a:pt x="2918" y="2799"/>
                  </a:cubicBezTo>
                  <a:cubicBezTo>
                    <a:pt x="3037" y="2584"/>
                    <a:pt x="3120" y="2346"/>
                    <a:pt x="3120" y="2096"/>
                  </a:cubicBezTo>
                  <a:cubicBezTo>
                    <a:pt x="3120" y="1632"/>
                    <a:pt x="2894" y="1227"/>
                    <a:pt x="2561" y="977"/>
                  </a:cubicBezTo>
                  <a:cubicBezTo>
                    <a:pt x="2573" y="917"/>
                    <a:pt x="2596" y="846"/>
                    <a:pt x="2596" y="775"/>
                  </a:cubicBezTo>
                  <a:cubicBezTo>
                    <a:pt x="2596" y="334"/>
                    <a:pt x="2203" y="1"/>
                    <a:pt x="17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6"/>
            <p:cNvSpPr/>
            <p:nvPr/>
          </p:nvSpPr>
          <p:spPr>
            <a:xfrm>
              <a:off x="6696103" y="1679507"/>
              <a:ext cx="10630" cy="26162"/>
            </a:xfrm>
            <a:custGeom>
              <a:rect b="b" l="l" r="r" t="t"/>
              <a:pathLst>
                <a:path extrusionOk="0" h="822" w="334">
                  <a:moveTo>
                    <a:pt x="167" y="0"/>
                  </a:moveTo>
                  <a:cubicBezTo>
                    <a:pt x="84" y="0"/>
                    <a:pt x="1" y="72"/>
                    <a:pt x="1" y="167"/>
                  </a:cubicBezTo>
                  <a:lnTo>
                    <a:pt x="1" y="655"/>
                  </a:lnTo>
                  <a:cubicBezTo>
                    <a:pt x="1" y="738"/>
                    <a:pt x="84" y="822"/>
                    <a:pt x="167" y="822"/>
                  </a:cubicBezTo>
                  <a:cubicBezTo>
                    <a:pt x="263" y="822"/>
                    <a:pt x="334" y="738"/>
                    <a:pt x="334" y="655"/>
                  </a:cubicBezTo>
                  <a:lnTo>
                    <a:pt x="334" y="167"/>
                  </a:lnTo>
                  <a:cubicBezTo>
                    <a:pt x="334" y="72"/>
                    <a:pt x="263" y="0"/>
                    <a:pt x="16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6"/>
            <p:cNvSpPr/>
            <p:nvPr/>
          </p:nvSpPr>
          <p:spPr>
            <a:xfrm>
              <a:off x="6752183" y="1679507"/>
              <a:ext cx="10280" cy="26162"/>
            </a:xfrm>
            <a:custGeom>
              <a:rect b="b" l="l" r="r" t="t"/>
              <a:pathLst>
                <a:path extrusionOk="0" h="822" w="323">
                  <a:moveTo>
                    <a:pt x="167" y="0"/>
                  </a:moveTo>
                  <a:cubicBezTo>
                    <a:pt x="72" y="0"/>
                    <a:pt x="1" y="72"/>
                    <a:pt x="1" y="167"/>
                  </a:cubicBezTo>
                  <a:lnTo>
                    <a:pt x="1" y="655"/>
                  </a:lnTo>
                  <a:cubicBezTo>
                    <a:pt x="1" y="738"/>
                    <a:pt x="72" y="822"/>
                    <a:pt x="167" y="822"/>
                  </a:cubicBezTo>
                  <a:cubicBezTo>
                    <a:pt x="251" y="822"/>
                    <a:pt x="322" y="738"/>
                    <a:pt x="322" y="655"/>
                  </a:cubicBezTo>
                  <a:lnTo>
                    <a:pt x="322" y="167"/>
                  </a:lnTo>
                  <a:cubicBezTo>
                    <a:pt x="322" y="72"/>
                    <a:pt x="251" y="0"/>
                    <a:pt x="16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6"/>
            <p:cNvSpPr/>
            <p:nvPr/>
          </p:nvSpPr>
          <p:spPr>
            <a:xfrm>
              <a:off x="6919310" y="1734060"/>
              <a:ext cx="45131" cy="15946"/>
            </a:xfrm>
            <a:custGeom>
              <a:rect b="b" l="l" r="r" t="t"/>
              <a:pathLst>
                <a:path extrusionOk="0" h="501" w="1418">
                  <a:moveTo>
                    <a:pt x="167" y="1"/>
                  </a:moveTo>
                  <a:cubicBezTo>
                    <a:pt x="72" y="1"/>
                    <a:pt x="0" y="72"/>
                    <a:pt x="0" y="156"/>
                  </a:cubicBezTo>
                  <a:cubicBezTo>
                    <a:pt x="0" y="251"/>
                    <a:pt x="72" y="322"/>
                    <a:pt x="167" y="322"/>
                  </a:cubicBezTo>
                  <a:cubicBezTo>
                    <a:pt x="346" y="322"/>
                    <a:pt x="881" y="358"/>
                    <a:pt x="1143" y="489"/>
                  </a:cubicBezTo>
                  <a:cubicBezTo>
                    <a:pt x="1179" y="501"/>
                    <a:pt x="1191" y="501"/>
                    <a:pt x="1227" y="501"/>
                  </a:cubicBezTo>
                  <a:cubicBezTo>
                    <a:pt x="1286" y="501"/>
                    <a:pt x="1346" y="477"/>
                    <a:pt x="1370" y="417"/>
                  </a:cubicBezTo>
                  <a:cubicBezTo>
                    <a:pt x="1417" y="334"/>
                    <a:pt x="1382" y="239"/>
                    <a:pt x="1298" y="191"/>
                  </a:cubicBezTo>
                  <a:cubicBezTo>
                    <a:pt x="905" y="1"/>
                    <a:pt x="191" y="1"/>
                    <a:pt x="1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6"/>
            <p:cNvSpPr/>
            <p:nvPr/>
          </p:nvSpPr>
          <p:spPr>
            <a:xfrm>
              <a:off x="6879907" y="1706020"/>
              <a:ext cx="123172" cy="167158"/>
            </a:xfrm>
            <a:custGeom>
              <a:rect b="b" l="l" r="r" t="t"/>
              <a:pathLst>
                <a:path extrusionOk="0" h="5252" w="3870">
                  <a:moveTo>
                    <a:pt x="3001" y="310"/>
                  </a:moveTo>
                  <a:lnTo>
                    <a:pt x="3001" y="989"/>
                  </a:lnTo>
                  <a:cubicBezTo>
                    <a:pt x="3001" y="1096"/>
                    <a:pt x="2965" y="1215"/>
                    <a:pt x="2917" y="1310"/>
                  </a:cubicBezTo>
                  <a:lnTo>
                    <a:pt x="2834" y="1477"/>
                  </a:lnTo>
                  <a:cubicBezTo>
                    <a:pt x="2822" y="1501"/>
                    <a:pt x="2822" y="1513"/>
                    <a:pt x="2822" y="1549"/>
                  </a:cubicBezTo>
                  <a:lnTo>
                    <a:pt x="2822" y="1906"/>
                  </a:lnTo>
                  <a:cubicBezTo>
                    <a:pt x="2822" y="2144"/>
                    <a:pt x="2727" y="2370"/>
                    <a:pt x="2548" y="2537"/>
                  </a:cubicBezTo>
                  <a:cubicBezTo>
                    <a:pt x="2381" y="2727"/>
                    <a:pt x="2167" y="2811"/>
                    <a:pt x="1905" y="2811"/>
                  </a:cubicBezTo>
                  <a:cubicBezTo>
                    <a:pt x="1429" y="2799"/>
                    <a:pt x="1048" y="2382"/>
                    <a:pt x="1048" y="1870"/>
                  </a:cubicBezTo>
                  <a:lnTo>
                    <a:pt x="1048" y="1560"/>
                  </a:lnTo>
                  <a:cubicBezTo>
                    <a:pt x="1048" y="1525"/>
                    <a:pt x="1048" y="1513"/>
                    <a:pt x="1036" y="1489"/>
                  </a:cubicBezTo>
                  <a:lnTo>
                    <a:pt x="929" y="1275"/>
                  </a:lnTo>
                  <a:cubicBezTo>
                    <a:pt x="893" y="1203"/>
                    <a:pt x="869" y="1108"/>
                    <a:pt x="869" y="1037"/>
                  </a:cubicBezTo>
                  <a:lnTo>
                    <a:pt x="869" y="1025"/>
                  </a:lnTo>
                  <a:cubicBezTo>
                    <a:pt x="869" y="632"/>
                    <a:pt x="1179" y="310"/>
                    <a:pt x="1584" y="310"/>
                  </a:cubicBezTo>
                  <a:close/>
                  <a:moveTo>
                    <a:pt x="2310" y="3084"/>
                  </a:moveTo>
                  <a:cubicBezTo>
                    <a:pt x="2310" y="3120"/>
                    <a:pt x="2322" y="3180"/>
                    <a:pt x="2346" y="3227"/>
                  </a:cubicBezTo>
                  <a:lnTo>
                    <a:pt x="2191" y="3358"/>
                  </a:lnTo>
                  <a:cubicBezTo>
                    <a:pt x="2119" y="3430"/>
                    <a:pt x="2024" y="3465"/>
                    <a:pt x="1941" y="3465"/>
                  </a:cubicBezTo>
                  <a:cubicBezTo>
                    <a:pt x="1846" y="3465"/>
                    <a:pt x="1750" y="3418"/>
                    <a:pt x="1679" y="3358"/>
                  </a:cubicBezTo>
                  <a:lnTo>
                    <a:pt x="1548" y="3227"/>
                  </a:lnTo>
                  <a:cubicBezTo>
                    <a:pt x="1560" y="3180"/>
                    <a:pt x="1584" y="3120"/>
                    <a:pt x="1584" y="3084"/>
                  </a:cubicBezTo>
                  <a:cubicBezTo>
                    <a:pt x="1679" y="3108"/>
                    <a:pt x="1786" y="3132"/>
                    <a:pt x="1905" y="3132"/>
                  </a:cubicBezTo>
                  <a:lnTo>
                    <a:pt x="1953" y="3132"/>
                  </a:lnTo>
                  <a:cubicBezTo>
                    <a:pt x="2072" y="3132"/>
                    <a:pt x="2203" y="3120"/>
                    <a:pt x="2310" y="3084"/>
                  </a:cubicBezTo>
                  <a:close/>
                  <a:moveTo>
                    <a:pt x="1584" y="1"/>
                  </a:moveTo>
                  <a:cubicBezTo>
                    <a:pt x="1000" y="1"/>
                    <a:pt x="536" y="465"/>
                    <a:pt x="536" y="1037"/>
                  </a:cubicBezTo>
                  <a:lnTo>
                    <a:pt x="536" y="1060"/>
                  </a:lnTo>
                  <a:cubicBezTo>
                    <a:pt x="536" y="1191"/>
                    <a:pt x="572" y="1322"/>
                    <a:pt x="631" y="1441"/>
                  </a:cubicBezTo>
                  <a:lnTo>
                    <a:pt x="715" y="1608"/>
                  </a:lnTo>
                  <a:lnTo>
                    <a:pt x="715" y="1870"/>
                  </a:lnTo>
                  <a:cubicBezTo>
                    <a:pt x="715" y="2311"/>
                    <a:pt x="929" y="2680"/>
                    <a:pt x="1238" y="2918"/>
                  </a:cubicBezTo>
                  <a:lnTo>
                    <a:pt x="1238" y="3061"/>
                  </a:lnTo>
                  <a:cubicBezTo>
                    <a:pt x="1238" y="3156"/>
                    <a:pt x="1179" y="3227"/>
                    <a:pt x="1107" y="3239"/>
                  </a:cubicBezTo>
                  <a:lnTo>
                    <a:pt x="512" y="3406"/>
                  </a:lnTo>
                  <a:cubicBezTo>
                    <a:pt x="214" y="3501"/>
                    <a:pt x="0" y="3763"/>
                    <a:pt x="0" y="4073"/>
                  </a:cubicBezTo>
                  <a:lnTo>
                    <a:pt x="0" y="5085"/>
                  </a:lnTo>
                  <a:cubicBezTo>
                    <a:pt x="0" y="5180"/>
                    <a:pt x="83" y="5251"/>
                    <a:pt x="167" y="5251"/>
                  </a:cubicBezTo>
                  <a:cubicBezTo>
                    <a:pt x="250" y="5251"/>
                    <a:pt x="334" y="5180"/>
                    <a:pt x="334" y="5085"/>
                  </a:cubicBezTo>
                  <a:lnTo>
                    <a:pt x="334" y="4073"/>
                  </a:lnTo>
                  <a:cubicBezTo>
                    <a:pt x="334" y="3918"/>
                    <a:pt x="429" y="3775"/>
                    <a:pt x="595" y="3739"/>
                  </a:cubicBezTo>
                  <a:lnTo>
                    <a:pt x="1191" y="3573"/>
                  </a:lnTo>
                  <a:cubicBezTo>
                    <a:pt x="1238" y="3561"/>
                    <a:pt x="1298" y="3525"/>
                    <a:pt x="1346" y="3513"/>
                  </a:cubicBezTo>
                  <a:lnTo>
                    <a:pt x="1441" y="3620"/>
                  </a:lnTo>
                  <a:cubicBezTo>
                    <a:pt x="1584" y="3751"/>
                    <a:pt x="1738" y="3823"/>
                    <a:pt x="1941" y="3823"/>
                  </a:cubicBezTo>
                  <a:cubicBezTo>
                    <a:pt x="2131" y="3823"/>
                    <a:pt x="2298" y="3751"/>
                    <a:pt x="2429" y="3620"/>
                  </a:cubicBezTo>
                  <a:lnTo>
                    <a:pt x="2536" y="3513"/>
                  </a:lnTo>
                  <a:cubicBezTo>
                    <a:pt x="2572" y="3537"/>
                    <a:pt x="2620" y="3561"/>
                    <a:pt x="2679" y="3573"/>
                  </a:cubicBezTo>
                  <a:lnTo>
                    <a:pt x="3274" y="3739"/>
                  </a:lnTo>
                  <a:cubicBezTo>
                    <a:pt x="3429" y="3775"/>
                    <a:pt x="3548" y="3930"/>
                    <a:pt x="3548" y="4073"/>
                  </a:cubicBezTo>
                  <a:lnTo>
                    <a:pt x="3548" y="5085"/>
                  </a:lnTo>
                  <a:cubicBezTo>
                    <a:pt x="3548" y="5180"/>
                    <a:pt x="3620" y="5251"/>
                    <a:pt x="3703" y="5251"/>
                  </a:cubicBezTo>
                  <a:cubicBezTo>
                    <a:pt x="3798" y="5251"/>
                    <a:pt x="3870" y="5180"/>
                    <a:pt x="3870" y="5085"/>
                  </a:cubicBezTo>
                  <a:lnTo>
                    <a:pt x="3870" y="4073"/>
                  </a:lnTo>
                  <a:cubicBezTo>
                    <a:pt x="3858" y="3763"/>
                    <a:pt x="3655" y="3501"/>
                    <a:pt x="3358" y="3406"/>
                  </a:cubicBezTo>
                  <a:lnTo>
                    <a:pt x="2762" y="3239"/>
                  </a:lnTo>
                  <a:cubicBezTo>
                    <a:pt x="2679" y="3215"/>
                    <a:pt x="2620" y="3156"/>
                    <a:pt x="2620" y="3061"/>
                  </a:cubicBezTo>
                  <a:lnTo>
                    <a:pt x="2620" y="2930"/>
                  </a:lnTo>
                  <a:cubicBezTo>
                    <a:pt x="2679" y="2882"/>
                    <a:pt x="2727" y="2858"/>
                    <a:pt x="2786" y="2799"/>
                  </a:cubicBezTo>
                  <a:cubicBezTo>
                    <a:pt x="3024" y="2561"/>
                    <a:pt x="3155" y="2263"/>
                    <a:pt x="3155" y="1918"/>
                  </a:cubicBezTo>
                  <a:lnTo>
                    <a:pt x="3155" y="1608"/>
                  </a:lnTo>
                  <a:lnTo>
                    <a:pt x="3215" y="1477"/>
                  </a:lnTo>
                  <a:cubicBezTo>
                    <a:pt x="3298" y="1322"/>
                    <a:pt x="3322" y="1179"/>
                    <a:pt x="3322" y="1013"/>
                  </a:cubicBezTo>
                  <a:lnTo>
                    <a:pt x="3322" y="167"/>
                  </a:lnTo>
                  <a:cubicBezTo>
                    <a:pt x="3322" y="72"/>
                    <a:pt x="3251" y="1"/>
                    <a:pt x="315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6"/>
            <p:cNvSpPr/>
            <p:nvPr/>
          </p:nvSpPr>
          <p:spPr>
            <a:xfrm>
              <a:off x="6902632" y="1840173"/>
              <a:ext cx="10630" cy="32623"/>
            </a:xfrm>
            <a:custGeom>
              <a:rect b="b" l="l" r="r" t="t"/>
              <a:pathLst>
                <a:path extrusionOk="0" h="1025" w="334">
                  <a:moveTo>
                    <a:pt x="167" y="0"/>
                  </a:moveTo>
                  <a:cubicBezTo>
                    <a:pt x="84" y="0"/>
                    <a:pt x="1" y="72"/>
                    <a:pt x="1" y="155"/>
                  </a:cubicBezTo>
                  <a:lnTo>
                    <a:pt x="1" y="858"/>
                  </a:lnTo>
                  <a:cubicBezTo>
                    <a:pt x="1" y="953"/>
                    <a:pt x="84" y="1024"/>
                    <a:pt x="167" y="1024"/>
                  </a:cubicBezTo>
                  <a:cubicBezTo>
                    <a:pt x="262" y="1024"/>
                    <a:pt x="334" y="953"/>
                    <a:pt x="334" y="858"/>
                  </a:cubicBezTo>
                  <a:lnTo>
                    <a:pt x="334" y="155"/>
                  </a:lnTo>
                  <a:cubicBezTo>
                    <a:pt x="334" y="72"/>
                    <a:pt x="262" y="0"/>
                    <a:pt x="16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6"/>
            <p:cNvSpPr/>
            <p:nvPr/>
          </p:nvSpPr>
          <p:spPr>
            <a:xfrm>
              <a:off x="6970075" y="1840173"/>
              <a:ext cx="10280" cy="32623"/>
            </a:xfrm>
            <a:custGeom>
              <a:rect b="b" l="l" r="r" t="t"/>
              <a:pathLst>
                <a:path extrusionOk="0" h="1025" w="323">
                  <a:moveTo>
                    <a:pt x="168" y="0"/>
                  </a:moveTo>
                  <a:cubicBezTo>
                    <a:pt x="72" y="0"/>
                    <a:pt x="1" y="72"/>
                    <a:pt x="1" y="155"/>
                  </a:cubicBezTo>
                  <a:lnTo>
                    <a:pt x="1" y="858"/>
                  </a:lnTo>
                  <a:cubicBezTo>
                    <a:pt x="1" y="953"/>
                    <a:pt x="72" y="1024"/>
                    <a:pt x="168" y="1024"/>
                  </a:cubicBezTo>
                  <a:cubicBezTo>
                    <a:pt x="251" y="1024"/>
                    <a:pt x="322" y="953"/>
                    <a:pt x="322" y="858"/>
                  </a:cubicBezTo>
                  <a:lnTo>
                    <a:pt x="322" y="155"/>
                  </a:lnTo>
                  <a:cubicBezTo>
                    <a:pt x="322" y="72"/>
                    <a:pt x="251" y="0"/>
                    <a:pt x="1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6"/>
            <p:cNvSpPr/>
            <p:nvPr/>
          </p:nvSpPr>
          <p:spPr>
            <a:xfrm>
              <a:off x="6772267" y="1594241"/>
              <a:ext cx="182690" cy="100830"/>
            </a:xfrm>
            <a:custGeom>
              <a:rect b="b" l="l" r="r" t="t"/>
              <a:pathLst>
                <a:path extrusionOk="0" h="3168" w="5740">
                  <a:moveTo>
                    <a:pt x="2001" y="0"/>
                  </a:moveTo>
                  <a:cubicBezTo>
                    <a:pt x="1334" y="0"/>
                    <a:pt x="679" y="191"/>
                    <a:pt x="108" y="548"/>
                  </a:cubicBezTo>
                  <a:cubicBezTo>
                    <a:pt x="36" y="596"/>
                    <a:pt x="1" y="691"/>
                    <a:pt x="72" y="774"/>
                  </a:cubicBezTo>
                  <a:cubicBezTo>
                    <a:pt x="95" y="820"/>
                    <a:pt x="148" y="847"/>
                    <a:pt x="202" y="847"/>
                  </a:cubicBezTo>
                  <a:cubicBezTo>
                    <a:pt x="231" y="847"/>
                    <a:pt x="261" y="839"/>
                    <a:pt x="287" y="822"/>
                  </a:cubicBezTo>
                  <a:cubicBezTo>
                    <a:pt x="798" y="489"/>
                    <a:pt x="1394" y="310"/>
                    <a:pt x="2001" y="310"/>
                  </a:cubicBezTo>
                  <a:cubicBezTo>
                    <a:pt x="2763" y="310"/>
                    <a:pt x="3489" y="584"/>
                    <a:pt x="4073" y="1084"/>
                  </a:cubicBezTo>
                  <a:cubicBezTo>
                    <a:pt x="4501" y="1453"/>
                    <a:pt x="4835" y="1953"/>
                    <a:pt x="5013" y="2477"/>
                  </a:cubicBezTo>
                  <a:lnTo>
                    <a:pt x="4739" y="2203"/>
                  </a:lnTo>
                  <a:cubicBezTo>
                    <a:pt x="4710" y="2173"/>
                    <a:pt x="4668" y="2158"/>
                    <a:pt x="4625" y="2158"/>
                  </a:cubicBezTo>
                  <a:cubicBezTo>
                    <a:pt x="4582" y="2158"/>
                    <a:pt x="4537" y="2173"/>
                    <a:pt x="4501" y="2203"/>
                  </a:cubicBezTo>
                  <a:cubicBezTo>
                    <a:pt x="4442" y="2263"/>
                    <a:pt x="4442" y="2370"/>
                    <a:pt x="4501" y="2441"/>
                  </a:cubicBezTo>
                  <a:lnTo>
                    <a:pt x="5168" y="3120"/>
                  </a:lnTo>
                  <a:cubicBezTo>
                    <a:pt x="5204" y="3156"/>
                    <a:pt x="5251" y="3167"/>
                    <a:pt x="5287" y="3167"/>
                  </a:cubicBezTo>
                  <a:lnTo>
                    <a:pt x="5335" y="3167"/>
                  </a:lnTo>
                  <a:cubicBezTo>
                    <a:pt x="5394" y="3156"/>
                    <a:pt x="5442" y="3108"/>
                    <a:pt x="5454" y="3048"/>
                  </a:cubicBezTo>
                  <a:lnTo>
                    <a:pt x="5740" y="2132"/>
                  </a:lnTo>
                  <a:cubicBezTo>
                    <a:pt x="5740" y="2072"/>
                    <a:pt x="5692" y="1977"/>
                    <a:pt x="5609" y="1953"/>
                  </a:cubicBezTo>
                  <a:cubicBezTo>
                    <a:pt x="5589" y="1946"/>
                    <a:pt x="5570" y="1942"/>
                    <a:pt x="5552" y="1942"/>
                  </a:cubicBezTo>
                  <a:cubicBezTo>
                    <a:pt x="5481" y="1942"/>
                    <a:pt x="5423" y="1992"/>
                    <a:pt x="5394" y="2048"/>
                  </a:cubicBezTo>
                  <a:lnTo>
                    <a:pt x="5311" y="2382"/>
                  </a:lnTo>
                  <a:cubicBezTo>
                    <a:pt x="5109" y="1798"/>
                    <a:pt x="4751" y="1262"/>
                    <a:pt x="4275" y="846"/>
                  </a:cubicBezTo>
                  <a:cubicBezTo>
                    <a:pt x="3644" y="298"/>
                    <a:pt x="2834" y="0"/>
                    <a:pt x="200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6"/>
            <p:cNvSpPr/>
            <p:nvPr/>
          </p:nvSpPr>
          <p:spPr>
            <a:xfrm>
              <a:off x="6716950" y="1716268"/>
              <a:ext cx="181926" cy="100448"/>
            </a:xfrm>
            <a:custGeom>
              <a:rect b="b" l="l" r="r" t="t"/>
              <a:pathLst>
                <a:path extrusionOk="0" h="3156" w="5716">
                  <a:moveTo>
                    <a:pt x="440" y="0"/>
                  </a:moveTo>
                  <a:cubicBezTo>
                    <a:pt x="421" y="0"/>
                    <a:pt x="401" y="4"/>
                    <a:pt x="381" y="12"/>
                  </a:cubicBezTo>
                  <a:cubicBezTo>
                    <a:pt x="322" y="36"/>
                    <a:pt x="274" y="72"/>
                    <a:pt x="262" y="131"/>
                  </a:cubicBezTo>
                  <a:lnTo>
                    <a:pt x="24" y="1060"/>
                  </a:lnTo>
                  <a:cubicBezTo>
                    <a:pt x="0" y="1155"/>
                    <a:pt x="48" y="1238"/>
                    <a:pt x="143" y="1250"/>
                  </a:cubicBezTo>
                  <a:lnTo>
                    <a:pt x="179" y="1250"/>
                  </a:lnTo>
                  <a:cubicBezTo>
                    <a:pt x="262" y="1250"/>
                    <a:pt x="322" y="1203"/>
                    <a:pt x="346" y="1131"/>
                  </a:cubicBezTo>
                  <a:lnTo>
                    <a:pt x="417" y="834"/>
                  </a:lnTo>
                  <a:cubicBezTo>
                    <a:pt x="631" y="1405"/>
                    <a:pt x="977" y="1905"/>
                    <a:pt x="1429" y="2310"/>
                  </a:cubicBezTo>
                  <a:cubicBezTo>
                    <a:pt x="2072" y="2858"/>
                    <a:pt x="2882" y="3155"/>
                    <a:pt x="3715" y="3155"/>
                  </a:cubicBezTo>
                  <a:cubicBezTo>
                    <a:pt x="4382" y="3155"/>
                    <a:pt x="5037" y="2965"/>
                    <a:pt x="5596" y="2608"/>
                  </a:cubicBezTo>
                  <a:cubicBezTo>
                    <a:pt x="5692" y="2560"/>
                    <a:pt x="5715" y="2465"/>
                    <a:pt x="5656" y="2381"/>
                  </a:cubicBezTo>
                  <a:cubicBezTo>
                    <a:pt x="5634" y="2338"/>
                    <a:pt x="5586" y="2312"/>
                    <a:pt x="5535" y="2312"/>
                  </a:cubicBezTo>
                  <a:cubicBezTo>
                    <a:pt x="5503" y="2312"/>
                    <a:pt x="5469" y="2322"/>
                    <a:pt x="5442" y="2346"/>
                  </a:cubicBezTo>
                  <a:cubicBezTo>
                    <a:pt x="4930" y="2667"/>
                    <a:pt x="4334" y="2846"/>
                    <a:pt x="3727" y="2846"/>
                  </a:cubicBezTo>
                  <a:cubicBezTo>
                    <a:pt x="2965" y="2846"/>
                    <a:pt x="2239" y="2572"/>
                    <a:pt x="1655" y="2072"/>
                  </a:cubicBezTo>
                  <a:cubicBezTo>
                    <a:pt x="1227" y="1703"/>
                    <a:pt x="893" y="1203"/>
                    <a:pt x="715" y="679"/>
                  </a:cubicBezTo>
                  <a:lnTo>
                    <a:pt x="715" y="679"/>
                  </a:lnTo>
                  <a:lnTo>
                    <a:pt x="1012" y="953"/>
                  </a:lnTo>
                  <a:cubicBezTo>
                    <a:pt x="1041" y="981"/>
                    <a:pt x="1080" y="996"/>
                    <a:pt x="1121" y="996"/>
                  </a:cubicBezTo>
                  <a:cubicBezTo>
                    <a:pt x="1166" y="996"/>
                    <a:pt x="1213" y="978"/>
                    <a:pt x="1251" y="941"/>
                  </a:cubicBezTo>
                  <a:cubicBezTo>
                    <a:pt x="1310" y="881"/>
                    <a:pt x="1310" y="774"/>
                    <a:pt x="1239" y="703"/>
                  </a:cubicBezTo>
                  <a:lnTo>
                    <a:pt x="536" y="48"/>
                  </a:lnTo>
                  <a:cubicBezTo>
                    <a:pt x="512" y="16"/>
                    <a:pt x="478" y="0"/>
                    <a:pt x="44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0" name="Google Shape;510;p26"/>
          <p:cNvGrpSpPr/>
          <p:nvPr/>
        </p:nvGrpSpPr>
        <p:grpSpPr>
          <a:xfrm>
            <a:off x="2699778" y="3814832"/>
            <a:ext cx="372454" cy="315427"/>
            <a:chOff x="6671087" y="2009304"/>
            <a:chExt cx="332757" cy="281833"/>
          </a:xfrm>
        </p:grpSpPr>
        <p:sp>
          <p:nvSpPr>
            <p:cNvPr id="511" name="Google Shape;511;p26"/>
            <p:cNvSpPr/>
            <p:nvPr/>
          </p:nvSpPr>
          <p:spPr>
            <a:xfrm>
              <a:off x="6671087" y="2023658"/>
              <a:ext cx="331993" cy="267478"/>
            </a:xfrm>
            <a:custGeom>
              <a:rect b="b" l="l" r="r" t="t"/>
              <a:pathLst>
                <a:path extrusionOk="0" h="8404" w="10431">
                  <a:moveTo>
                    <a:pt x="6359" y="2272"/>
                  </a:moveTo>
                  <a:lnTo>
                    <a:pt x="7192" y="2546"/>
                  </a:lnTo>
                  <a:cubicBezTo>
                    <a:pt x="7203" y="2553"/>
                    <a:pt x="7215" y="2556"/>
                    <a:pt x="7228" y="2556"/>
                  </a:cubicBezTo>
                  <a:cubicBezTo>
                    <a:pt x="7261" y="2556"/>
                    <a:pt x="7298" y="2539"/>
                    <a:pt x="7323" y="2522"/>
                  </a:cubicBezTo>
                  <a:lnTo>
                    <a:pt x="7585" y="2332"/>
                  </a:lnTo>
                  <a:lnTo>
                    <a:pt x="9419" y="4725"/>
                  </a:lnTo>
                  <a:lnTo>
                    <a:pt x="9109" y="4951"/>
                  </a:lnTo>
                  <a:cubicBezTo>
                    <a:pt x="9097" y="4927"/>
                    <a:pt x="9061" y="4915"/>
                    <a:pt x="9050" y="4903"/>
                  </a:cubicBezTo>
                  <a:lnTo>
                    <a:pt x="5882" y="3177"/>
                  </a:lnTo>
                  <a:lnTo>
                    <a:pt x="6002" y="2987"/>
                  </a:lnTo>
                  <a:cubicBezTo>
                    <a:pt x="6049" y="2903"/>
                    <a:pt x="6025" y="2820"/>
                    <a:pt x="5954" y="2772"/>
                  </a:cubicBezTo>
                  <a:cubicBezTo>
                    <a:pt x="5929" y="2755"/>
                    <a:pt x="5900" y="2747"/>
                    <a:pt x="5873" y="2747"/>
                  </a:cubicBezTo>
                  <a:cubicBezTo>
                    <a:pt x="5822" y="2747"/>
                    <a:pt x="5775" y="2774"/>
                    <a:pt x="5752" y="2820"/>
                  </a:cubicBezTo>
                  <a:lnTo>
                    <a:pt x="5418" y="3356"/>
                  </a:lnTo>
                  <a:cubicBezTo>
                    <a:pt x="5406" y="3379"/>
                    <a:pt x="5382" y="3415"/>
                    <a:pt x="5382" y="3427"/>
                  </a:cubicBezTo>
                  <a:lnTo>
                    <a:pt x="5382" y="4725"/>
                  </a:lnTo>
                  <a:cubicBezTo>
                    <a:pt x="5382" y="4987"/>
                    <a:pt x="5168" y="5213"/>
                    <a:pt x="4894" y="5213"/>
                  </a:cubicBezTo>
                  <a:cubicBezTo>
                    <a:pt x="4632" y="5213"/>
                    <a:pt x="4406" y="4987"/>
                    <a:pt x="4406" y="4725"/>
                  </a:cubicBezTo>
                  <a:lnTo>
                    <a:pt x="4406" y="3439"/>
                  </a:lnTo>
                  <a:lnTo>
                    <a:pt x="4704" y="2272"/>
                  </a:lnTo>
                  <a:close/>
                  <a:moveTo>
                    <a:pt x="2692" y="1796"/>
                  </a:moveTo>
                  <a:lnTo>
                    <a:pt x="2930" y="1927"/>
                  </a:lnTo>
                  <a:lnTo>
                    <a:pt x="929" y="5392"/>
                  </a:lnTo>
                  <a:lnTo>
                    <a:pt x="691" y="5261"/>
                  </a:lnTo>
                  <a:lnTo>
                    <a:pt x="2692" y="1796"/>
                  </a:lnTo>
                  <a:close/>
                  <a:moveTo>
                    <a:pt x="3215" y="4844"/>
                  </a:moveTo>
                  <a:cubicBezTo>
                    <a:pt x="3323" y="4844"/>
                    <a:pt x="3406" y="4892"/>
                    <a:pt x="3489" y="4975"/>
                  </a:cubicBezTo>
                  <a:cubicBezTo>
                    <a:pt x="3608" y="5130"/>
                    <a:pt x="3561" y="5344"/>
                    <a:pt x="3406" y="5451"/>
                  </a:cubicBezTo>
                  <a:lnTo>
                    <a:pt x="2323" y="6213"/>
                  </a:lnTo>
                  <a:cubicBezTo>
                    <a:pt x="2266" y="6255"/>
                    <a:pt x="2199" y="6275"/>
                    <a:pt x="2131" y="6275"/>
                  </a:cubicBezTo>
                  <a:cubicBezTo>
                    <a:pt x="2027" y="6275"/>
                    <a:pt x="1923" y="6228"/>
                    <a:pt x="1858" y="6142"/>
                  </a:cubicBezTo>
                  <a:cubicBezTo>
                    <a:pt x="1763" y="5987"/>
                    <a:pt x="1787" y="5785"/>
                    <a:pt x="1942" y="5677"/>
                  </a:cubicBezTo>
                  <a:lnTo>
                    <a:pt x="3025" y="4903"/>
                  </a:lnTo>
                  <a:cubicBezTo>
                    <a:pt x="3085" y="4856"/>
                    <a:pt x="3156" y="4844"/>
                    <a:pt x="3215" y="4844"/>
                  </a:cubicBezTo>
                  <a:close/>
                  <a:moveTo>
                    <a:pt x="3811" y="5606"/>
                  </a:moveTo>
                  <a:cubicBezTo>
                    <a:pt x="3918" y="5606"/>
                    <a:pt x="4001" y="5665"/>
                    <a:pt x="4061" y="5737"/>
                  </a:cubicBezTo>
                  <a:cubicBezTo>
                    <a:pt x="4180" y="5880"/>
                    <a:pt x="4144" y="6106"/>
                    <a:pt x="3989" y="6213"/>
                  </a:cubicBezTo>
                  <a:lnTo>
                    <a:pt x="3156" y="6820"/>
                  </a:lnTo>
                  <a:cubicBezTo>
                    <a:pt x="3100" y="6863"/>
                    <a:pt x="3032" y="6883"/>
                    <a:pt x="2964" y="6883"/>
                  </a:cubicBezTo>
                  <a:cubicBezTo>
                    <a:pt x="2861" y="6883"/>
                    <a:pt x="2756" y="6835"/>
                    <a:pt x="2692" y="6749"/>
                  </a:cubicBezTo>
                  <a:cubicBezTo>
                    <a:pt x="2573" y="6594"/>
                    <a:pt x="2620" y="6380"/>
                    <a:pt x="2775" y="6273"/>
                  </a:cubicBezTo>
                  <a:lnTo>
                    <a:pt x="3573" y="5689"/>
                  </a:lnTo>
                  <a:cubicBezTo>
                    <a:pt x="3608" y="5677"/>
                    <a:pt x="3632" y="5642"/>
                    <a:pt x="3668" y="5630"/>
                  </a:cubicBezTo>
                  <a:cubicBezTo>
                    <a:pt x="3704" y="5618"/>
                    <a:pt x="3763" y="5606"/>
                    <a:pt x="3811" y="5606"/>
                  </a:cubicBezTo>
                  <a:close/>
                  <a:moveTo>
                    <a:pt x="4415" y="6386"/>
                  </a:moveTo>
                  <a:cubicBezTo>
                    <a:pt x="4516" y="6386"/>
                    <a:pt x="4617" y="6431"/>
                    <a:pt x="4680" y="6523"/>
                  </a:cubicBezTo>
                  <a:cubicBezTo>
                    <a:pt x="4799" y="6666"/>
                    <a:pt x="4751" y="6892"/>
                    <a:pt x="4597" y="6999"/>
                  </a:cubicBezTo>
                  <a:lnTo>
                    <a:pt x="4001" y="7416"/>
                  </a:lnTo>
                  <a:cubicBezTo>
                    <a:pt x="3946" y="7462"/>
                    <a:pt x="3883" y="7479"/>
                    <a:pt x="3814" y="7479"/>
                  </a:cubicBezTo>
                  <a:cubicBezTo>
                    <a:pt x="3793" y="7479"/>
                    <a:pt x="3773" y="7478"/>
                    <a:pt x="3751" y="7475"/>
                  </a:cubicBezTo>
                  <a:cubicBezTo>
                    <a:pt x="3668" y="7463"/>
                    <a:pt x="3585" y="7416"/>
                    <a:pt x="3525" y="7344"/>
                  </a:cubicBezTo>
                  <a:cubicBezTo>
                    <a:pt x="3430" y="7189"/>
                    <a:pt x="3454" y="6987"/>
                    <a:pt x="3608" y="6880"/>
                  </a:cubicBezTo>
                  <a:lnTo>
                    <a:pt x="4180" y="6463"/>
                  </a:lnTo>
                  <a:lnTo>
                    <a:pt x="4216" y="6451"/>
                  </a:lnTo>
                  <a:cubicBezTo>
                    <a:pt x="4274" y="6407"/>
                    <a:pt x="4344" y="6386"/>
                    <a:pt x="4415" y="6386"/>
                  </a:cubicBezTo>
                  <a:close/>
                  <a:moveTo>
                    <a:pt x="2894" y="2594"/>
                  </a:moveTo>
                  <a:lnTo>
                    <a:pt x="3168" y="2760"/>
                  </a:lnTo>
                  <a:cubicBezTo>
                    <a:pt x="3193" y="2769"/>
                    <a:pt x="3212" y="2777"/>
                    <a:pt x="3234" y="2777"/>
                  </a:cubicBezTo>
                  <a:cubicBezTo>
                    <a:pt x="3243" y="2777"/>
                    <a:pt x="3253" y="2776"/>
                    <a:pt x="3263" y="2772"/>
                  </a:cubicBezTo>
                  <a:lnTo>
                    <a:pt x="3977" y="2677"/>
                  </a:lnTo>
                  <a:lnTo>
                    <a:pt x="4239" y="2784"/>
                  </a:lnTo>
                  <a:lnTo>
                    <a:pt x="4097" y="3379"/>
                  </a:lnTo>
                  <a:lnTo>
                    <a:pt x="4097" y="3415"/>
                  </a:lnTo>
                  <a:lnTo>
                    <a:pt x="4097" y="4701"/>
                  </a:lnTo>
                  <a:cubicBezTo>
                    <a:pt x="4097" y="5154"/>
                    <a:pt x="4454" y="5511"/>
                    <a:pt x="4894" y="5511"/>
                  </a:cubicBezTo>
                  <a:cubicBezTo>
                    <a:pt x="5347" y="5511"/>
                    <a:pt x="5704" y="5154"/>
                    <a:pt x="5704" y="4701"/>
                  </a:cubicBezTo>
                  <a:lnTo>
                    <a:pt x="5704" y="3439"/>
                  </a:lnTo>
                  <a:lnTo>
                    <a:pt x="5728" y="3391"/>
                  </a:lnTo>
                  <a:lnTo>
                    <a:pt x="8919" y="5118"/>
                  </a:lnTo>
                  <a:cubicBezTo>
                    <a:pt x="9061" y="5261"/>
                    <a:pt x="9121" y="5463"/>
                    <a:pt x="9038" y="5630"/>
                  </a:cubicBezTo>
                  <a:cubicBezTo>
                    <a:pt x="8973" y="5742"/>
                    <a:pt x="8860" y="5806"/>
                    <a:pt x="8742" y="5806"/>
                  </a:cubicBezTo>
                  <a:cubicBezTo>
                    <a:pt x="8685" y="5806"/>
                    <a:pt x="8627" y="5792"/>
                    <a:pt x="8573" y="5761"/>
                  </a:cubicBezTo>
                  <a:lnTo>
                    <a:pt x="6799" y="4796"/>
                  </a:lnTo>
                  <a:cubicBezTo>
                    <a:pt x="6777" y="4781"/>
                    <a:pt x="6753" y="4775"/>
                    <a:pt x="6730" y="4775"/>
                  </a:cubicBezTo>
                  <a:cubicBezTo>
                    <a:pt x="6679" y="4775"/>
                    <a:pt x="6630" y="4807"/>
                    <a:pt x="6597" y="4856"/>
                  </a:cubicBezTo>
                  <a:cubicBezTo>
                    <a:pt x="6549" y="4927"/>
                    <a:pt x="6585" y="5023"/>
                    <a:pt x="6656" y="5058"/>
                  </a:cubicBezTo>
                  <a:lnTo>
                    <a:pt x="8133" y="5868"/>
                  </a:lnTo>
                  <a:cubicBezTo>
                    <a:pt x="8288" y="5951"/>
                    <a:pt x="8347" y="6166"/>
                    <a:pt x="8264" y="6332"/>
                  </a:cubicBezTo>
                  <a:cubicBezTo>
                    <a:pt x="8198" y="6439"/>
                    <a:pt x="8080" y="6501"/>
                    <a:pt x="7959" y="6501"/>
                  </a:cubicBezTo>
                  <a:cubicBezTo>
                    <a:pt x="7905" y="6501"/>
                    <a:pt x="7851" y="6489"/>
                    <a:pt x="7799" y="6463"/>
                  </a:cubicBezTo>
                  <a:lnTo>
                    <a:pt x="6299" y="5642"/>
                  </a:lnTo>
                  <a:cubicBezTo>
                    <a:pt x="6277" y="5627"/>
                    <a:pt x="6252" y="5620"/>
                    <a:pt x="6227" y="5620"/>
                  </a:cubicBezTo>
                  <a:cubicBezTo>
                    <a:pt x="6173" y="5620"/>
                    <a:pt x="6118" y="5652"/>
                    <a:pt x="6085" y="5701"/>
                  </a:cubicBezTo>
                  <a:cubicBezTo>
                    <a:pt x="6049" y="5773"/>
                    <a:pt x="6073" y="5868"/>
                    <a:pt x="6144" y="5916"/>
                  </a:cubicBezTo>
                  <a:lnTo>
                    <a:pt x="7371" y="6570"/>
                  </a:lnTo>
                  <a:cubicBezTo>
                    <a:pt x="7537" y="6654"/>
                    <a:pt x="7597" y="6868"/>
                    <a:pt x="7502" y="7023"/>
                  </a:cubicBezTo>
                  <a:cubicBezTo>
                    <a:pt x="7444" y="7139"/>
                    <a:pt x="7322" y="7203"/>
                    <a:pt x="7197" y="7203"/>
                  </a:cubicBezTo>
                  <a:cubicBezTo>
                    <a:pt x="7143" y="7203"/>
                    <a:pt x="7088" y="7191"/>
                    <a:pt x="7037" y="7166"/>
                  </a:cubicBezTo>
                  <a:lnTo>
                    <a:pt x="5775" y="6463"/>
                  </a:lnTo>
                  <a:cubicBezTo>
                    <a:pt x="5753" y="6448"/>
                    <a:pt x="5728" y="6442"/>
                    <a:pt x="5704" y="6442"/>
                  </a:cubicBezTo>
                  <a:cubicBezTo>
                    <a:pt x="5650" y="6442"/>
                    <a:pt x="5597" y="6474"/>
                    <a:pt x="5573" y="6523"/>
                  </a:cubicBezTo>
                  <a:cubicBezTo>
                    <a:pt x="5525" y="6594"/>
                    <a:pt x="5549" y="6689"/>
                    <a:pt x="5632" y="6725"/>
                  </a:cubicBezTo>
                  <a:lnTo>
                    <a:pt x="6609" y="7261"/>
                  </a:lnTo>
                  <a:cubicBezTo>
                    <a:pt x="6775" y="7356"/>
                    <a:pt x="6835" y="7559"/>
                    <a:pt x="6740" y="7725"/>
                  </a:cubicBezTo>
                  <a:cubicBezTo>
                    <a:pt x="6683" y="7838"/>
                    <a:pt x="6567" y="7902"/>
                    <a:pt x="6450" y="7902"/>
                  </a:cubicBezTo>
                  <a:cubicBezTo>
                    <a:pt x="6394" y="7902"/>
                    <a:pt x="6337" y="7887"/>
                    <a:pt x="6287" y="7856"/>
                  </a:cubicBezTo>
                  <a:lnTo>
                    <a:pt x="5597" y="7487"/>
                  </a:lnTo>
                  <a:cubicBezTo>
                    <a:pt x="5597" y="7344"/>
                    <a:pt x="5549" y="7201"/>
                    <a:pt x="5466" y="7082"/>
                  </a:cubicBezTo>
                  <a:cubicBezTo>
                    <a:pt x="5347" y="6939"/>
                    <a:pt x="5168" y="6844"/>
                    <a:pt x="4990" y="6832"/>
                  </a:cubicBezTo>
                  <a:cubicBezTo>
                    <a:pt x="4990" y="6820"/>
                    <a:pt x="4990" y="6808"/>
                    <a:pt x="5001" y="6785"/>
                  </a:cubicBezTo>
                  <a:cubicBezTo>
                    <a:pt x="5037" y="6606"/>
                    <a:pt x="4990" y="6451"/>
                    <a:pt x="4882" y="6308"/>
                  </a:cubicBezTo>
                  <a:cubicBezTo>
                    <a:pt x="4763" y="6166"/>
                    <a:pt x="4585" y="6070"/>
                    <a:pt x="4406" y="6058"/>
                  </a:cubicBezTo>
                  <a:cubicBezTo>
                    <a:pt x="4406" y="6046"/>
                    <a:pt x="4406" y="6035"/>
                    <a:pt x="4418" y="6011"/>
                  </a:cubicBezTo>
                  <a:cubicBezTo>
                    <a:pt x="4454" y="5832"/>
                    <a:pt x="4406" y="5677"/>
                    <a:pt x="4299" y="5535"/>
                  </a:cubicBezTo>
                  <a:cubicBezTo>
                    <a:pt x="4180" y="5392"/>
                    <a:pt x="4001" y="5296"/>
                    <a:pt x="3823" y="5284"/>
                  </a:cubicBezTo>
                  <a:cubicBezTo>
                    <a:pt x="3823" y="5273"/>
                    <a:pt x="3823" y="5261"/>
                    <a:pt x="3847" y="5237"/>
                  </a:cubicBezTo>
                  <a:cubicBezTo>
                    <a:pt x="3870" y="5058"/>
                    <a:pt x="3823" y="4903"/>
                    <a:pt x="3727" y="4761"/>
                  </a:cubicBezTo>
                  <a:cubicBezTo>
                    <a:pt x="3600" y="4597"/>
                    <a:pt x="3413" y="4515"/>
                    <a:pt x="3222" y="4515"/>
                  </a:cubicBezTo>
                  <a:cubicBezTo>
                    <a:pt x="3093" y="4515"/>
                    <a:pt x="2962" y="4553"/>
                    <a:pt x="2846" y="4630"/>
                  </a:cubicBezTo>
                  <a:lnTo>
                    <a:pt x="1775" y="5404"/>
                  </a:lnTo>
                  <a:lnTo>
                    <a:pt x="1382" y="5201"/>
                  </a:lnTo>
                  <a:lnTo>
                    <a:pt x="2894" y="2594"/>
                  </a:lnTo>
                  <a:close/>
                  <a:moveTo>
                    <a:pt x="5009" y="7159"/>
                  </a:moveTo>
                  <a:cubicBezTo>
                    <a:pt x="5109" y="7159"/>
                    <a:pt x="5207" y="7205"/>
                    <a:pt x="5263" y="7297"/>
                  </a:cubicBezTo>
                  <a:cubicBezTo>
                    <a:pt x="5311" y="7356"/>
                    <a:pt x="5347" y="7451"/>
                    <a:pt x="5335" y="7535"/>
                  </a:cubicBezTo>
                  <a:cubicBezTo>
                    <a:pt x="5311" y="7630"/>
                    <a:pt x="5263" y="7701"/>
                    <a:pt x="5192" y="7761"/>
                  </a:cubicBezTo>
                  <a:lnTo>
                    <a:pt x="4835" y="8011"/>
                  </a:lnTo>
                  <a:cubicBezTo>
                    <a:pt x="4778" y="8053"/>
                    <a:pt x="4711" y="8073"/>
                    <a:pt x="4643" y="8073"/>
                  </a:cubicBezTo>
                  <a:cubicBezTo>
                    <a:pt x="4539" y="8073"/>
                    <a:pt x="4435" y="8026"/>
                    <a:pt x="4370" y="7940"/>
                  </a:cubicBezTo>
                  <a:cubicBezTo>
                    <a:pt x="4275" y="7785"/>
                    <a:pt x="4299" y="7582"/>
                    <a:pt x="4454" y="7475"/>
                  </a:cubicBezTo>
                  <a:lnTo>
                    <a:pt x="4775" y="7237"/>
                  </a:lnTo>
                  <a:lnTo>
                    <a:pt x="4811" y="7225"/>
                  </a:lnTo>
                  <a:cubicBezTo>
                    <a:pt x="4869" y="7181"/>
                    <a:pt x="4940" y="7159"/>
                    <a:pt x="5009" y="7159"/>
                  </a:cubicBezTo>
                  <a:close/>
                  <a:moveTo>
                    <a:pt x="182" y="0"/>
                  </a:moveTo>
                  <a:cubicBezTo>
                    <a:pt x="131" y="0"/>
                    <a:pt x="81" y="32"/>
                    <a:pt x="48" y="81"/>
                  </a:cubicBezTo>
                  <a:cubicBezTo>
                    <a:pt x="1" y="153"/>
                    <a:pt x="25" y="248"/>
                    <a:pt x="108" y="284"/>
                  </a:cubicBezTo>
                  <a:lnTo>
                    <a:pt x="2430" y="1629"/>
                  </a:lnTo>
                  <a:lnTo>
                    <a:pt x="418" y="5094"/>
                  </a:lnTo>
                  <a:lnTo>
                    <a:pt x="251" y="5011"/>
                  </a:lnTo>
                  <a:cubicBezTo>
                    <a:pt x="226" y="4994"/>
                    <a:pt x="200" y="4986"/>
                    <a:pt x="175" y="4986"/>
                  </a:cubicBezTo>
                  <a:cubicBezTo>
                    <a:pt x="126" y="4986"/>
                    <a:pt x="80" y="5015"/>
                    <a:pt x="48" y="5070"/>
                  </a:cubicBezTo>
                  <a:cubicBezTo>
                    <a:pt x="1" y="5142"/>
                    <a:pt x="25" y="5225"/>
                    <a:pt x="108" y="5273"/>
                  </a:cubicBezTo>
                  <a:lnTo>
                    <a:pt x="906" y="5737"/>
                  </a:lnTo>
                  <a:cubicBezTo>
                    <a:pt x="932" y="5752"/>
                    <a:pt x="958" y="5759"/>
                    <a:pt x="983" y="5759"/>
                  </a:cubicBezTo>
                  <a:cubicBezTo>
                    <a:pt x="1038" y="5759"/>
                    <a:pt x="1087" y="5726"/>
                    <a:pt x="1120" y="5677"/>
                  </a:cubicBezTo>
                  <a:lnTo>
                    <a:pt x="1239" y="5463"/>
                  </a:lnTo>
                  <a:lnTo>
                    <a:pt x="1561" y="5642"/>
                  </a:lnTo>
                  <a:cubicBezTo>
                    <a:pt x="1465" y="5856"/>
                    <a:pt x="1465" y="6106"/>
                    <a:pt x="1608" y="6320"/>
                  </a:cubicBezTo>
                  <a:cubicBezTo>
                    <a:pt x="1727" y="6499"/>
                    <a:pt x="1942" y="6582"/>
                    <a:pt x="2132" y="6582"/>
                  </a:cubicBezTo>
                  <a:cubicBezTo>
                    <a:pt x="2192" y="6582"/>
                    <a:pt x="2263" y="6570"/>
                    <a:pt x="2323" y="6558"/>
                  </a:cubicBezTo>
                  <a:cubicBezTo>
                    <a:pt x="2323" y="6689"/>
                    <a:pt x="2370" y="6820"/>
                    <a:pt x="2442" y="6928"/>
                  </a:cubicBezTo>
                  <a:cubicBezTo>
                    <a:pt x="2561" y="7094"/>
                    <a:pt x="2751" y="7178"/>
                    <a:pt x="2965" y="7178"/>
                  </a:cubicBezTo>
                  <a:cubicBezTo>
                    <a:pt x="3025" y="7178"/>
                    <a:pt x="3096" y="7166"/>
                    <a:pt x="3156" y="7154"/>
                  </a:cubicBezTo>
                  <a:cubicBezTo>
                    <a:pt x="3156" y="7285"/>
                    <a:pt x="3204" y="7404"/>
                    <a:pt x="3275" y="7523"/>
                  </a:cubicBezTo>
                  <a:cubicBezTo>
                    <a:pt x="3382" y="7654"/>
                    <a:pt x="3525" y="7749"/>
                    <a:pt x="3692" y="7773"/>
                  </a:cubicBezTo>
                  <a:cubicBezTo>
                    <a:pt x="3716" y="7773"/>
                    <a:pt x="3763" y="7785"/>
                    <a:pt x="3799" y="7785"/>
                  </a:cubicBezTo>
                  <a:cubicBezTo>
                    <a:pt x="3858" y="7785"/>
                    <a:pt x="3930" y="7773"/>
                    <a:pt x="3989" y="7761"/>
                  </a:cubicBezTo>
                  <a:cubicBezTo>
                    <a:pt x="3989" y="7892"/>
                    <a:pt x="4037" y="8011"/>
                    <a:pt x="4108" y="8130"/>
                  </a:cubicBezTo>
                  <a:cubicBezTo>
                    <a:pt x="4216" y="8261"/>
                    <a:pt x="4358" y="8356"/>
                    <a:pt x="4525" y="8380"/>
                  </a:cubicBezTo>
                  <a:cubicBezTo>
                    <a:pt x="4549" y="8380"/>
                    <a:pt x="4597" y="8404"/>
                    <a:pt x="4632" y="8404"/>
                  </a:cubicBezTo>
                  <a:cubicBezTo>
                    <a:pt x="4763" y="8404"/>
                    <a:pt x="4894" y="8356"/>
                    <a:pt x="5001" y="8285"/>
                  </a:cubicBezTo>
                  <a:lnTo>
                    <a:pt x="5359" y="8023"/>
                  </a:lnTo>
                  <a:cubicBezTo>
                    <a:pt x="5430" y="7963"/>
                    <a:pt x="5490" y="7904"/>
                    <a:pt x="5537" y="7820"/>
                  </a:cubicBezTo>
                  <a:lnTo>
                    <a:pt x="6156" y="8166"/>
                  </a:lnTo>
                  <a:cubicBezTo>
                    <a:pt x="6252" y="8201"/>
                    <a:pt x="6359" y="8237"/>
                    <a:pt x="6478" y="8237"/>
                  </a:cubicBezTo>
                  <a:cubicBezTo>
                    <a:pt x="6537" y="8237"/>
                    <a:pt x="6597" y="8225"/>
                    <a:pt x="6656" y="8201"/>
                  </a:cubicBezTo>
                  <a:cubicBezTo>
                    <a:pt x="6811" y="8166"/>
                    <a:pt x="6954" y="8047"/>
                    <a:pt x="7037" y="7892"/>
                  </a:cubicBezTo>
                  <a:cubicBezTo>
                    <a:pt x="7097" y="7773"/>
                    <a:pt x="7133" y="7642"/>
                    <a:pt x="7109" y="7523"/>
                  </a:cubicBezTo>
                  <a:cubicBezTo>
                    <a:pt x="7156" y="7523"/>
                    <a:pt x="7192" y="7535"/>
                    <a:pt x="7228" y="7535"/>
                  </a:cubicBezTo>
                  <a:cubicBezTo>
                    <a:pt x="7454" y="7535"/>
                    <a:pt x="7680" y="7416"/>
                    <a:pt x="7799" y="7213"/>
                  </a:cubicBezTo>
                  <a:cubicBezTo>
                    <a:pt x="7859" y="7094"/>
                    <a:pt x="7883" y="6951"/>
                    <a:pt x="7871" y="6832"/>
                  </a:cubicBezTo>
                  <a:cubicBezTo>
                    <a:pt x="7918" y="6832"/>
                    <a:pt x="7942" y="6856"/>
                    <a:pt x="7990" y="6856"/>
                  </a:cubicBezTo>
                  <a:cubicBezTo>
                    <a:pt x="8216" y="6856"/>
                    <a:pt x="8442" y="6737"/>
                    <a:pt x="8561" y="6523"/>
                  </a:cubicBezTo>
                  <a:cubicBezTo>
                    <a:pt x="8621" y="6404"/>
                    <a:pt x="8645" y="6273"/>
                    <a:pt x="8633" y="6154"/>
                  </a:cubicBezTo>
                  <a:cubicBezTo>
                    <a:pt x="8680" y="6154"/>
                    <a:pt x="8704" y="6166"/>
                    <a:pt x="8752" y="6166"/>
                  </a:cubicBezTo>
                  <a:cubicBezTo>
                    <a:pt x="8811" y="6166"/>
                    <a:pt x="8871" y="6154"/>
                    <a:pt x="8930" y="6142"/>
                  </a:cubicBezTo>
                  <a:cubicBezTo>
                    <a:pt x="9097" y="6094"/>
                    <a:pt x="9228" y="5975"/>
                    <a:pt x="9311" y="5820"/>
                  </a:cubicBezTo>
                  <a:cubicBezTo>
                    <a:pt x="9407" y="5677"/>
                    <a:pt x="9419" y="5499"/>
                    <a:pt x="9359" y="5332"/>
                  </a:cubicBezTo>
                  <a:cubicBezTo>
                    <a:pt x="9347" y="5284"/>
                    <a:pt x="9335" y="5261"/>
                    <a:pt x="9311" y="5213"/>
                  </a:cubicBezTo>
                  <a:lnTo>
                    <a:pt x="9585" y="5023"/>
                  </a:lnTo>
                  <a:lnTo>
                    <a:pt x="9728" y="5201"/>
                  </a:lnTo>
                  <a:cubicBezTo>
                    <a:pt x="9756" y="5236"/>
                    <a:pt x="9804" y="5254"/>
                    <a:pt x="9853" y="5254"/>
                  </a:cubicBezTo>
                  <a:cubicBezTo>
                    <a:pt x="9889" y="5254"/>
                    <a:pt x="9925" y="5245"/>
                    <a:pt x="9954" y="5225"/>
                  </a:cubicBezTo>
                  <a:lnTo>
                    <a:pt x="10371" y="4903"/>
                  </a:lnTo>
                  <a:cubicBezTo>
                    <a:pt x="10431" y="4808"/>
                    <a:pt x="10431" y="4725"/>
                    <a:pt x="10395" y="4653"/>
                  </a:cubicBezTo>
                  <a:cubicBezTo>
                    <a:pt x="10350" y="4616"/>
                    <a:pt x="10300" y="4592"/>
                    <a:pt x="10254" y="4592"/>
                  </a:cubicBezTo>
                  <a:cubicBezTo>
                    <a:pt x="10228" y="4592"/>
                    <a:pt x="10202" y="4600"/>
                    <a:pt x="10181" y="4618"/>
                  </a:cubicBezTo>
                  <a:lnTo>
                    <a:pt x="9883" y="4856"/>
                  </a:lnTo>
                  <a:lnTo>
                    <a:pt x="7454" y="1689"/>
                  </a:lnTo>
                  <a:lnTo>
                    <a:pt x="8835" y="796"/>
                  </a:lnTo>
                  <a:cubicBezTo>
                    <a:pt x="8919" y="748"/>
                    <a:pt x="8930" y="665"/>
                    <a:pt x="8883" y="582"/>
                  </a:cubicBezTo>
                  <a:cubicBezTo>
                    <a:pt x="8854" y="539"/>
                    <a:pt x="8813" y="517"/>
                    <a:pt x="8769" y="517"/>
                  </a:cubicBezTo>
                  <a:cubicBezTo>
                    <a:pt x="8740" y="517"/>
                    <a:pt x="8709" y="527"/>
                    <a:pt x="8680" y="546"/>
                  </a:cubicBezTo>
                  <a:lnTo>
                    <a:pt x="7156" y="1522"/>
                  </a:lnTo>
                  <a:cubicBezTo>
                    <a:pt x="7085" y="1570"/>
                    <a:pt x="7073" y="1677"/>
                    <a:pt x="7109" y="1748"/>
                  </a:cubicBezTo>
                  <a:lnTo>
                    <a:pt x="7395" y="2106"/>
                  </a:lnTo>
                  <a:lnTo>
                    <a:pt x="7204" y="2248"/>
                  </a:lnTo>
                  <a:lnTo>
                    <a:pt x="6418" y="1998"/>
                  </a:lnTo>
                  <a:cubicBezTo>
                    <a:pt x="6406" y="1998"/>
                    <a:pt x="6383" y="1986"/>
                    <a:pt x="6371" y="1986"/>
                  </a:cubicBezTo>
                  <a:lnTo>
                    <a:pt x="4585" y="1986"/>
                  </a:lnTo>
                  <a:cubicBezTo>
                    <a:pt x="4513" y="1986"/>
                    <a:pt x="4454" y="2034"/>
                    <a:pt x="4442" y="2106"/>
                  </a:cubicBezTo>
                  <a:lnTo>
                    <a:pt x="4335" y="2510"/>
                  </a:lnTo>
                  <a:lnTo>
                    <a:pt x="4073" y="2403"/>
                  </a:lnTo>
                  <a:cubicBezTo>
                    <a:pt x="4049" y="2391"/>
                    <a:pt x="4037" y="2391"/>
                    <a:pt x="4001" y="2391"/>
                  </a:cubicBezTo>
                  <a:lnTo>
                    <a:pt x="3287" y="2475"/>
                  </a:lnTo>
                  <a:lnTo>
                    <a:pt x="3049" y="2344"/>
                  </a:lnTo>
                  <a:lnTo>
                    <a:pt x="3275" y="1939"/>
                  </a:lnTo>
                  <a:cubicBezTo>
                    <a:pt x="3323" y="1867"/>
                    <a:pt x="3287" y="1772"/>
                    <a:pt x="3215" y="1736"/>
                  </a:cubicBezTo>
                  <a:lnTo>
                    <a:pt x="251" y="22"/>
                  </a:lnTo>
                  <a:cubicBezTo>
                    <a:pt x="228" y="7"/>
                    <a:pt x="205" y="0"/>
                    <a:pt x="18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6"/>
            <p:cNvSpPr/>
            <p:nvPr/>
          </p:nvSpPr>
          <p:spPr>
            <a:xfrm>
              <a:off x="6965173" y="2009304"/>
              <a:ext cx="38670" cy="27181"/>
            </a:xfrm>
            <a:custGeom>
              <a:rect b="b" l="l" r="r" t="t"/>
              <a:pathLst>
                <a:path extrusionOk="0" h="854" w="1215">
                  <a:moveTo>
                    <a:pt x="1023" y="1"/>
                  </a:moveTo>
                  <a:cubicBezTo>
                    <a:pt x="995" y="1"/>
                    <a:pt x="966" y="8"/>
                    <a:pt x="941" y="20"/>
                  </a:cubicBezTo>
                  <a:lnTo>
                    <a:pt x="95" y="580"/>
                  </a:lnTo>
                  <a:cubicBezTo>
                    <a:pt x="12" y="616"/>
                    <a:pt x="0" y="711"/>
                    <a:pt x="48" y="782"/>
                  </a:cubicBezTo>
                  <a:cubicBezTo>
                    <a:pt x="83" y="830"/>
                    <a:pt x="119" y="854"/>
                    <a:pt x="179" y="854"/>
                  </a:cubicBezTo>
                  <a:cubicBezTo>
                    <a:pt x="214" y="854"/>
                    <a:pt x="238" y="842"/>
                    <a:pt x="274" y="830"/>
                  </a:cubicBezTo>
                  <a:lnTo>
                    <a:pt x="1119" y="282"/>
                  </a:lnTo>
                  <a:cubicBezTo>
                    <a:pt x="1179" y="235"/>
                    <a:pt x="1214" y="140"/>
                    <a:pt x="1155" y="68"/>
                  </a:cubicBezTo>
                  <a:cubicBezTo>
                    <a:pt x="1124" y="22"/>
                    <a:pt x="1074" y="1"/>
                    <a:pt x="10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3" name="Google Shape;513;p26"/>
          <p:cNvGrpSpPr/>
          <p:nvPr/>
        </p:nvGrpSpPr>
        <p:grpSpPr>
          <a:xfrm>
            <a:off x="6110005" y="1890938"/>
            <a:ext cx="402557" cy="404658"/>
            <a:chOff x="7098912" y="1969392"/>
            <a:chExt cx="359651" cy="361560"/>
          </a:xfrm>
        </p:grpSpPr>
        <p:sp>
          <p:nvSpPr>
            <p:cNvPr id="514" name="Google Shape;514;p26"/>
            <p:cNvSpPr/>
            <p:nvPr/>
          </p:nvSpPr>
          <p:spPr>
            <a:xfrm>
              <a:off x="7098912" y="2127607"/>
              <a:ext cx="134567" cy="202582"/>
            </a:xfrm>
            <a:custGeom>
              <a:rect b="b" l="l" r="r" t="t"/>
              <a:pathLst>
                <a:path extrusionOk="0" h="6365" w="4228">
                  <a:moveTo>
                    <a:pt x="2108" y="331"/>
                  </a:moveTo>
                  <a:cubicBezTo>
                    <a:pt x="2153" y="331"/>
                    <a:pt x="2198" y="334"/>
                    <a:pt x="2239" y="340"/>
                  </a:cubicBezTo>
                  <a:cubicBezTo>
                    <a:pt x="2978" y="399"/>
                    <a:pt x="3537" y="1042"/>
                    <a:pt x="3537" y="1780"/>
                  </a:cubicBezTo>
                  <a:cubicBezTo>
                    <a:pt x="3537" y="2483"/>
                    <a:pt x="3704" y="3138"/>
                    <a:pt x="3847" y="3483"/>
                  </a:cubicBezTo>
                  <a:lnTo>
                    <a:pt x="3847" y="3495"/>
                  </a:lnTo>
                  <a:cubicBezTo>
                    <a:pt x="3656" y="3602"/>
                    <a:pt x="3335" y="3793"/>
                    <a:pt x="2787" y="3912"/>
                  </a:cubicBezTo>
                  <a:lnTo>
                    <a:pt x="2787" y="3864"/>
                  </a:lnTo>
                  <a:lnTo>
                    <a:pt x="2787" y="3531"/>
                  </a:lnTo>
                  <a:cubicBezTo>
                    <a:pt x="3001" y="3412"/>
                    <a:pt x="3180" y="3233"/>
                    <a:pt x="3299" y="3007"/>
                  </a:cubicBezTo>
                  <a:cubicBezTo>
                    <a:pt x="3537" y="2590"/>
                    <a:pt x="3454" y="2066"/>
                    <a:pt x="3108" y="1745"/>
                  </a:cubicBezTo>
                  <a:cubicBezTo>
                    <a:pt x="2870" y="1518"/>
                    <a:pt x="2430" y="1245"/>
                    <a:pt x="1727" y="1245"/>
                  </a:cubicBezTo>
                  <a:cubicBezTo>
                    <a:pt x="1680" y="1245"/>
                    <a:pt x="1632" y="1268"/>
                    <a:pt x="1608" y="1292"/>
                  </a:cubicBezTo>
                  <a:lnTo>
                    <a:pt x="1251" y="1649"/>
                  </a:lnTo>
                  <a:cubicBezTo>
                    <a:pt x="1192" y="1709"/>
                    <a:pt x="1192" y="1816"/>
                    <a:pt x="1251" y="1888"/>
                  </a:cubicBezTo>
                  <a:cubicBezTo>
                    <a:pt x="1281" y="1917"/>
                    <a:pt x="1323" y="1932"/>
                    <a:pt x="1366" y="1932"/>
                  </a:cubicBezTo>
                  <a:cubicBezTo>
                    <a:pt x="1409" y="1932"/>
                    <a:pt x="1454" y="1917"/>
                    <a:pt x="1489" y="1888"/>
                  </a:cubicBezTo>
                  <a:lnTo>
                    <a:pt x="1799" y="1578"/>
                  </a:lnTo>
                  <a:cubicBezTo>
                    <a:pt x="2239" y="1590"/>
                    <a:pt x="2608" y="1721"/>
                    <a:pt x="2882" y="1983"/>
                  </a:cubicBezTo>
                  <a:cubicBezTo>
                    <a:pt x="3120" y="2185"/>
                    <a:pt x="3180" y="2542"/>
                    <a:pt x="3025" y="2828"/>
                  </a:cubicBezTo>
                  <a:cubicBezTo>
                    <a:pt x="2823" y="3173"/>
                    <a:pt x="2466" y="3376"/>
                    <a:pt x="2085" y="3376"/>
                  </a:cubicBezTo>
                  <a:cubicBezTo>
                    <a:pt x="1489" y="3376"/>
                    <a:pt x="1013" y="2900"/>
                    <a:pt x="1013" y="2304"/>
                  </a:cubicBezTo>
                  <a:cubicBezTo>
                    <a:pt x="1013" y="2209"/>
                    <a:pt x="942" y="2138"/>
                    <a:pt x="846" y="2138"/>
                  </a:cubicBezTo>
                  <a:cubicBezTo>
                    <a:pt x="763" y="2138"/>
                    <a:pt x="680" y="2209"/>
                    <a:pt x="680" y="2304"/>
                  </a:cubicBezTo>
                  <a:cubicBezTo>
                    <a:pt x="680" y="2828"/>
                    <a:pt x="965" y="3292"/>
                    <a:pt x="1394" y="3519"/>
                  </a:cubicBezTo>
                  <a:lnTo>
                    <a:pt x="1394" y="3852"/>
                  </a:lnTo>
                  <a:lnTo>
                    <a:pt x="1394" y="3900"/>
                  </a:lnTo>
                  <a:cubicBezTo>
                    <a:pt x="834" y="3781"/>
                    <a:pt x="501" y="3602"/>
                    <a:pt x="370" y="3495"/>
                  </a:cubicBezTo>
                  <a:cubicBezTo>
                    <a:pt x="370" y="3495"/>
                    <a:pt x="358" y="3495"/>
                    <a:pt x="370" y="3483"/>
                  </a:cubicBezTo>
                  <a:cubicBezTo>
                    <a:pt x="525" y="3138"/>
                    <a:pt x="680" y="2483"/>
                    <a:pt x="680" y="1780"/>
                  </a:cubicBezTo>
                  <a:cubicBezTo>
                    <a:pt x="680" y="1042"/>
                    <a:pt x="1251" y="399"/>
                    <a:pt x="1977" y="340"/>
                  </a:cubicBezTo>
                  <a:cubicBezTo>
                    <a:pt x="2019" y="334"/>
                    <a:pt x="2064" y="331"/>
                    <a:pt x="2108" y="331"/>
                  </a:cubicBezTo>
                  <a:close/>
                  <a:moveTo>
                    <a:pt x="2442" y="3662"/>
                  </a:moveTo>
                  <a:lnTo>
                    <a:pt x="2442" y="3852"/>
                  </a:lnTo>
                  <a:cubicBezTo>
                    <a:pt x="2442" y="4043"/>
                    <a:pt x="2549" y="4221"/>
                    <a:pt x="2727" y="4316"/>
                  </a:cubicBezTo>
                  <a:lnTo>
                    <a:pt x="2823" y="4376"/>
                  </a:lnTo>
                  <a:cubicBezTo>
                    <a:pt x="2680" y="4626"/>
                    <a:pt x="2382" y="4793"/>
                    <a:pt x="2073" y="4793"/>
                  </a:cubicBezTo>
                  <a:cubicBezTo>
                    <a:pt x="1751" y="4793"/>
                    <a:pt x="1477" y="4626"/>
                    <a:pt x="1311" y="4376"/>
                  </a:cubicBezTo>
                  <a:lnTo>
                    <a:pt x="1418" y="4316"/>
                  </a:lnTo>
                  <a:cubicBezTo>
                    <a:pt x="1596" y="4221"/>
                    <a:pt x="1692" y="4043"/>
                    <a:pt x="1692" y="3852"/>
                  </a:cubicBezTo>
                  <a:lnTo>
                    <a:pt x="1692" y="3662"/>
                  </a:lnTo>
                  <a:cubicBezTo>
                    <a:pt x="1811" y="3685"/>
                    <a:pt x="1930" y="3709"/>
                    <a:pt x="2073" y="3709"/>
                  </a:cubicBezTo>
                  <a:cubicBezTo>
                    <a:pt x="2192" y="3709"/>
                    <a:pt x="2323" y="3685"/>
                    <a:pt x="2442" y="3662"/>
                  </a:cubicBezTo>
                  <a:close/>
                  <a:moveTo>
                    <a:pt x="2096" y="0"/>
                  </a:moveTo>
                  <a:cubicBezTo>
                    <a:pt x="2040" y="0"/>
                    <a:pt x="1983" y="6"/>
                    <a:pt x="1930" y="18"/>
                  </a:cubicBezTo>
                  <a:cubicBezTo>
                    <a:pt x="1037" y="102"/>
                    <a:pt x="334" y="875"/>
                    <a:pt x="334" y="1780"/>
                  </a:cubicBezTo>
                  <a:cubicBezTo>
                    <a:pt x="334" y="2435"/>
                    <a:pt x="180" y="3042"/>
                    <a:pt x="60" y="3364"/>
                  </a:cubicBezTo>
                  <a:cubicBezTo>
                    <a:pt x="1" y="3507"/>
                    <a:pt x="37" y="3673"/>
                    <a:pt x="180" y="3781"/>
                  </a:cubicBezTo>
                  <a:cubicBezTo>
                    <a:pt x="311" y="3888"/>
                    <a:pt x="596" y="4043"/>
                    <a:pt x="1037" y="4162"/>
                  </a:cubicBezTo>
                  <a:lnTo>
                    <a:pt x="382" y="4495"/>
                  </a:lnTo>
                  <a:cubicBezTo>
                    <a:pt x="144" y="4614"/>
                    <a:pt x="1" y="4852"/>
                    <a:pt x="1" y="5114"/>
                  </a:cubicBezTo>
                  <a:lnTo>
                    <a:pt x="1" y="6209"/>
                  </a:lnTo>
                  <a:cubicBezTo>
                    <a:pt x="1" y="6293"/>
                    <a:pt x="72" y="6364"/>
                    <a:pt x="156" y="6364"/>
                  </a:cubicBezTo>
                  <a:cubicBezTo>
                    <a:pt x="251" y="6364"/>
                    <a:pt x="322" y="6293"/>
                    <a:pt x="322" y="6209"/>
                  </a:cubicBezTo>
                  <a:lnTo>
                    <a:pt x="322" y="5114"/>
                  </a:lnTo>
                  <a:cubicBezTo>
                    <a:pt x="322" y="4983"/>
                    <a:pt x="394" y="4852"/>
                    <a:pt x="537" y="4793"/>
                  </a:cubicBezTo>
                  <a:lnTo>
                    <a:pt x="1049" y="4519"/>
                  </a:lnTo>
                  <a:cubicBezTo>
                    <a:pt x="1275" y="4900"/>
                    <a:pt x="1680" y="5138"/>
                    <a:pt x="2108" y="5138"/>
                  </a:cubicBezTo>
                  <a:cubicBezTo>
                    <a:pt x="2561" y="5138"/>
                    <a:pt x="2942" y="4900"/>
                    <a:pt x="3168" y="4519"/>
                  </a:cubicBezTo>
                  <a:lnTo>
                    <a:pt x="3692" y="4793"/>
                  </a:lnTo>
                  <a:cubicBezTo>
                    <a:pt x="3811" y="4852"/>
                    <a:pt x="3894" y="4983"/>
                    <a:pt x="3894" y="5114"/>
                  </a:cubicBezTo>
                  <a:lnTo>
                    <a:pt x="3894" y="6209"/>
                  </a:lnTo>
                  <a:cubicBezTo>
                    <a:pt x="3894" y="6293"/>
                    <a:pt x="3966" y="6364"/>
                    <a:pt x="4061" y="6364"/>
                  </a:cubicBezTo>
                  <a:cubicBezTo>
                    <a:pt x="4144" y="6364"/>
                    <a:pt x="4228" y="6293"/>
                    <a:pt x="4228" y="6209"/>
                  </a:cubicBezTo>
                  <a:lnTo>
                    <a:pt x="4228" y="5114"/>
                  </a:lnTo>
                  <a:cubicBezTo>
                    <a:pt x="4192" y="4852"/>
                    <a:pt x="4049" y="4614"/>
                    <a:pt x="3811" y="4495"/>
                  </a:cubicBezTo>
                  <a:lnTo>
                    <a:pt x="3156" y="4162"/>
                  </a:lnTo>
                  <a:cubicBezTo>
                    <a:pt x="3597" y="4043"/>
                    <a:pt x="3870" y="3888"/>
                    <a:pt x="4013" y="3781"/>
                  </a:cubicBezTo>
                  <a:cubicBezTo>
                    <a:pt x="4156" y="3685"/>
                    <a:pt x="4192" y="3507"/>
                    <a:pt x="4132" y="3364"/>
                  </a:cubicBezTo>
                  <a:cubicBezTo>
                    <a:pt x="4001" y="3042"/>
                    <a:pt x="3847" y="2435"/>
                    <a:pt x="3847" y="1780"/>
                  </a:cubicBezTo>
                  <a:cubicBezTo>
                    <a:pt x="3847" y="875"/>
                    <a:pt x="3156" y="90"/>
                    <a:pt x="2263" y="18"/>
                  </a:cubicBezTo>
                  <a:cubicBezTo>
                    <a:pt x="2210" y="6"/>
                    <a:pt x="2153" y="0"/>
                    <a:pt x="20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6"/>
            <p:cNvSpPr/>
            <p:nvPr/>
          </p:nvSpPr>
          <p:spPr>
            <a:xfrm>
              <a:off x="7120141" y="2297184"/>
              <a:ext cx="10662" cy="33005"/>
            </a:xfrm>
            <a:custGeom>
              <a:rect b="b" l="l" r="r" t="t"/>
              <a:pathLst>
                <a:path extrusionOk="0" h="1037" w="335">
                  <a:moveTo>
                    <a:pt x="167" y="0"/>
                  </a:moveTo>
                  <a:cubicBezTo>
                    <a:pt x="72" y="0"/>
                    <a:pt x="1" y="72"/>
                    <a:pt x="1" y="167"/>
                  </a:cubicBezTo>
                  <a:lnTo>
                    <a:pt x="1" y="881"/>
                  </a:lnTo>
                  <a:cubicBezTo>
                    <a:pt x="1" y="965"/>
                    <a:pt x="72" y="1036"/>
                    <a:pt x="167" y="1036"/>
                  </a:cubicBezTo>
                  <a:cubicBezTo>
                    <a:pt x="251" y="1036"/>
                    <a:pt x="334" y="965"/>
                    <a:pt x="334" y="881"/>
                  </a:cubicBezTo>
                  <a:lnTo>
                    <a:pt x="334" y="167"/>
                  </a:lnTo>
                  <a:cubicBezTo>
                    <a:pt x="334" y="72"/>
                    <a:pt x="251" y="0"/>
                    <a:pt x="16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6"/>
            <p:cNvSpPr/>
            <p:nvPr/>
          </p:nvSpPr>
          <p:spPr>
            <a:xfrm>
              <a:off x="7199360" y="2297184"/>
              <a:ext cx="10248" cy="33005"/>
            </a:xfrm>
            <a:custGeom>
              <a:rect b="b" l="l" r="r" t="t"/>
              <a:pathLst>
                <a:path extrusionOk="0" h="1037" w="322">
                  <a:moveTo>
                    <a:pt x="167" y="0"/>
                  </a:moveTo>
                  <a:cubicBezTo>
                    <a:pt x="72" y="0"/>
                    <a:pt x="0" y="72"/>
                    <a:pt x="0" y="167"/>
                  </a:cubicBezTo>
                  <a:lnTo>
                    <a:pt x="0" y="881"/>
                  </a:lnTo>
                  <a:cubicBezTo>
                    <a:pt x="0" y="965"/>
                    <a:pt x="72" y="1036"/>
                    <a:pt x="167" y="1036"/>
                  </a:cubicBezTo>
                  <a:cubicBezTo>
                    <a:pt x="250" y="1036"/>
                    <a:pt x="322" y="965"/>
                    <a:pt x="322" y="881"/>
                  </a:cubicBezTo>
                  <a:lnTo>
                    <a:pt x="322" y="167"/>
                  </a:lnTo>
                  <a:cubicBezTo>
                    <a:pt x="322" y="72"/>
                    <a:pt x="250" y="0"/>
                    <a:pt x="16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6"/>
            <p:cNvSpPr/>
            <p:nvPr/>
          </p:nvSpPr>
          <p:spPr>
            <a:xfrm>
              <a:off x="7357001" y="2165704"/>
              <a:ext cx="56876" cy="17823"/>
            </a:xfrm>
            <a:custGeom>
              <a:rect b="b" l="l" r="r" t="t"/>
              <a:pathLst>
                <a:path extrusionOk="0" h="560" w="1787">
                  <a:moveTo>
                    <a:pt x="630" y="0"/>
                  </a:moveTo>
                  <a:cubicBezTo>
                    <a:pt x="478" y="0"/>
                    <a:pt x="311" y="14"/>
                    <a:pt x="131" y="48"/>
                  </a:cubicBezTo>
                  <a:cubicBezTo>
                    <a:pt x="60" y="71"/>
                    <a:pt x="0" y="143"/>
                    <a:pt x="0" y="214"/>
                  </a:cubicBezTo>
                  <a:lnTo>
                    <a:pt x="0" y="393"/>
                  </a:lnTo>
                  <a:cubicBezTo>
                    <a:pt x="0" y="488"/>
                    <a:pt x="72" y="560"/>
                    <a:pt x="167" y="560"/>
                  </a:cubicBezTo>
                  <a:cubicBezTo>
                    <a:pt x="250" y="560"/>
                    <a:pt x="322" y="488"/>
                    <a:pt x="322" y="393"/>
                  </a:cubicBezTo>
                  <a:lnTo>
                    <a:pt x="322" y="345"/>
                  </a:lnTo>
                  <a:cubicBezTo>
                    <a:pt x="436" y="334"/>
                    <a:pt x="543" y="328"/>
                    <a:pt x="642" y="328"/>
                  </a:cubicBezTo>
                  <a:cubicBezTo>
                    <a:pt x="851" y="328"/>
                    <a:pt x="1022" y="352"/>
                    <a:pt x="1143" y="393"/>
                  </a:cubicBezTo>
                  <a:cubicBezTo>
                    <a:pt x="1369" y="452"/>
                    <a:pt x="1488" y="524"/>
                    <a:pt x="1488" y="524"/>
                  </a:cubicBezTo>
                  <a:cubicBezTo>
                    <a:pt x="1512" y="548"/>
                    <a:pt x="1548" y="560"/>
                    <a:pt x="1572" y="560"/>
                  </a:cubicBezTo>
                  <a:cubicBezTo>
                    <a:pt x="1631" y="560"/>
                    <a:pt x="1679" y="524"/>
                    <a:pt x="1715" y="488"/>
                  </a:cubicBezTo>
                  <a:cubicBezTo>
                    <a:pt x="1786" y="405"/>
                    <a:pt x="1762" y="310"/>
                    <a:pt x="1679" y="262"/>
                  </a:cubicBezTo>
                  <a:cubicBezTo>
                    <a:pt x="1660" y="252"/>
                    <a:pt x="1280" y="0"/>
                    <a:pt x="6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6"/>
            <p:cNvSpPr/>
            <p:nvPr/>
          </p:nvSpPr>
          <p:spPr>
            <a:xfrm>
              <a:off x="7312666" y="2133113"/>
              <a:ext cx="145897" cy="197840"/>
            </a:xfrm>
            <a:custGeom>
              <a:rect b="b" l="l" r="r" t="t"/>
              <a:pathLst>
                <a:path extrusionOk="0" h="6216" w="4584">
                  <a:moveTo>
                    <a:pt x="3536" y="345"/>
                  </a:moveTo>
                  <a:lnTo>
                    <a:pt x="3536" y="1167"/>
                  </a:lnTo>
                  <a:cubicBezTo>
                    <a:pt x="3536" y="1298"/>
                    <a:pt x="3512" y="1453"/>
                    <a:pt x="3453" y="1572"/>
                  </a:cubicBezTo>
                  <a:lnTo>
                    <a:pt x="3393" y="1703"/>
                  </a:lnTo>
                  <a:cubicBezTo>
                    <a:pt x="3370" y="1726"/>
                    <a:pt x="3370" y="1750"/>
                    <a:pt x="3370" y="1774"/>
                  </a:cubicBezTo>
                  <a:lnTo>
                    <a:pt x="3370" y="2131"/>
                  </a:lnTo>
                  <a:cubicBezTo>
                    <a:pt x="3358" y="2417"/>
                    <a:pt x="3239" y="2703"/>
                    <a:pt x="3036" y="2905"/>
                  </a:cubicBezTo>
                  <a:cubicBezTo>
                    <a:pt x="2834" y="3108"/>
                    <a:pt x="2568" y="3204"/>
                    <a:pt x="2288" y="3204"/>
                  </a:cubicBezTo>
                  <a:cubicBezTo>
                    <a:pt x="2271" y="3204"/>
                    <a:pt x="2255" y="3203"/>
                    <a:pt x="2238" y="3203"/>
                  </a:cubicBezTo>
                  <a:cubicBezTo>
                    <a:pt x="1667" y="3191"/>
                    <a:pt x="1203" y="2679"/>
                    <a:pt x="1203" y="2072"/>
                  </a:cubicBezTo>
                  <a:lnTo>
                    <a:pt x="1203" y="1774"/>
                  </a:lnTo>
                  <a:cubicBezTo>
                    <a:pt x="1203" y="1750"/>
                    <a:pt x="1203" y="1726"/>
                    <a:pt x="1191" y="1703"/>
                  </a:cubicBezTo>
                  <a:lnTo>
                    <a:pt x="1131" y="1572"/>
                  </a:lnTo>
                  <a:cubicBezTo>
                    <a:pt x="1072" y="1453"/>
                    <a:pt x="1036" y="1298"/>
                    <a:pt x="1036" y="1167"/>
                  </a:cubicBezTo>
                  <a:cubicBezTo>
                    <a:pt x="1036" y="702"/>
                    <a:pt x="1405" y="345"/>
                    <a:pt x="1857" y="345"/>
                  </a:cubicBezTo>
                  <a:close/>
                  <a:moveTo>
                    <a:pt x="1726" y="3417"/>
                  </a:moveTo>
                  <a:cubicBezTo>
                    <a:pt x="1869" y="3489"/>
                    <a:pt x="2048" y="3512"/>
                    <a:pt x="2227" y="3536"/>
                  </a:cubicBezTo>
                  <a:lnTo>
                    <a:pt x="2274" y="3536"/>
                  </a:lnTo>
                  <a:cubicBezTo>
                    <a:pt x="2465" y="3536"/>
                    <a:pt x="2643" y="3489"/>
                    <a:pt x="2822" y="3429"/>
                  </a:cubicBezTo>
                  <a:lnTo>
                    <a:pt x="2822" y="3655"/>
                  </a:lnTo>
                  <a:cubicBezTo>
                    <a:pt x="2822" y="3691"/>
                    <a:pt x="2834" y="3750"/>
                    <a:pt x="2834" y="3798"/>
                  </a:cubicBezTo>
                  <a:lnTo>
                    <a:pt x="2274" y="4227"/>
                  </a:lnTo>
                  <a:lnTo>
                    <a:pt x="1703" y="3798"/>
                  </a:lnTo>
                  <a:cubicBezTo>
                    <a:pt x="1726" y="3750"/>
                    <a:pt x="1726" y="3715"/>
                    <a:pt x="1726" y="3655"/>
                  </a:cubicBezTo>
                  <a:lnTo>
                    <a:pt x="1726" y="3417"/>
                  </a:lnTo>
                  <a:close/>
                  <a:moveTo>
                    <a:pt x="1857" y="0"/>
                  </a:moveTo>
                  <a:cubicBezTo>
                    <a:pt x="1215" y="0"/>
                    <a:pt x="691" y="524"/>
                    <a:pt x="691" y="1167"/>
                  </a:cubicBezTo>
                  <a:cubicBezTo>
                    <a:pt x="691" y="1357"/>
                    <a:pt x="738" y="1548"/>
                    <a:pt x="834" y="1715"/>
                  </a:cubicBezTo>
                  <a:lnTo>
                    <a:pt x="869" y="1810"/>
                  </a:lnTo>
                  <a:lnTo>
                    <a:pt x="869" y="2072"/>
                  </a:lnTo>
                  <a:cubicBezTo>
                    <a:pt x="869" y="2536"/>
                    <a:pt x="1084" y="2941"/>
                    <a:pt x="1405" y="3215"/>
                  </a:cubicBezTo>
                  <a:lnTo>
                    <a:pt x="1405" y="3667"/>
                  </a:lnTo>
                  <a:cubicBezTo>
                    <a:pt x="1405" y="3739"/>
                    <a:pt x="1369" y="3810"/>
                    <a:pt x="1286" y="3846"/>
                  </a:cubicBezTo>
                  <a:lnTo>
                    <a:pt x="441" y="4155"/>
                  </a:lnTo>
                  <a:cubicBezTo>
                    <a:pt x="179" y="4262"/>
                    <a:pt x="0" y="4512"/>
                    <a:pt x="0" y="4810"/>
                  </a:cubicBezTo>
                  <a:lnTo>
                    <a:pt x="0" y="6048"/>
                  </a:lnTo>
                  <a:cubicBezTo>
                    <a:pt x="0" y="6132"/>
                    <a:pt x="72" y="6215"/>
                    <a:pt x="155" y="6215"/>
                  </a:cubicBezTo>
                  <a:cubicBezTo>
                    <a:pt x="250" y="6215"/>
                    <a:pt x="322" y="6132"/>
                    <a:pt x="322" y="6048"/>
                  </a:cubicBezTo>
                  <a:lnTo>
                    <a:pt x="322" y="4810"/>
                  </a:lnTo>
                  <a:cubicBezTo>
                    <a:pt x="322" y="4655"/>
                    <a:pt x="417" y="4524"/>
                    <a:pt x="560" y="4465"/>
                  </a:cubicBezTo>
                  <a:lnTo>
                    <a:pt x="1405" y="4155"/>
                  </a:lnTo>
                  <a:cubicBezTo>
                    <a:pt x="1453" y="4143"/>
                    <a:pt x="1500" y="4108"/>
                    <a:pt x="1524" y="4084"/>
                  </a:cubicBezTo>
                  <a:lnTo>
                    <a:pt x="2119" y="4524"/>
                  </a:lnTo>
                  <a:lnTo>
                    <a:pt x="2119" y="6036"/>
                  </a:lnTo>
                  <a:cubicBezTo>
                    <a:pt x="2119" y="6120"/>
                    <a:pt x="2203" y="6191"/>
                    <a:pt x="2286" y="6191"/>
                  </a:cubicBezTo>
                  <a:cubicBezTo>
                    <a:pt x="2369" y="6191"/>
                    <a:pt x="2453" y="6120"/>
                    <a:pt x="2453" y="6036"/>
                  </a:cubicBezTo>
                  <a:lnTo>
                    <a:pt x="2453" y="4512"/>
                  </a:lnTo>
                  <a:lnTo>
                    <a:pt x="3048" y="4072"/>
                  </a:lnTo>
                  <a:cubicBezTo>
                    <a:pt x="3084" y="4096"/>
                    <a:pt x="3120" y="4108"/>
                    <a:pt x="3167" y="4143"/>
                  </a:cubicBezTo>
                  <a:lnTo>
                    <a:pt x="4012" y="4453"/>
                  </a:lnTo>
                  <a:cubicBezTo>
                    <a:pt x="4155" y="4512"/>
                    <a:pt x="4251" y="4643"/>
                    <a:pt x="4251" y="4798"/>
                  </a:cubicBezTo>
                  <a:lnTo>
                    <a:pt x="4251" y="6036"/>
                  </a:lnTo>
                  <a:cubicBezTo>
                    <a:pt x="4251" y="6120"/>
                    <a:pt x="4322" y="6191"/>
                    <a:pt x="4417" y="6191"/>
                  </a:cubicBezTo>
                  <a:cubicBezTo>
                    <a:pt x="4501" y="6191"/>
                    <a:pt x="4572" y="6120"/>
                    <a:pt x="4572" y="6036"/>
                  </a:cubicBezTo>
                  <a:lnTo>
                    <a:pt x="4572" y="4798"/>
                  </a:lnTo>
                  <a:cubicBezTo>
                    <a:pt x="4584" y="4512"/>
                    <a:pt x="4382" y="4251"/>
                    <a:pt x="4120" y="4143"/>
                  </a:cubicBezTo>
                  <a:lnTo>
                    <a:pt x="3274" y="3834"/>
                  </a:lnTo>
                  <a:cubicBezTo>
                    <a:pt x="3191" y="3798"/>
                    <a:pt x="3155" y="3727"/>
                    <a:pt x="3155" y="3655"/>
                  </a:cubicBezTo>
                  <a:lnTo>
                    <a:pt x="3155" y="3215"/>
                  </a:lnTo>
                  <a:cubicBezTo>
                    <a:pt x="3179" y="3191"/>
                    <a:pt x="3227" y="3155"/>
                    <a:pt x="3250" y="3131"/>
                  </a:cubicBezTo>
                  <a:cubicBezTo>
                    <a:pt x="3536" y="2858"/>
                    <a:pt x="3691" y="2500"/>
                    <a:pt x="3691" y="2119"/>
                  </a:cubicBezTo>
                  <a:lnTo>
                    <a:pt x="3691" y="1810"/>
                  </a:lnTo>
                  <a:lnTo>
                    <a:pt x="3727" y="1715"/>
                  </a:lnTo>
                  <a:cubicBezTo>
                    <a:pt x="3822" y="1548"/>
                    <a:pt x="3870" y="1357"/>
                    <a:pt x="3870" y="1167"/>
                  </a:cubicBezTo>
                  <a:lnTo>
                    <a:pt x="3870" y="167"/>
                  </a:lnTo>
                  <a:cubicBezTo>
                    <a:pt x="3870" y="71"/>
                    <a:pt x="3786" y="0"/>
                    <a:pt x="37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6"/>
            <p:cNvSpPr/>
            <p:nvPr/>
          </p:nvSpPr>
          <p:spPr>
            <a:xfrm>
              <a:off x="7340324" y="2291486"/>
              <a:ext cx="10630" cy="38702"/>
            </a:xfrm>
            <a:custGeom>
              <a:rect b="b" l="l" r="r" t="t"/>
              <a:pathLst>
                <a:path extrusionOk="0" h="1216" w="334">
                  <a:moveTo>
                    <a:pt x="167" y="1"/>
                  </a:moveTo>
                  <a:cubicBezTo>
                    <a:pt x="84" y="1"/>
                    <a:pt x="0" y="72"/>
                    <a:pt x="0" y="167"/>
                  </a:cubicBezTo>
                  <a:lnTo>
                    <a:pt x="0" y="1060"/>
                  </a:lnTo>
                  <a:cubicBezTo>
                    <a:pt x="0" y="1144"/>
                    <a:pt x="84" y="1215"/>
                    <a:pt x="167" y="1215"/>
                  </a:cubicBezTo>
                  <a:cubicBezTo>
                    <a:pt x="262" y="1215"/>
                    <a:pt x="334" y="1144"/>
                    <a:pt x="334" y="1060"/>
                  </a:cubicBezTo>
                  <a:lnTo>
                    <a:pt x="334" y="167"/>
                  </a:lnTo>
                  <a:cubicBezTo>
                    <a:pt x="334" y="72"/>
                    <a:pt x="262" y="1"/>
                    <a:pt x="1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6"/>
            <p:cNvSpPr/>
            <p:nvPr/>
          </p:nvSpPr>
          <p:spPr>
            <a:xfrm>
              <a:off x="7419511" y="2291486"/>
              <a:ext cx="10630" cy="38702"/>
            </a:xfrm>
            <a:custGeom>
              <a:rect b="b" l="l" r="r" t="t"/>
              <a:pathLst>
                <a:path extrusionOk="0" h="1216" w="334">
                  <a:moveTo>
                    <a:pt x="167" y="1"/>
                  </a:moveTo>
                  <a:cubicBezTo>
                    <a:pt x="72" y="1"/>
                    <a:pt x="1" y="72"/>
                    <a:pt x="1" y="167"/>
                  </a:cubicBezTo>
                  <a:lnTo>
                    <a:pt x="1" y="1060"/>
                  </a:lnTo>
                  <a:cubicBezTo>
                    <a:pt x="1" y="1144"/>
                    <a:pt x="72" y="1215"/>
                    <a:pt x="167" y="1215"/>
                  </a:cubicBezTo>
                  <a:cubicBezTo>
                    <a:pt x="251" y="1215"/>
                    <a:pt x="334" y="1144"/>
                    <a:pt x="334" y="1060"/>
                  </a:cubicBezTo>
                  <a:lnTo>
                    <a:pt x="334" y="167"/>
                  </a:lnTo>
                  <a:cubicBezTo>
                    <a:pt x="334" y="72"/>
                    <a:pt x="251" y="1"/>
                    <a:pt x="1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6"/>
            <p:cNvSpPr/>
            <p:nvPr/>
          </p:nvSpPr>
          <p:spPr>
            <a:xfrm>
              <a:off x="7153878" y="1969392"/>
              <a:ext cx="225498" cy="188355"/>
            </a:xfrm>
            <a:custGeom>
              <a:rect b="b" l="l" r="r" t="t"/>
              <a:pathLst>
                <a:path extrusionOk="0" h="5918" w="7085">
                  <a:moveTo>
                    <a:pt x="2441" y="4227"/>
                  </a:moveTo>
                  <a:lnTo>
                    <a:pt x="2346" y="4608"/>
                  </a:lnTo>
                  <a:lnTo>
                    <a:pt x="2132" y="4608"/>
                  </a:lnTo>
                  <a:cubicBezTo>
                    <a:pt x="1917" y="4608"/>
                    <a:pt x="1751" y="4442"/>
                    <a:pt x="1751" y="4239"/>
                  </a:cubicBezTo>
                  <a:lnTo>
                    <a:pt x="1751" y="4227"/>
                  </a:lnTo>
                  <a:close/>
                  <a:moveTo>
                    <a:pt x="5668" y="310"/>
                  </a:moveTo>
                  <a:cubicBezTo>
                    <a:pt x="5882" y="310"/>
                    <a:pt x="6037" y="477"/>
                    <a:pt x="6037" y="679"/>
                  </a:cubicBezTo>
                  <a:lnTo>
                    <a:pt x="6037" y="3525"/>
                  </a:lnTo>
                  <a:cubicBezTo>
                    <a:pt x="6037" y="3739"/>
                    <a:pt x="5882" y="3894"/>
                    <a:pt x="5668" y="3894"/>
                  </a:cubicBezTo>
                  <a:lnTo>
                    <a:pt x="4251" y="3894"/>
                  </a:lnTo>
                  <a:cubicBezTo>
                    <a:pt x="4227" y="3894"/>
                    <a:pt x="4179" y="3918"/>
                    <a:pt x="4156" y="3930"/>
                  </a:cubicBezTo>
                  <a:lnTo>
                    <a:pt x="2572" y="5084"/>
                  </a:lnTo>
                  <a:lnTo>
                    <a:pt x="2810" y="4108"/>
                  </a:lnTo>
                  <a:cubicBezTo>
                    <a:pt x="2822" y="4061"/>
                    <a:pt x="2810" y="4001"/>
                    <a:pt x="2786" y="3953"/>
                  </a:cubicBezTo>
                  <a:cubicBezTo>
                    <a:pt x="2751" y="3918"/>
                    <a:pt x="2703" y="3894"/>
                    <a:pt x="2644" y="3894"/>
                  </a:cubicBezTo>
                  <a:lnTo>
                    <a:pt x="703" y="3894"/>
                  </a:lnTo>
                  <a:cubicBezTo>
                    <a:pt x="489" y="3894"/>
                    <a:pt x="322" y="3739"/>
                    <a:pt x="322" y="3525"/>
                  </a:cubicBezTo>
                  <a:lnTo>
                    <a:pt x="322" y="679"/>
                  </a:lnTo>
                  <a:cubicBezTo>
                    <a:pt x="322" y="477"/>
                    <a:pt x="489" y="310"/>
                    <a:pt x="703" y="310"/>
                  </a:cubicBezTo>
                  <a:close/>
                  <a:moveTo>
                    <a:pt x="6382" y="1036"/>
                  </a:moveTo>
                  <a:cubicBezTo>
                    <a:pt x="6585" y="1036"/>
                    <a:pt x="6751" y="1203"/>
                    <a:pt x="6751" y="1417"/>
                  </a:cubicBezTo>
                  <a:lnTo>
                    <a:pt x="6751" y="4251"/>
                  </a:lnTo>
                  <a:lnTo>
                    <a:pt x="6739" y="4251"/>
                  </a:lnTo>
                  <a:cubicBezTo>
                    <a:pt x="6739" y="4465"/>
                    <a:pt x="6573" y="4632"/>
                    <a:pt x="6370" y="4632"/>
                  </a:cubicBezTo>
                  <a:lnTo>
                    <a:pt x="4953" y="4632"/>
                  </a:lnTo>
                  <a:cubicBezTo>
                    <a:pt x="4906" y="4632"/>
                    <a:pt x="4870" y="4644"/>
                    <a:pt x="4822" y="4692"/>
                  </a:cubicBezTo>
                  <a:cubicBezTo>
                    <a:pt x="4787" y="4727"/>
                    <a:pt x="4775" y="4775"/>
                    <a:pt x="4787" y="4823"/>
                  </a:cubicBezTo>
                  <a:lnTo>
                    <a:pt x="4906" y="5501"/>
                  </a:lnTo>
                  <a:lnTo>
                    <a:pt x="3691" y="4692"/>
                  </a:lnTo>
                  <a:lnTo>
                    <a:pt x="4299" y="4239"/>
                  </a:lnTo>
                  <a:lnTo>
                    <a:pt x="5668" y="4239"/>
                  </a:lnTo>
                  <a:cubicBezTo>
                    <a:pt x="6049" y="4239"/>
                    <a:pt x="6370" y="3930"/>
                    <a:pt x="6370" y="3537"/>
                  </a:cubicBezTo>
                  <a:lnTo>
                    <a:pt x="6370" y="1036"/>
                  </a:lnTo>
                  <a:close/>
                  <a:moveTo>
                    <a:pt x="703" y="1"/>
                  </a:moveTo>
                  <a:cubicBezTo>
                    <a:pt x="310" y="1"/>
                    <a:pt x="0" y="310"/>
                    <a:pt x="0" y="703"/>
                  </a:cubicBezTo>
                  <a:lnTo>
                    <a:pt x="0" y="3537"/>
                  </a:lnTo>
                  <a:cubicBezTo>
                    <a:pt x="0" y="3930"/>
                    <a:pt x="310" y="4239"/>
                    <a:pt x="703" y="4239"/>
                  </a:cubicBezTo>
                  <a:lnTo>
                    <a:pt x="1405" y="4239"/>
                  </a:lnTo>
                  <a:lnTo>
                    <a:pt x="1405" y="4251"/>
                  </a:lnTo>
                  <a:cubicBezTo>
                    <a:pt x="1405" y="4644"/>
                    <a:pt x="1727" y="4954"/>
                    <a:pt x="2108" y="4954"/>
                  </a:cubicBezTo>
                  <a:lnTo>
                    <a:pt x="2263" y="4954"/>
                  </a:lnTo>
                  <a:lnTo>
                    <a:pt x="2203" y="5227"/>
                  </a:lnTo>
                  <a:cubicBezTo>
                    <a:pt x="2167" y="5323"/>
                    <a:pt x="2215" y="5430"/>
                    <a:pt x="2298" y="5489"/>
                  </a:cubicBezTo>
                  <a:cubicBezTo>
                    <a:pt x="2346" y="5525"/>
                    <a:pt x="2394" y="5537"/>
                    <a:pt x="2453" y="5537"/>
                  </a:cubicBezTo>
                  <a:cubicBezTo>
                    <a:pt x="2513" y="5537"/>
                    <a:pt x="2560" y="5525"/>
                    <a:pt x="2596" y="5489"/>
                  </a:cubicBezTo>
                  <a:lnTo>
                    <a:pt x="3334" y="4954"/>
                  </a:lnTo>
                  <a:lnTo>
                    <a:pt x="3489" y="4954"/>
                  </a:lnTo>
                  <a:lnTo>
                    <a:pt x="4882" y="5882"/>
                  </a:lnTo>
                  <a:cubicBezTo>
                    <a:pt x="4918" y="5906"/>
                    <a:pt x="4965" y="5918"/>
                    <a:pt x="5013" y="5918"/>
                  </a:cubicBezTo>
                  <a:cubicBezTo>
                    <a:pt x="5061" y="5918"/>
                    <a:pt x="5096" y="5906"/>
                    <a:pt x="5144" y="5882"/>
                  </a:cubicBezTo>
                  <a:cubicBezTo>
                    <a:pt x="5239" y="5823"/>
                    <a:pt x="5287" y="5727"/>
                    <a:pt x="5263" y="5620"/>
                  </a:cubicBezTo>
                  <a:lnTo>
                    <a:pt x="5168" y="4954"/>
                  </a:lnTo>
                  <a:lnTo>
                    <a:pt x="6382" y="4954"/>
                  </a:lnTo>
                  <a:cubicBezTo>
                    <a:pt x="6763" y="4954"/>
                    <a:pt x="7085" y="4644"/>
                    <a:pt x="7085" y="4251"/>
                  </a:cubicBezTo>
                  <a:lnTo>
                    <a:pt x="7085" y="1417"/>
                  </a:lnTo>
                  <a:cubicBezTo>
                    <a:pt x="7085" y="1024"/>
                    <a:pt x="6775" y="715"/>
                    <a:pt x="6382" y="715"/>
                  </a:cubicBezTo>
                  <a:cubicBezTo>
                    <a:pt x="6370" y="310"/>
                    <a:pt x="6061" y="1"/>
                    <a:pt x="566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6"/>
            <p:cNvSpPr/>
            <p:nvPr/>
          </p:nvSpPr>
          <p:spPr>
            <a:xfrm>
              <a:off x="7193663" y="2003511"/>
              <a:ext cx="27308" cy="10248"/>
            </a:xfrm>
            <a:custGeom>
              <a:rect b="b" l="l" r="r" t="t"/>
              <a:pathLst>
                <a:path extrusionOk="0" h="322" w="858">
                  <a:moveTo>
                    <a:pt x="167" y="0"/>
                  </a:moveTo>
                  <a:cubicBezTo>
                    <a:pt x="72" y="0"/>
                    <a:pt x="1" y="72"/>
                    <a:pt x="1" y="167"/>
                  </a:cubicBezTo>
                  <a:cubicBezTo>
                    <a:pt x="1" y="250"/>
                    <a:pt x="72" y="322"/>
                    <a:pt x="167" y="322"/>
                  </a:cubicBezTo>
                  <a:lnTo>
                    <a:pt x="703" y="322"/>
                  </a:lnTo>
                  <a:cubicBezTo>
                    <a:pt x="786" y="322"/>
                    <a:pt x="858" y="250"/>
                    <a:pt x="858" y="167"/>
                  </a:cubicBezTo>
                  <a:cubicBezTo>
                    <a:pt x="858" y="72"/>
                    <a:pt x="786" y="0"/>
                    <a:pt x="7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6"/>
            <p:cNvSpPr/>
            <p:nvPr/>
          </p:nvSpPr>
          <p:spPr>
            <a:xfrm>
              <a:off x="7233065" y="2003511"/>
              <a:ext cx="83802" cy="10248"/>
            </a:xfrm>
            <a:custGeom>
              <a:rect b="b" l="l" r="r" t="t"/>
              <a:pathLst>
                <a:path extrusionOk="0" h="322" w="2633">
                  <a:moveTo>
                    <a:pt x="156" y="0"/>
                  </a:moveTo>
                  <a:cubicBezTo>
                    <a:pt x="72" y="0"/>
                    <a:pt x="1" y="72"/>
                    <a:pt x="1" y="167"/>
                  </a:cubicBezTo>
                  <a:cubicBezTo>
                    <a:pt x="1" y="250"/>
                    <a:pt x="72" y="322"/>
                    <a:pt x="156" y="322"/>
                  </a:cubicBezTo>
                  <a:lnTo>
                    <a:pt x="2465" y="322"/>
                  </a:lnTo>
                  <a:cubicBezTo>
                    <a:pt x="2561" y="322"/>
                    <a:pt x="2632" y="250"/>
                    <a:pt x="2632" y="167"/>
                  </a:cubicBezTo>
                  <a:cubicBezTo>
                    <a:pt x="2632" y="72"/>
                    <a:pt x="2573" y="0"/>
                    <a:pt x="246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6"/>
            <p:cNvSpPr/>
            <p:nvPr/>
          </p:nvSpPr>
          <p:spPr>
            <a:xfrm>
              <a:off x="7193281" y="2031933"/>
              <a:ext cx="123936" cy="10248"/>
            </a:xfrm>
            <a:custGeom>
              <a:rect b="b" l="l" r="r" t="t"/>
              <a:pathLst>
                <a:path extrusionOk="0" h="322" w="3894">
                  <a:moveTo>
                    <a:pt x="155" y="0"/>
                  </a:moveTo>
                  <a:cubicBezTo>
                    <a:pt x="72" y="0"/>
                    <a:pt x="1" y="71"/>
                    <a:pt x="1" y="167"/>
                  </a:cubicBezTo>
                  <a:cubicBezTo>
                    <a:pt x="1" y="250"/>
                    <a:pt x="72" y="322"/>
                    <a:pt x="155" y="322"/>
                  </a:cubicBezTo>
                  <a:lnTo>
                    <a:pt x="3715" y="322"/>
                  </a:lnTo>
                  <a:cubicBezTo>
                    <a:pt x="3811" y="322"/>
                    <a:pt x="3882" y="250"/>
                    <a:pt x="3882" y="167"/>
                  </a:cubicBezTo>
                  <a:cubicBezTo>
                    <a:pt x="3894" y="71"/>
                    <a:pt x="3823" y="0"/>
                    <a:pt x="37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6"/>
            <p:cNvSpPr/>
            <p:nvPr/>
          </p:nvSpPr>
          <p:spPr>
            <a:xfrm>
              <a:off x="7193663" y="2059973"/>
              <a:ext cx="83770" cy="10248"/>
            </a:xfrm>
            <a:custGeom>
              <a:rect b="b" l="l" r="r" t="t"/>
              <a:pathLst>
                <a:path extrusionOk="0" h="322" w="2632">
                  <a:moveTo>
                    <a:pt x="167" y="0"/>
                  </a:moveTo>
                  <a:cubicBezTo>
                    <a:pt x="72" y="0"/>
                    <a:pt x="1" y="72"/>
                    <a:pt x="1" y="155"/>
                  </a:cubicBezTo>
                  <a:cubicBezTo>
                    <a:pt x="1" y="250"/>
                    <a:pt x="72" y="322"/>
                    <a:pt x="167" y="322"/>
                  </a:cubicBezTo>
                  <a:lnTo>
                    <a:pt x="2465" y="322"/>
                  </a:lnTo>
                  <a:cubicBezTo>
                    <a:pt x="2560" y="322"/>
                    <a:pt x="2632" y="250"/>
                    <a:pt x="2632" y="155"/>
                  </a:cubicBezTo>
                  <a:cubicBezTo>
                    <a:pt x="2632" y="72"/>
                    <a:pt x="2560" y="0"/>
                    <a:pt x="246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6"/>
            <p:cNvSpPr/>
            <p:nvPr/>
          </p:nvSpPr>
          <p:spPr>
            <a:xfrm>
              <a:off x="7289145" y="2059973"/>
              <a:ext cx="27722" cy="10248"/>
            </a:xfrm>
            <a:custGeom>
              <a:rect b="b" l="l" r="r" t="t"/>
              <a:pathLst>
                <a:path extrusionOk="0" h="322" w="871">
                  <a:moveTo>
                    <a:pt x="168" y="0"/>
                  </a:moveTo>
                  <a:cubicBezTo>
                    <a:pt x="84" y="0"/>
                    <a:pt x="1" y="72"/>
                    <a:pt x="1" y="155"/>
                  </a:cubicBezTo>
                  <a:cubicBezTo>
                    <a:pt x="1" y="250"/>
                    <a:pt x="84" y="322"/>
                    <a:pt x="168" y="322"/>
                  </a:cubicBezTo>
                  <a:lnTo>
                    <a:pt x="703" y="322"/>
                  </a:lnTo>
                  <a:cubicBezTo>
                    <a:pt x="799" y="322"/>
                    <a:pt x="870" y="250"/>
                    <a:pt x="870" y="155"/>
                  </a:cubicBezTo>
                  <a:cubicBezTo>
                    <a:pt x="870" y="72"/>
                    <a:pt x="811" y="0"/>
                    <a:pt x="7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7" name="Google Shape;527;p26"/>
          <p:cNvGrpSpPr/>
          <p:nvPr/>
        </p:nvGrpSpPr>
        <p:grpSpPr>
          <a:xfrm>
            <a:off x="6090082" y="3775943"/>
            <a:ext cx="442421" cy="393188"/>
            <a:chOff x="7929578" y="4284365"/>
            <a:chExt cx="395266" cy="351312"/>
          </a:xfrm>
        </p:grpSpPr>
        <p:sp>
          <p:nvSpPr>
            <p:cNvPr id="528" name="Google Shape;528;p26"/>
            <p:cNvSpPr/>
            <p:nvPr/>
          </p:nvSpPr>
          <p:spPr>
            <a:xfrm>
              <a:off x="7954213" y="4588668"/>
              <a:ext cx="11394" cy="47009"/>
            </a:xfrm>
            <a:custGeom>
              <a:rect b="b" l="l" r="r" t="t"/>
              <a:pathLst>
                <a:path extrusionOk="0" h="1477" w="358">
                  <a:moveTo>
                    <a:pt x="179" y="0"/>
                  </a:moveTo>
                  <a:cubicBezTo>
                    <a:pt x="84" y="0"/>
                    <a:pt x="0" y="84"/>
                    <a:pt x="0" y="179"/>
                  </a:cubicBezTo>
                  <a:lnTo>
                    <a:pt x="0" y="1298"/>
                  </a:lnTo>
                  <a:cubicBezTo>
                    <a:pt x="0" y="1405"/>
                    <a:pt x="84" y="1477"/>
                    <a:pt x="179" y="1477"/>
                  </a:cubicBezTo>
                  <a:cubicBezTo>
                    <a:pt x="286" y="1477"/>
                    <a:pt x="358" y="1405"/>
                    <a:pt x="358" y="1298"/>
                  </a:cubicBezTo>
                  <a:lnTo>
                    <a:pt x="358" y="179"/>
                  </a:lnTo>
                  <a:cubicBezTo>
                    <a:pt x="358" y="96"/>
                    <a:pt x="286" y="0"/>
                    <a:pt x="1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6"/>
            <p:cNvSpPr/>
            <p:nvPr/>
          </p:nvSpPr>
          <p:spPr>
            <a:xfrm>
              <a:off x="7929578" y="4432522"/>
              <a:ext cx="213372" cy="203155"/>
            </a:xfrm>
            <a:custGeom>
              <a:rect b="b" l="l" r="r" t="t"/>
              <a:pathLst>
                <a:path extrusionOk="0" h="6383" w="6704">
                  <a:moveTo>
                    <a:pt x="6192" y="1013"/>
                  </a:moveTo>
                  <a:lnTo>
                    <a:pt x="6275" y="1275"/>
                  </a:lnTo>
                  <a:cubicBezTo>
                    <a:pt x="6287" y="1358"/>
                    <a:pt x="6275" y="1430"/>
                    <a:pt x="6216" y="1489"/>
                  </a:cubicBezTo>
                  <a:lnTo>
                    <a:pt x="6108" y="1596"/>
                  </a:lnTo>
                  <a:lnTo>
                    <a:pt x="5858" y="1334"/>
                  </a:lnTo>
                  <a:lnTo>
                    <a:pt x="6192" y="1013"/>
                  </a:lnTo>
                  <a:close/>
                  <a:moveTo>
                    <a:pt x="1941" y="382"/>
                  </a:moveTo>
                  <a:cubicBezTo>
                    <a:pt x="2251" y="382"/>
                    <a:pt x="2536" y="501"/>
                    <a:pt x="2763" y="727"/>
                  </a:cubicBezTo>
                  <a:cubicBezTo>
                    <a:pt x="2965" y="953"/>
                    <a:pt x="3096" y="1251"/>
                    <a:pt x="3132" y="1573"/>
                  </a:cubicBezTo>
                  <a:cubicBezTo>
                    <a:pt x="3144" y="1692"/>
                    <a:pt x="3156" y="1846"/>
                    <a:pt x="3179" y="2001"/>
                  </a:cubicBezTo>
                  <a:cubicBezTo>
                    <a:pt x="2977" y="1680"/>
                    <a:pt x="2656" y="1430"/>
                    <a:pt x="2239" y="1287"/>
                  </a:cubicBezTo>
                  <a:cubicBezTo>
                    <a:pt x="1947" y="1199"/>
                    <a:pt x="1670" y="1191"/>
                    <a:pt x="1579" y="1191"/>
                  </a:cubicBezTo>
                  <a:cubicBezTo>
                    <a:pt x="1559" y="1191"/>
                    <a:pt x="1548" y="1192"/>
                    <a:pt x="1548" y="1192"/>
                  </a:cubicBezTo>
                  <a:cubicBezTo>
                    <a:pt x="1513" y="1192"/>
                    <a:pt x="1465" y="1204"/>
                    <a:pt x="1429" y="1251"/>
                  </a:cubicBezTo>
                  <a:lnTo>
                    <a:pt x="1108" y="1585"/>
                  </a:lnTo>
                  <a:cubicBezTo>
                    <a:pt x="1036" y="1668"/>
                    <a:pt x="1036" y="1787"/>
                    <a:pt x="1108" y="1846"/>
                  </a:cubicBezTo>
                  <a:cubicBezTo>
                    <a:pt x="1143" y="1882"/>
                    <a:pt x="1191" y="1900"/>
                    <a:pt x="1237" y="1900"/>
                  </a:cubicBezTo>
                  <a:cubicBezTo>
                    <a:pt x="1283" y="1900"/>
                    <a:pt x="1328" y="1882"/>
                    <a:pt x="1358" y="1846"/>
                  </a:cubicBezTo>
                  <a:lnTo>
                    <a:pt x="1632" y="1561"/>
                  </a:lnTo>
                  <a:cubicBezTo>
                    <a:pt x="1870" y="1573"/>
                    <a:pt x="2620" y="1668"/>
                    <a:pt x="2906" y="2299"/>
                  </a:cubicBezTo>
                  <a:cubicBezTo>
                    <a:pt x="2834" y="2763"/>
                    <a:pt x="2417" y="3120"/>
                    <a:pt x="1929" y="3120"/>
                  </a:cubicBezTo>
                  <a:cubicBezTo>
                    <a:pt x="1393" y="3120"/>
                    <a:pt x="941" y="2680"/>
                    <a:pt x="941" y="2144"/>
                  </a:cubicBezTo>
                  <a:cubicBezTo>
                    <a:pt x="941" y="2037"/>
                    <a:pt x="870" y="1966"/>
                    <a:pt x="762" y="1966"/>
                  </a:cubicBezTo>
                  <a:cubicBezTo>
                    <a:pt x="751" y="1966"/>
                    <a:pt x="715" y="1966"/>
                    <a:pt x="703" y="1977"/>
                  </a:cubicBezTo>
                  <a:cubicBezTo>
                    <a:pt x="715" y="1835"/>
                    <a:pt x="751" y="1680"/>
                    <a:pt x="751" y="1573"/>
                  </a:cubicBezTo>
                  <a:cubicBezTo>
                    <a:pt x="774" y="1251"/>
                    <a:pt x="893" y="953"/>
                    <a:pt x="1120" y="727"/>
                  </a:cubicBezTo>
                  <a:cubicBezTo>
                    <a:pt x="1334" y="501"/>
                    <a:pt x="1632" y="382"/>
                    <a:pt x="1941" y="382"/>
                  </a:cubicBezTo>
                  <a:close/>
                  <a:moveTo>
                    <a:pt x="631" y="2442"/>
                  </a:moveTo>
                  <a:cubicBezTo>
                    <a:pt x="703" y="2763"/>
                    <a:pt x="917" y="3049"/>
                    <a:pt x="1179" y="3228"/>
                  </a:cubicBezTo>
                  <a:lnTo>
                    <a:pt x="1179" y="3442"/>
                  </a:lnTo>
                  <a:lnTo>
                    <a:pt x="1167" y="3442"/>
                  </a:lnTo>
                  <a:cubicBezTo>
                    <a:pt x="822" y="3382"/>
                    <a:pt x="572" y="3287"/>
                    <a:pt x="417" y="3216"/>
                  </a:cubicBezTo>
                  <a:cubicBezTo>
                    <a:pt x="405" y="3216"/>
                    <a:pt x="417" y="3204"/>
                    <a:pt x="417" y="3204"/>
                  </a:cubicBezTo>
                  <a:cubicBezTo>
                    <a:pt x="501" y="2989"/>
                    <a:pt x="572" y="2728"/>
                    <a:pt x="631" y="2442"/>
                  </a:cubicBezTo>
                  <a:close/>
                  <a:moveTo>
                    <a:pt x="3239" y="2454"/>
                  </a:moveTo>
                  <a:cubicBezTo>
                    <a:pt x="3275" y="2692"/>
                    <a:pt x="3334" y="2942"/>
                    <a:pt x="3418" y="3144"/>
                  </a:cubicBezTo>
                  <a:lnTo>
                    <a:pt x="3084" y="3454"/>
                  </a:lnTo>
                  <a:cubicBezTo>
                    <a:pt x="3037" y="3478"/>
                    <a:pt x="3001" y="3513"/>
                    <a:pt x="2941" y="3513"/>
                  </a:cubicBezTo>
                  <a:lnTo>
                    <a:pt x="2894" y="3513"/>
                  </a:lnTo>
                  <a:cubicBezTo>
                    <a:pt x="2775" y="3513"/>
                    <a:pt x="2679" y="3418"/>
                    <a:pt x="2679" y="3299"/>
                  </a:cubicBezTo>
                  <a:lnTo>
                    <a:pt x="2679" y="3239"/>
                  </a:lnTo>
                  <a:cubicBezTo>
                    <a:pt x="2953" y="3061"/>
                    <a:pt x="3144" y="2787"/>
                    <a:pt x="3239" y="2454"/>
                  </a:cubicBezTo>
                  <a:close/>
                  <a:moveTo>
                    <a:pt x="2358" y="3418"/>
                  </a:moveTo>
                  <a:cubicBezTo>
                    <a:pt x="2370" y="3525"/>
                    <a:pt x="2429" y="3620"/>
                    <a:pt x="2489" y="3692"/>
                  </a:cubicBezTo>
                  <a:lnTo>
                    <a:pt x="2203" y="3954"/>
                  </a:lnTo>
                  <a:cubicBezTo>
                    <a:pt x="2132" y="4031"/>
                    <a:pt x="2033" y="4070"/>
                    <a:pt x="1934" y="4070"/>
                  </a:cubicBezTo>
                  <a:cubicBezTo>
                    <a:pt x="1834" y="4070"/>
                    <a:pt x="1733" y="4031"/>
                    <a:pt x="1655" y="3954"/>
                  </a:cubicBezTo>
                  <a:lnTo>
                    <a:pt x="1489" y="3799"/>
                  </a:lnTo>
                  <a:cubicBezTo>
                    <a:pt x="1524" y="3740"/>
                    <a:pt x="1536" y="3680"/>
                    <a:pt x="1536" y="3620"/>
                  </a:cubicBezTo>
                  <a:lnTo>
                    <a:pt x="1536" y="3418"/>
                  </a:lnTo>
                  <a:cubicBezTo>
                    <a:pt x="1667" y="3466"/>
                    <a:pt x="1810" y="3478"/>
                    <a:pt x="1941" y="3478"/>
                  </a:cubicBezTo>
                  <a:cubicBezTo>
                    <a:pt x="2084" y="3478"/>
                    <a:pt x="2227" y="3454"/>
                    <a:pt x="2358" y="3418"/>
                  </a:cubicBezTo>
                  <a:close/>
                  <a:moveTo>
                    <a:pt x="1941" y="1"/>
                  </a:moveTo>
                  <a:cubicBezTo>
                    <a:pt x="1120" y="1"/>
                    <a:pt x="465" y="656"/>
                    <a:pt x="393" y="1537"/>
                  </a:cubicBezTo>
                  <a:cubicBezTo>
                    <a:pt x="358" y="1882"/>
                    <a:pt x="239" y="2644"/>
                    <a:pt x="72" y="3061"/>
                  </a:cubicBezTo>
                  <a:cubicBezTo>
                    <a:pt x="0" y="3251"/>
                    <a:pt x="96" y="3454"/>
                    <a:pt x="274" y="3537"/>
                  </a:cubicBezTo>
                  <a:cubicBezTo>
                    <a:pt x="405" y="3597"/>
                    <a:pt x="608" y="3692"/>
                    <a:pt x="893" y="3751"/>
                  </a:cubicBezTo>
                  <a:lnTo>
                    <a:pt x="417" y="3990"/>
                  </a:lnTo>
                  <a:cubicBezTo>
                    <a:pt x="155" y="4121"/>
                    <a:pt x="0" y="4371"/>
                    <a:pt x="0" y="4668"/>
                  </a:cubicBezTo>
                  <a:lnTo>
                    <a:pt x="0" y="6204"/>
                  </a:lnTo>
                  <a:cubicBezTo>
                    <a:pt x="0" y="6311"/>
                    <a:pt x="72" y="6383"/>
                    <a:pt x="179" y="6383"/>
                  </a:cubicBezTo>
                  <a:cubicBezTo>
                    <a:pt x="286" y="6383"/>
                    <a:pt x="358" y="6311"/>
                    <a:pt x="358" y="6204"/>
                  </a:cubicBezTo>
                  <a:lnTo>
                    <a:pt x="358" y="4668"/>
                  </a:lnTo>
                  <a:cubicBezTo>
                    <a:pt x="358" y="4525"/>
                    <a:pt x="453" y="4371"/>
                    <a:pt x="584" y="4311"/>
                  </a:cubicBezTo>
                  <a:lnTo>
                    <a:pt x="1191" y="4013"/>
                  </a:lnTo>
                  <a:lnTo>
                    <a:pt x="1405" y="4216"/>
                  </a:lnTo>
                  <a:cubicBezTo>
                    <a:pt x="1548" y="4347"/>
                    <a:pt x="1739" y="4418"/>
                    <a:pt x="1929" y="4418"/>
                  </a:cubicBezTo>
                  <a:cubicBezTo>
                    <a:pt x="2120" y="4418"/>
                    <a:pt x="2310" y="4347"/>
                    <a:pt x="2453" y="4216"/>
                  </a:cubicBezTo>
                  <a:lnTo>
                    <a:pt x="2822" y="3859"/>
                  </a:lnTo>
                  <a:lnTo>
                    <a:pt x="2929" y="3859"/>
                  </a:lnTo>
                  <a:cubicBezTo>
                    <a:pt x="3084" y="3859"/>
                    <a:pt x="3215" y="3799"/>
                    <a:pt x="3322" y="3692"/>
                  </a:cubicBezTo>
                  <a:lnTo>
                    <a:pt x="5584" y="1561"/>
                  </a:lnTo>
                  <a:lnTo>
                    <a:pt x="5835" y="1811"/>
                  </a:lnTo>
                  <a:lnTo>
                    <a:pt x="3001" y="4656"/>
                  </a:lnTo>
                  <a:cubicBezTo>
                    <a:pt x="2822" y="4835"/>
                    <a:pt x="2715" y="5073"/>
                    <a:pt x="2715" y="5347"/>
                  </a:cubicBezTo>
                  <a:lnTo>
                    <a:pt x="2715" y="6192"/>
                  </a:lnTo>
                  <a:cubicBezTo>
                    <a:pt x="2715" y="6299"/>
                    <a:pt x="2787" y="6371"/>
                    <a:pt x="2894" y="6371"/>
                  </a:cubicBezTo>
                  <a:cubicBezTo>
                    <a:pt x="3001" y="6371"/>
                    <a:pt x="3072" y="6299"/>
                    <a:pt x="3072" y="6192"/>
                  </a:cubicBezTo>
                  <a:lnTo>
                    <a:pt x="3072" y="5371"/>
                  </a:lnTo>
                  <a:cubicBezTo>
                    <a:pt x="3072" y="5204"/>
                    <a:pt x="3132" y="5061"/>
                    <a:pt x="3251" y="4954"/>
                  </a:cubicBezTo>
                  <a:lnTo>
                    <a:pt x="6466" y="1739"/>
                  </a:lnTo>
                  <a:cubicBezTo>
                    <a:pt x="6597" y="1608"/>
                    <a:pt x="6656" y="1394"/>
                    <a:pt x="6608" y="1204"/>
                  </a:cubicBezTo>
                  <a:lnTo>
                    <a:pt x="6513" y="727"/>
                  </a:lnTo>
                  <a:lnTo>
                    <a:pt x="6632" y="608"/>
                  </a:lnTo>
                  <a:cubicBezTo>
                    <a:pt x="6704" y="537"/>
                    <a:pt x="6704" y="430"/>
                    <a:pt x="6644" y="358"/>
                  </a:cubicBezTo>
                  <a:cubicBezTo>
                    <a:pt x="6607" y="321"/>
                    <a:pt x="6560" y="303"/>
                    <a:pt x="6513" y="303"/>
                  </a:cubicBezTo>
                  <a:cubicBezTo>
                    <a:pt x="6470" y="303"/>
                    <a:pt x="6428" y="318"/>
                    <a:pt x="6394" y="346"/>
                  </a:cubicBezTo>
                  <a:lnTo>
                    <a:pt x="3727" y="2858"/>
                  </a:lnTo>
                  <a:cubicBezTo>
                    <a:pt x="3608" y="2430"/>
                    <a:pt x="3501" y="1846"/>
                    <a:pt x="3489" y="1537"/>
                  </a:cubicBezTo>
                  <a:cubicBezTo>
                    <a:pt x="3429" y="656"/>
                    <a:pt x="2751" y="1"/>
                    <a:pt x="194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6"/>
            <p:cNvSpPr/>
            <p:nvPr/>
          </p:nvSpPr>
          <p:spPr>
            <a:xfrm>
              <a:off x="8090243" y="4284365"/>
              <a:ext cx="234601" cy="196344"/>
            </a:xfrm>
            <a:custGeom>
              <a:rect b="b" l="l" r="r" t="t"/>
              <a:pathLst>
                <a:path extrusionOk="0" h="6169" w="7371">
                  <a:moveTo>
                    <a:pt x="572" y="1"/>
                  </a:moveTo>
                  <a:cubicBezTo>
                    <a:pt x="251" y="1"/>
                    <a:pt x="1" y="251"/>
                    <a:pt x="1" y="560"/>
                  </a:cubicBezTo>
                  <a:lnTo>
                    <a:pt x="1" y="5275"/>
                  </a:lnTo>
                  <a:cubicBezTo>
                    <a:pt x="1" y="5382"/>
                    <a:pt x="72" y="5454"/>
                    <a:pt x="179" y="5454"/>
                  </a:cubicBezTo>
                  <a:cubicBezTo>
                    <a:pt x="286" y="5454"/>
                    <a:pt x="358" y="5382"/>
                    <a:pt x="358" y="5275"/>
                  </a:cubicBezTo>
                  <a:lnTo>
                    <a:pt x="358" y="560"/>
                  </a:lnTo>
                  <a:cubicBezTo>
                    <a:pt x="358" y="441"/>
                    <a:pt x="453" y="358"/>
                    <a:pt x="572" y="358"/>
                  </a:cubicBezTo>
                  <a:lnTo>
                    <a:pt x="6787" y="358"/>
                  </a:lnTo>
                  <a:cubicBezTo>
                    <a:pt x="6906" y="358"/>
                    <a:pt x="7002" y="441"/>
                    <a:pt x="7002" y="560"/>
                  </a:cubicBezTo>
                  <a:lnTo>
                    <a:pt x="7002" y="5608"/>
                  </a:lnTo>
                  <a:cubicBezTo>
                    <a:pt x="7002" y="5728"/>
                    <a:pt x="6906" y="5811"/>
                    <a:pt x="6787" y="5811"/>
                  </a:cubicBezTo>
                  <a:lnTo>
                    <a:pt x="2191" y="5811"/>
                  </a:lnTo>
                  <a:cubicBezTo>
                    <a:pt x="2084" y="5811"/>
                    <a:pt x="2013" y="5894"/>
                    <a:pt x="2013" y="5989"/>
                  </a:cubicBezTo>
                  <a:cubicBezTo>
                    <a:pt x="2013" y="6097"/>
                    <a:pt x="2084" y="6168"/>
                    <a:pt x="2191" y="6168"/>
                  </a:cubicBezTo>
                  <a:lnTo>
                    <a:pt x="6787" y="6168"/>
                  </a:lnTo>
                  <a:cubicBezTo>
                    <a:pt x="7097" y="6168"/>
                    <a:pt x="7359" y="5918"/>
                    <a:pt x="7359" y="5608"/>
                  </a:cubicBezTo>
                  <a:lnTo>
                    <a:pt x="7359" y="560"/>
                  </a:lnTo>
                  <a:cubicBezTo>
                    <a:pt x="7371" y="251"/>
                    <a:pt x="7097" y="1"/>
                    <a:pt x="67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6"/>
            <p:cNvSpPr/>
            <p:nvPr/>
          </p:nvSpPr>
          <p:spPr>
            <a:xfrm>
              <a:off x="8145591" y="4309382"/>
              <a:ext cx="136063" cy="135299"/>
            </a:xfrm>
            <a:custGeom>
              <a:rect b="b" l="l" r="r" t="t"/>
              <a:pathLst>
                <a:path extrusionOk="0" h="4251" w="4275">
                  <a:moveTo>
                    <a:pt x="1953" y="739"/>
                  </a:moveTo>
                  <a:cubicBezTo>
                    <a:pt x="2322" y="739"/>
                    <a:pt x="2655" y="882"/>
                    <a:pt x="2917" y="1084"/>
                  </a:cubicBezTo>
                  <a:lnTo>
                    <a:pt x="1822" y="2179"/>
                  </a:lnTo>
                  <a:cubicBezTo>
                    <a:pt x="1750" y="2263"/>
                    <a:pt x="1750" y="2382"/>
                    <a:pt x="1822" y="2441"/>
                  </a:cubicBezTo>
                  <a:cubicBezTo>
                    <a:pt x="1845" y="2465"/>
                    <a:pt x="1905" y="2501"/>
                    <a:pt x="1953" y="2501"/>
                  </a:cubicBezTo>
                  <a:cubicBezTo>
                    <a:pt x="2000" y="2501"/>
                    <a:pt x="2048" y="2477"/>
                    <a:pt x="2084" y="2441"/>
                  </a:cubicBezTo>
                  <a:lnTo>
                    <a:pt x="2643" y="1882"/>
                  </a:lnTo>
                  <a:cubicBezTo>
                    <a:pt x="2715" y="2001"/>
                    <a:pt x="2762" y="2155"/>
                    <a:pt x="2762" y="2298"/>
                  </a:cubicBezTo>
                  <a:cubicBezTo>
                    <a:pt x="2762" y="2739"/>
                    <a:pt x="2405" y="3096"/>
                    <a:pt x="1965" y="3096"/>
                  </a:cubicBezTo>
                  <a:cubicBezTo>
                    <a:pt x="1536" y="3096"/>
                    <a:pt x="1179" y="2739"/>
                    <a:pt x="1179" y="2298"/>
                  </a:cubicBezTo>
                  <a:cubicBezTo>
                    <a:pt x="1179" y="1870"/>
                    <a:pt x="1536" y="1513"/>
                    <a:pt x="1965" y="1513"/>
                  </a:cubicBezTo>
                  <a:cubicBezTo>
                    <a:pt x="2072" y="1513"/>
                    <a:pt x="2143" y="1441"/>
                    <a:pt x="2143" y="1334"/>
                  </a:cubicBezTo>
                  <a:cubicBezTo>
                    <a:pt x="2143" y="1227"/>
                    <a:pt x="2072" y="1155"/>
                    <a:pt x="1965" y="1155"/>
                  </a:cubicBezTo>
                  <a:cubicBezTo>
                    <a:pt x="1334" y="1155"/>
                    <a:pt x="822" y="1679"/>
                    <a:pt x="822" y="2298"/>
                  </a:cubicBezTo>
                  <a:cubicBezTo>
                    <a:pt x="822" y="2941"/>
                    <a:pt x="1345" y="3453"/>
                    <a:pt x="1965" y="3453"/>
                  </a:cubicBezTo>
                  <a:cubicBezTo>
                    <a:pt x="2607" y="3453"/>
                    <a:pt x="3119" y="2929"/>
                    <a:pt x="3119" y="2298"/>
                  </a:cubicBezTo>
                  <a:cubicBezTo>
                    <a:pt x="3119" y="2060"/>
                    <a:pt x="3036" y="1822"/>
                    <a:pt x="2893" y="1632"/>
                  </a:cubicBezTo>
                  <a:lnTo>
                    <a:pt x="3191" y="1334"/>
                  </a:lnTo>
                  <a:cubicBezTo>
                    <a:pt x="3381" y="1608"/>
                    <a:pt x="3512" y="1953"/>
                    <a:pt x="3512" y="2310"/>
                  </a:cubicBezTo>
                  <a:cubicBezTo>
                    <a:pt x="3512" y="3168"/>
                    <a:pt x="2822" y="3870"/>
                    <a:pt x="1953" y="3870"/>
                  </a:cubicBezTo>
                  <a:cubicBezTo>
                    <a:pt x="1095" y="3870"/>
                    <a:pt x="393" y="3168"/>
                    <a:pt x="393" y="2310"/>
                  </a:cubicBezTo>
                  <a:cubicBezTo>
                    <a:pt x="393" y="1441"/>
                    <a:pt x="1095" y="739"/>
                    <a:pt x="1953" y="739"/>
                  </a:cubicBezTo>
                  <a:close/>
                  <a:moveTo>
                    <a:pt x="3500" y="0"/>
                  </a:moveTo>
                  <a:cubicBezTo>
                    <a:pt x="3393" y="0"/>
                    <a:pt x="3322" y="72"/>
                    <a:pt x="3322" y="179"/>
                  </a:cubicBezTo>
                  <a:lnTo>
                    <a:pt x="3322" y="679"/>
                  </a:lnTo>
                  <a:lnTo>
                    <a:pt x="3179" y="834"/>
                  </a:lnTo>
                  <a:cubicBezTo>
                    <a:pt x="2846" y="548"/>
                    <a:pt x="2417" y="381"/>
                    <a:pt x="1941" y="381"/>
                  </a:cubicBezTo>
                  <a:cubicBezTo>
                    <a:pt x="869" y="381"/>
                    <a:pt x="0" y="1251"/>
                    <a:pt x="0" y="2322"/>
                  </a:cubicBezTo>
                  <a:cubicBezTo>
                    <a:pt x="0" y="3394"/>
                    <a:pt x="869" y="4251"/>
                    <a:pt x="1941" y="4251"/>
                  </a:cubicBezTo>
                  <a:cubicBezTo>
                    <a:pt x="3012" y="4251"/>
                    <a:pt x="3870" y="3394"/>
                    <a:pt x="3870" y="2322"/>
                  </a:cubicBezTo>
                  <a:cubicBezTo>
                    <a:pt x="3870" y="1858"/>
                    <a:pt x="3715" y="1429"/>
                    <a:pt x="3429" y="1084"/>
                  </a:cubicBezTo>
                  <a:lnTo>
                    <a:pt x="3572" y="941"/>
                  </a:lnTo>
                  <a:lnTo>
                    <a:pt x="4084" y="941"/>
                  </a:lnTo>
                  <a:cubicBezTo>
                    <a:pt x="4191" y="941"/>
                    <a:pt x="4262" y="858"/>
                    <a:pt x="4262" y="751"/>
                  </a:cubicBezTo>
                  <a:cubicBezTo>
                    <a:pt x="4262" y="655"/>
                    <a:pt x="4191" y="584"/>
                    <a:pt x="4084" y="584"/>
                  </a:cubicBezTo>
                  <a:lnTo>
                    <a:pt x="3929" y="584"/>
                  </a:lnTo>
                  <a:lnTo>
                    <a:pt x="4203" y="310"/>
                  </a:lnTo>
                  <a:cubicBezTo>
                    <a:pt x="4274" y="239"/>
                    <a:pt x="4274" y="120"/>
                    <a:pt x="4203" y="60"/>
                  </a:cubicBezTo>
                  <a:cubicBezTo>
                    <a:pt x="4167" y="24"/>
                    <a:pt x="4120" y="6"/>
                    <a:pt x="4073" y="6"/>
                  </a:cubicBezTo>
                  <a:cubicBezTo>
                    <a:pt x="4027" y="6"/>
                    <a:pt x="3983" y="24"/>
                    <a:pt x="3953" y="60"/>
                  </a:cubicBezTo>
                  <a:lnTo>
                    <a:pt x="3679" y="322"/>
                  </a:lnTo>
                  <a:lnTo>
                    <a:pt x="3679" y="179"/>
                  </a:lnTo>
                  <a:cubicBezTo>
                    <a:pt x="3679" y="72"/>
                    <a:pt x="3608" y="0"/>
                    <a:pt x="350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 </a:t>
            </a:r>
            <a:r>
              <a:rPr lang="en"/>
              <a:t>business conference infographics</a:t>
            </a:r>
            <a:endParaRPr/>
          </a:p>
        </p:txBody>
      </p:sp>
      <p:sp>
        <p:nvSpPr>
          <p:cNvPr id="537" name="Google Shape;537;p27"/>
          <p:cNvSpPr/>
          <p:nvPr/>
        </p:nvSpPr>
        <p:spPr>
          <a:xfrm>
            <a:off x="1543218" y="2281455"/>
            <a:ext cx="1803600" cy="377700"/>
          </a:xfrm>
          <a:prstGeom prst="roundRect">
            <a:avLst>
              <a:gd fmla="val 0" name="adj"/>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546"/>
              </a:buClr>
              <a:buSzPts val="1100"/>
              <a:buFont typeface="Arial"/>
              <a:buNone/>
            </a:pPr>
            <a:r>
              <a:t/>
            </a:r>
            <a:endParaRPr b="1">
              <a:solidFill>
                <a:srgbClr val="000546"/>
              </a:solidFill>
              <a:latin typeface="Playfair Display"/>
              <a:ea typeface="Playfair Display"/>
              <a:cs typeface="Playfair Display"/>
              <a:sym typeface="Playfair Display"/>
            </a:endParaRPr>
          </a:p>
        </p:txBody>
      </p:sp>
      <p:grpSp>
        <p:nvGrpSpPr>
          <p:cNvPr id="538" name="Google Shape;538;p27"/>
          <p:cNvGrpSpPr/>
          <p:nvPr/>
        </p:nvGrpSpPr>
        <p:grpSpPr>
          <a:xfrm>
            <a:off x="719458" y="2177502"/>
            <a:ext cx="7703992" cy="572700"/>
            <a:chOff x="719458" y="2177502"/>
            <a:chExt cx="7703992" cy="572700"/>
          </a:xfrm>
        </p:grpSpPr>
        <p:sp>
          <p:nvSpPr>
            <p:cNvPr id="539" name="Google Shape;539;p27"/>
            <p:cNvSpPr txBox="1"/>
            <p:nvPr/>
          </p:nvSpPr>
          <p:spPr>
            <a:xfrm>
              <a:off x="6208250" y="2177502"/>
              <a:ext cx="2215200" cy="5727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None/>
              </a:pPr>
              <a:r>
                <a:rPr lang="en">
                  <a:solidFill>
                    <a:schemeClr val="accent2"/>
                  </a:solidFill>
                  <a:latin typeface="Open Sans"/>
                  <a:ea typeface="Open Sans"/>
                  <a:cs typeface="Open Sans"/>
                  <a:sym typeface="Open Sans"/>
                </a:rPr>
                <a:t>Jupiter is a gas giant and the biggest planet</a:t>
              </a:r>
              <a:endParaRPr>
                <a:solidFill>
                  <a:schemeClr val="accent2"/>
                </a:solidFill>
                <a:latin typeface="Open Sans"/>
                <a:ea typeface="Open Sans"/>
                <a:cs typeface="Open Sans"/>
                <a:sym typeface="Open Sans"/>
              </a:endParaRPr>
            </a:p>
          </p:txBody>
        </p:sp>
        <p:sp>
          <p:nvSpPr>
            <p:cNvPr id="540" name="Google Shape;540;p27"/>
            <p:cNvSpPr/>
            <p:nvPr/>
          </p:nvSpPr>
          <p:spPr>
            <a:xfrm>
              <a:off x="3442125" y="2281450"/>
              <a:ext cx="1824300" cy="377700"/>
            </a:xfrm>
            <a:prstGeom prst="roundRect">
              <a:avLst>
                <a:gd fmla="val 0" name="adj"/>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200">
                  <a:solidFill>
                    <a:schemeClr val="accent2"/>
                  </a:solidFill>
                  <a:latin typeface="DM Serif Display"/>
                  <a:ea typeface="DM Serif Display"/>
                  <a:cs typeface="DM Serif Display"/>
                  <a:sym typeface="DM Serif Display"/>
                </a:rPr>
                <a:t>Engineers</a:t>
              </a:r>
              <a:endParaRPr sz="2200">
                <a:solidFill>
                  <a:schemeClr val="accent2"/>
                </a:solidFill>
                <a:latin typeface="DM Serif Display"/>
                <a:ea typeface="DM Serif Display"/>
                <a:cs typeface="DM Serif Display"/>
                <a:sym typeface="DM Serif Display"/>
              </a:endParaRPr>
            </a:p>
          </p:txBody>
        </p:sp>
        <p:sp>
          <p:nvSpPr>
            <p:cNvPr id="541" name="Google Shape;541;p27"/>
            <p:cNvSpPr/>
            <p:nvPr/>
          </p:nvSpPr>
          <p:spPr>
            <a:xfrm>
              <a:off x="719458" y="2281442"/>
              <a:ext cx="728400" cy="377700"/>
            </a:xfrm>
            <a:prstGeom prst="roundRect">
              <a:avLst>
                <a:gd fmla="val 0" name="adj"/>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200">
                  <a:solidFill>
                    <a:schemeClr val="accent2"/>
                  </a:solidFill>
                  <a:latin typeface="DM Serif Display"/>
                  <a:ea typeface="DM Serif Display"/>
                  <a:cs typeface="DM Serif Display"/>
                  <a:sym typeface="DM Serif Display"/>
                </a:rPr>
                <a:t>50%</a:t>
              </a:r>
              <a:endParaRPr sz="2200">
                <a:solidFill>
                  <a:schemeClr val="accent2"/>
                </a:solidFill>
                <a:latin typeface="DM Serif Display"/>
                <a:ea typeface="DM Serif Display"/>
                <a:cs typeface="DM Serif Display"/>
                <a:sym typeface="DM Serif Display"/>
              </a:endParaRPr>
            </a:p>
          </p:txBody>
        </p:sp>
      </p:grpSp>
      <p:cxnSp>
        <p:nvCxnSpPr>
          <p:cNvPr id="542" name="Google Shape;542;p27"/>
          <p:cNvCxnSpPr>
            <a:stCxn id="540" idx="3"/>
            <a:endCxn id="539" idx="1"/>
          </p:cNvCxnSpPr>
          <p:nvPr/>
        </p:nvCxnSpPr>
        <p:spPr>
          <a:xfrm flipH="1" rot="10800000">
            <a:off x="5266425" y="2464000"/>
            <a:ext cx="941700" cy="6300"/>
          </a:xfrm>
          <a:prstGeom prst="straightConnector1">
            <a:avLst/>
          </a:prstGeom>
          <a:noFill/>
          <a:ln cap="flat" cmpd="sng" w="9525">
            <a:solidFill>
              <a:schemeClr val="accent2"/>
            </a:solidFill>
            <a:prstDash val="solid"/>
            <a:round/>
            <a:headEnd len="med" w="med" type="none"/>
            <a:tailEnd len="med" w="med" type="triangle"/>
          </a:ln>
        </p:spPr>
      </p:cxnSp>
      <p:sp>
        <p:nvSpPr>
          <p:cNvPr id="543" name="Google Shape;543;p27"/>
          <p:cNvSpPr/>
          <p:nvPr/>
        </p:nvSpPr>
        <p:spPr>
          <a:xfrm>
            <a:off x="1543218" y="3116092"/>
            <a:ext cx="1803600" cy="377700"/>
          </a:xfrm>
          <a:prstGeom prst="roundRect">
            <a:avLst>
              <a:gd fmla="val 0" name="adj"/>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rgbClr val="000546"/>
              </a:solidFill>
              <a:latin typeface="Playfair Display"/>
              <a:ea typeface="Playfair Display"/>
              <a:cs typeface="Playfair Display"/>
              <a:sym typeface="Playfair Display"/>
            </a:endParaRPr>
          </a:p>
        </p:txBody>
      </p:sp>
      <p:grpSp>
        <p:nvGrpSpPr>
          <p:cNvPr id="544" name="Google Shape;544;p27"/>
          <p:cNvGrpSpPr/>
          <p:nvPr/>
        </p:nvGrpSpPr>
        <p:grpSpPr>
          <a:xfrm>
            <a:off x="719458" y="3018573"/>
            <a:ext cx="7703992" cy="572700"/>
            <a:chOff x="719458" y="3018573"/>
            <a:chExt cx="7703992" cy="572700"/>
          </a:xfrm>
        </p:grpSpPr>
        <p:sp>
          <p:nvSpPr>
            <p:cNvPr id="545" name="Google Shape;545;p27"/>
            <p:cNvSpPr txBox="1"/>
            <p:nvPr/>
          </p:nvSpPr>
          <p:spPr>
            <a:xfrm>
              <a:off x="6208250" y="3018573"/>
              <a:ext cx="2215200" cy="5727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None/>
              </a:pPr>
              <a:r>
                <a:rPr lang="en">
                  <a:solidFill>
                    <a:schemeClr val="accent2"/>
                  </a:solidFill>
                  <a:latin typeface="Open Sans"/>
                  <a:ea typeface="Open Sans"/>
                  <a:cs typeface="Open Sans"/>
                  <a:sym typeface="Open Sans"/>
                </a:rPr>
                <a:t>Mercury is the closest planet to the Sun</a:t>
              </a:r>
              <a:endParaRPr>
                <a:solidFill>
                  <a:schemeClr val="accent2"/>
                </a:solidFill>
                <a:latin typeface="Open Sans"/>
                <a:ea typeface="Open Sans"/>
                <a:cs typeface="Open Sans"/>
                <a:sym typeface="Open Sans"/>
              </a:endParaRPr>
            </a:p>
          </p:txBody>
        </p:sp>
        <p:sp>
          <p:nvSpPr>
            <p:cNvPr id="546" name="Google Shape;546;p27"/>
            <p:cNvSpPr/>
            <p:nvPr/>
          </p:nvSpPr>
          <p:spPr>
            <a:xfrm>
              <a:off x="3442125" y="3116067"/>
              <a:ext cx="1824300" cy="377700"/>
            </a:xfrm>
            <a:prstGeom prst="roundRect">
              <a:avLst>
                <a:gd fmla="val 0" name="adj"/>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200">
                  <a:solidFill>
                    <a:schemeClr val="accent2"/>
                  </a:solidFill>
                  <a:latin typeface="DM Serif Display"/>
                  <a:ea typeface="DM Serif Display"/>
                  <a:cs typeface="DM Serif Display"/>
                  <a:sym typeface="DM Serif Display"/>
                </a:rPr>
                <a:t>Developers</a:t>
              </a:r>
              <a:endParaRPr sz="2200">
                <a:solidFill>
                  <a:schemeClr val="accent2"/>
                </a:solidFill>
                <a:latin typeface="DM Serif Display"/>
                <a:ea typeface="DM Serif Display"/>
                <a:cs typeface="DM Serif Display"/>
                <a:sym typeface="DM Serif Display"/>
              </a:endParaRPr>
            </a:p>
          </p:txBody>
        </p:sp>
        <p:sp>
          <p:nvSpPr>
            <p:cNvPr id="547" name="Google Shape;547;p27"/>
            <p:cNvSpPr/>
            <p:nvPr/>
          </p:nvSpPr>
          <p:spPr>
            <a:xfrm>
              <a:off x="719458" y="3116076"/>
              <a:ext cx="728400" cy="377700"/>
            </a:xfrm>
            <a:prstGeom prst="roundRect">
              <a:avLst>
                <a:gd fmla="val 0" name="adj"/>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200">
                  <a:solidFill>
                    <a:schemeClr val="accent2"/>
                  </a:solidFill>
                  <a:latin typeface="DM Serif Display"/>
                  <a:ea typeface="DM Serif Display"/>
                  <a:cs typeface="DM Serif Display"/>
                  <a:sym typeface="DM Serif Display"/>
                </a:rPr>
                <a:t>75%</a:t>
              </a:r>
              <a:endParaRPr sz="2200">
                <a:solidFill>
                  <a:schemeClr val="accent2"/>
                </a:solidFill>
                <a:latin typeface="DM Serif Display"/>
                <a:ea typeface="DM Serif Display"/>
                <a:cs typeface="DM Serif Display"/>
                <a:sym typeface="DM Serif Display"/>
              </a:endParaRPr>
            </a:p>
          </p:txBody>
        </p:sp>
      </p:grpSp>
      <p:sp>
        <p:nvSpPr>
          <p:cNvPr id="548" name="Google Shape;548;p27"/>
          <p:cNvSpPr/>
          <p:nvPr/>
        </p:nvSpPr>
        <p:spPr>
          <a:xfrm>
            <a:off x="1543218" y="3950725"/>
            <a:ext cx="1803600" cy="377700"/>
          </a:xfrm>
          <a:prstGeom prst="roundRect">
            <a:avLst>
              <a:gd fmla="val 0" name="adj"/>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546"/>
              </a:buClr>
              <a:buSzPts val="1100"/>
              <a:buFont typeface="Arial"/>
              <a:buNone/>
            </a:pPr>
            <a:r>
              <a:t/>
            </a:r>
            <a:endParaRPr b="1">
              <a:solidFill>
                <a:srgbClr val="000546"/>
              </a:solidFill>
              <a:latin typeface="Playfair Display"/>
              <a:ea typeface="Playfair Display"/>
              <a:cs typeface="Playfair Display"/>
              <a:sym typeface="Playfair Display"/>
            </a:endParaRPr>
          </a:p>
        </p:txBody>
      </p:sp>
      <p:grpSp>
        <p:nvGrpSpPr>
          <p:cNvPr id="549" name="Google Shape;549;p27"/>
          <p:cNvGrpSpPr/>
          <p:nvPr/>
        </p:nvGrpSpPr>
        <p:grpSpPr>
          <a:xfrm>
            <a:off x="719458" y="3859650"/>
            <a:ext cx="7703992" cy="572700"/>
            <a:chOff x="719458" y="3859650"/>
            <a:chExt cx="7703992" cy="572700"/>
          </a:xfrm>
        </p:grpSpPr>
        <p:sp>
          <p:nvSpPr>
            <p:cNvPr id="550" name="Google Shape;550;p27"/>
            <p:cNvSpPr txBox="1"/>
            <p:nvPr/>
          </p:nvSpPr>
          <p:spPr>
            <a:xfrm>
              <a:off x="6208250" y="3859650"/>
              <a:ext cx="2215200" cy="5727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None/>
              </a:pPr>
              <a:r>
                <a:rPr lang="en">
                  <a:solidFill>
                    <a:schemeClr val="accent2"/>
                  </a:solidFill>
                  <a:latin typeface="Open Sans"/>
                  <a:ea typeface="Open Sans"/>
                  <a:cs typeface="Open Sans"/>
                  <a:sym typeface="Open Sans"/>
                </a:rPr>
                <a:t>Venus has a beautiful name, but is hot</a:t>
              </a:r>
              <a:endParaRPr>
                <a:solidFill>
                  <a:schemeClr val="accent2"/>
                </a:solidFill>
                <a:latin typeface="Open Sans"/>
                <a:ea typeface="Open Sans"/>
                <a:cs typeface="Open Sans"/>
                <a:sym typeface="Open Sans"/>
              </a:endParaRPr>
            </a:p>
          </p:txBody>
        </p:sp>
        <p:sp>
          <p:nvSpPr>
            <p:cNvPr id="551" name="Google Shape;551;p27"/>
            <p:cNvSpPr/>
            <p:nvPr/>
          </p:nvSpPr>
          <p:spPr>
            <a:xfrm>
              <a:off x="3442125" y="3950700"/>
              <a:ext cx="1824300" cy="377700"/>
            </a:xfrm>
            <a:prstGeom prst="roundRect">
              <a:avLst>
                <a:gd fmla="val 0" name="adj"/>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200">
                  <a:solidFill>
                    <a:schemeClr val="accent2"/>
                  </a:solidFill>
                  <a:latin typeface="DM Serif Display"/>
                  <a:ea typeface="DM Serif Display"/>
                  <a:cs typeface="DM Serif Display"/>
                  <a:sym typeface="DM Serif Display"/>
                </a:rPr>
                <a:t>Designers</a:t>
              </a:r>
              <a:endParaRPr sz="2200">
                <a:solidFill>
                  <a:schemeClr val="accent2"/>
                </a:solidFill>
                <a:latin typeface="DM Serif Display"/>
                <a:ea typeface="DM Serif Display"/>
                <a:cs typeface="DM Serif Display"/>
                <a:sym typeface="DM Serif Display"/>
              </a:endParaRPr>
            </a:p>
          </p:txBody>
        </p:sp>
        <p:sp>
          <p:nvSpPr>
            <p:cNvPr id="552" name="Google Shape;552;p27"/>
            <p:cNvSpPr/>
            <p:nvPr/>
          </p:nvSpPr>
          <p:spPr>
            <a:xfrm>
              <a:off x="719458" y="3950702"/>
              <a:ext cx="728400" cy="377700"/>
            </a:xfrm>
            <a:prstGeom prst="roundRect">
              <a:avLst>
                <a:gd fmla="val 0" name="adj"/>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200">
                  <a:solidFill>
                    <a:schemeClr val="accent2"/>
                  </a:solidFill>
                  <a:latin typeface="DM Serif Display"/>
                  <a:ea typeface="DM Serif Display"/>
                  <a:cs typeface="DM Serif Display"/>
                  <a:sym typeface="DM Serif Display"/>
                </a:rPr>
                <a:t>25%</a:t>
              </a:r>
              <a:endParaRPr sz="2200">
                <a:solidFill>
                  <a:schemeClr val="accent2"/>
                </a:solidFill>
                <a:latin typeface="DM Serif Display"/>
                <a:ea typeface="DM Serif Display"/>
                <a:cs typeface="DM Serif Display"/>
                <a:sym typeface="DM Serif Display"/>
              </a:endParaRPr>
            </a:p>
          </p:txBody>
        </p:sp>
      </p:grpSp>
      <p:cxnSp>
        <p:nvCxnSpPr>
          <p:cNvPr id="553" name="Google Shape;553;p27"/>
          <p:cNvCxnSpPr>
            <a:stCxn id="546" idx="3"/>
            <a:endCxn id="545" idx="1"/>
          </p:cNvCxnSpPr>
          <p:nvPr/>
        </p:nvCxnSpPr>
        <p:spPr>
          <a:xfrm>
            <a:off x="5266425" y="3304917"/>
            <a:ext cx="941700" cy="0"/>
          </a:xfrm>
          <a:prstGeom prst="straightConnector1">
            <a:avLst/>
          </a:prstGeom>
          <a:noFill/>
          <a:ln cap="flat" cmpd="sng" w="9525">
            <a:solidFill>
              <a:schemeClr val="accent2"/>
            </a:solidFill>
            <a:prstDash val="solid"/>
            <a:round/>
            <a:headEnd len="med" w="med" type="none"/>
            <a:tailEnd len="med" w="med" type="triangle"/>
          </a:ln>
        </p:spPr>
      </p:cxnSp>
      <p:cxnSp>
        <p:nvCxnSpPr>
          <p:cNvPr id="554" name="Google Shape;554;p27"/>
          <p:cNvCxnSpPr>
            <a:stCxn id="551" idx="3"/>
            <a:endCxn id="550" idx="1"/>
          </p:cNvCxnSpPr>
          <p:nvPr/>
        </p:nvCxnSpPr>
        <p:spPr>
          <a:xfrm>
            <a:off x="5266425" y="4139550"/>
            <a:ext cx="941700" cy="6300"/>
          </a:xfrm>
          <a:prstGeom prst="straightConnector1">
            <a:avLst/>
          </a:prstGeom>
          <a:noFill/>
          <a:ln cap="flat" cmpd="sng" w="9525">
            <a:solidFill>
              <a:schemeClr val="accent2"/>
            </a:solidFill>
            <a:prstDash val="solid"/>
            <a:round/>
            <a:headEnd len="med" w="med" type="none"/>
            <a:tailEnd len="med" w="med" type="triangle"/>
          </a:ln>
        </p:spPr>
      </p:cxnSp>
      <p:sp>
        <p:nvSpPr>
          <p:cNvPr id="555" name="Google Shape;555;p27"/>
          <p:cNvSpPr/>
          <p:nvPr/>
        </p:nvSpPr>
        <p:spPr>
          <a:xfrm>
            <a:off x="1543152" y="2281435"/>
            <a:ext cx="926700" cy="377700"/>
          </a:xfrm>
          <a:prstGeom prst="roundRect">
            <a:avLst>
              <a:gd fmla="val 0" name="adj"/>
            </a:avLst>
          </a:pr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546"/>
              </a:buClr>
              <a:buSzPts val="1100"/>
              <a:buFont typeface="Arial"/>
              <a:buNone/>
            </a:pPr>
            <a:r>
              <a:t/>
            </a:r>
            <a:endParaRPr b="1">
              <a:solidFill>
                <a:srgbClr val="000546"/>
              </a:solidFill>
              <a:latin typeface="Playfair Display"/>
              <a:ea typeface="Playfair Display"/>
              <a:cs typeface="Playfair Display"/>
              <a:sym typeface="Playfair Display"/>
            </a:endParaRPr>
          </a:p>
        </p:txBody>
      </p:sp>
      <p:sp>
        <p:nvSpPr>
          <p:cNvPr id="556" name="Google Shape;556;p27"/>
          <p:cNvSpPr/>
          <p:nvPr/>
        </p:nvSpPr>
        <p:spPr>
          <a:xfrm>
            <a:off x="1543151" y="3116071"/>
            <a:ext cx="1338900" cy="377700"/>
          </a:xfrm>
          <a:prstGeom prst="roundRect">
            <a:avLst>
              <a:gd fmla="val 0" name="adj"/>
            </a:avLst>
          </a:prstGeom>
          <a:solidFill>
            <a:schemeClr val="dk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rgbClr val="000546"/>
              </a:solidFill>
              <a:latin typeface="Playfair Display"/>
              <a:ea typeface="Playfair Display"/>
              <a:cs typeface="Playfair Display"/>
              <a:sym typeface="Playfair Display"/>
            </a:endParaRPr>
          </a:p>
        </p:txBody>
      </p:sp>
      <p:sp>
        <p:nvSpPr>
          <p:cNvPr id="557" name="Google Shape;557;p27"/>
          <p:cNvSpPr/>
          <p:nvPr/>
        </p:nvSpPr>
        <p:spPr>
          <a:xfrm>
            <a:off x="1543152" y="3950718"/>
            <a:ext cx="480000" cy="377700"/>
          </a:xfrm>
          <a:prstGeom prst="roundRect">
            <a:avLst>
              <a:gd fmla="val 0" name="adj"/>
            </a:avLst>
          </a:prstGeom>
          <a:solidFill>
            <a:schemeClr val="accen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546"/>
              </a:buClr>
              <a:buSzPts val="1100"/>
              <a:buFont typeface="Arial"/>
              <a:buNone/>
            </a:pPr>
            <a:r>
              <a:t/>
            </a:r>
            <a:endParaRPr b="1">
              <a:solidFill>
                <a:srgbClr val="000546"/>
              </a:solidFill>
              <a:latin typeface="Playfair Display"/>
              <a:ea typeface="Playfair Display"/>
              <a:cs typeface="Playfair Display"/>
              <a:sym typeface="Playfair Display"/>
            </a:endParaRPr>
          </a:p>
        </p:txBody>
      </p:sp>
      <p:sp>
        <p:nvSpPr>
          <p:cNvPr id="558" name="Google Shape;558;p27"/>
          <p:cNvSpPr txBox="1"/>
          <p:nvPr/>
        </p:nvSpPr>
        <p:spPr>
          <a:xfrm>
            <a:off x="3132150" y="1227975"/>
            <a:ext cx="2879700" cy="572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900">
                <a:solidFill>
                  <a:schemeClr val="lt2"/>
                </a:solidFill>
                <a:latin typeface="DM Serif Display"/>
                <a:ea typeface="DM Serif Display"/>
                <a:cs typeface="DM Serif Display"/>
                <a:sym typeface="DM Serif Display"/>
              </a:rPr>
              <a:t>Attendees</a:t>
            </a:r>
            <a:endParaRPr sz="2900">
              <a:solidFill>
                <a:schemeClr val="lt2"/>
              </a:solidFill>
              <a:latin typeface="DM Serif Display"/>
              <a:ea typeface="DM Serif Display"/>
              <a:cs typeface="DM Serif Display"/>
              <a:sym typeface="DM Serif Displa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 </a:t>
            </a:r>
            <a:r>
              <a:rPr lang="en"/>
              <a:t>business conference infographics</a:t>
            </a:r>
            <a:endParaRPr/>
          </a:p>
        </p:txBody>
      </p:sp>
      <p:grpSp>
        <p:nvGrpSpPr>
          <p:cNvPr id="564" name="Google Shape;564;p28"/>
          <p:cNvGrpSpPr/>
          <p:nvPr/>
        </p:nvGrpSpPr>
        <p:grpSpPr>
          <a:xfrm>
            <a:off x="1132363" y="2504428"/>
            <a:ext cx="2432400" cy="2005548"/>
            <a:chOff x="1132363" y="2504428"/>
            <a:chExt cx="2432400" cy="2005548"/>
          </a:xfrm>
        </p:grpSpPr>
        <p:sp>
          <p:nvSpPr>
            <p:cNvPr id="565" name="Google Shape;565;p28"/>
            <p:cNvSpPr txBox="1"/>
            <p:nvPr/>
          </p:nvSpPr>
          <p:spPr>
            <a:xfrm>
              <a:off x="1556288" y="2504428"/>
              <a:ext cx="1584900" cy="335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200">
                  <a:solidFill>
                    <a:schemeClr val="accent2"/>
                  </a:solidFill>
                  <a:latin typeface="DM Serif Display"/>
                  <a:ea typeface="DM Serif Display"/>
                  <a:cs typeface="DM Serif Display"/>
                  <a:sym typeface="DM Serif Display"/>
                </a:rPr>
                <a:t>Network</a:t>
              </a:r>
              <a:endParaRPr sz="2200">
                <a:solidFill>
                  <a:schemeClr val="accent2"/>
                </a:solidFill>
                <a:latin typeface="DM Serif Display"/>
                <a:ea typeface="DM Serif Display"/>
                <a:cs typeface="DM Serif Display"/>
                <a:sym typeface="DM Serif Display"/>
              </a:endParaRPr>
            </a:p>
          </p:txBody>
        </p:sp>
        <p:sp>
          <p:nvSpPr>
            <p:cNvPr id="566" name="Google Shape;566;p28"/>
            <p:cNvSpPr txBox="1"/>
            <p:nvPr/>
          </p:nvSpPr>
          <p:spPr>
            <a:xfrm>
              <a:off x="1132363" y="3409276"/>
              <a:ext cx="2432400" cy="11007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chemeClr val="accent2"/>
                </a:buClr>
                <a:buSzPts val="1400"/>
                <a:buFont typeface="Open Sans"/>
                <a:buChar char="●"/>
              </a:pPr>
              <a:r>
                <a:rPr lang="en">
                  <a:solidFill>
                    <a:schemeClr val="accent2"/>
                  </a:solidFill>
                  <a:latin typeface="Open Sans"/>
                  <a:ea typeface="Open Sans"/>
                  <a:cs typeface="Open Sans"/>
                  <a:sym typeface="Open Sans"/>
                </a:rPr>
                <a:t>Jupiter is the biggest planet of them all</a:t>
              </a:r>
              <a:endParaRPr>
                <a:solidFill>
                  <a:schemeClr val="accent2"/>
                </a:solidFill>
                <a:latin typeface="Open Sans"/>
                <a:ea typeface="Open Sans"/>
                <a:cs typeface="Open Sans"/>
                <a:sym typeface="Open Sans"/>
              </a:endParaRPr>
            </a:p>
            <a:p>
              <a:pPr indent="-317500" lvl="0" marL="457200" marR="0" rtl="0" algn="l">
                <a:lnSpc>
                  <a:spcPct val="100000"/>
                </a:lnSpc>
                <a:spcBef>
                  <a:spcPts val="0"/>
                </a:spcBef>
                <a:spcAft>
                  <a:spcPts val="0"/>
                </a:spcAft>
                <a:buClr>
                  <a:schemeClr val="accent2"/>
                </a:buClr>
                <a:buSzPts val="1400"/>
                <a:buFont typeface="Open Sans"/>
                <a:buChar char="●"/>
              </a:pPr>
              <a:r>
                <a:rPr lang="en">
                  <a:solidFill>
                    <a:schemeClr val="accent2"/>
                  </a:solidFill>
                  <a:latin typeface="Open Sans"/>
                  <a:ea typeface="Open Sans"/>
                  <a:cs typeface="Open Sans"/>
                  <a:sym typeface="Open Sans"/>
                </a:rPr>
                <a:t>Mercury is quite a small planet</a:t>
              </a:r>
              <a:endParaRPr>
                <a:solidFill>
                  <a:schemeClr val="accent2"/>
                </a:solidFill>
                <a:latin typeface="Open Sans"/>
                <a:ea typeface="Open Sans"/>
                <a:cs typeface="Open Sans"/>
                <a:sym typeface="Open Sans"/>
              </a:endParaRPr>
            </a:p>
          </p:txBody>
        </p:sp>
        <p:sp>
          <p:nvSpPr>
            <p:cNvPr id="567" name="Google Shape;567;p28"/>
            <p:cNvSpPr txBox="1"/>
            <p:nvPr/>
          </p:nvSpPr>
          <p:spPr>
            <a:xfrm>
              <a:off x="1853763" y="2953278"/>
              <a:ext cx="987000" cy="456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200">
                  <a:solidFill>
                    <a:schemeClr val="accent2"/>
                  </a:solidFill>
                  <a:latin typeface="DM Serif Display"/>
                  <a:ea typeface="DM Serif Display"/>
                  <a:cs typeface="DM Serif Display"/>
                  <a:sym typeface="DM Serif Display"/>
                </a:rPr>
                <a:t>60%</a:t>
              </a:r>
              <a:endParaRPr sz="2200">
                <a:solidFill>
                  <a:schemeClr val="accent2"/>
                </a:solidFill>
                <a:latin typeface="DM Serif Display"/>
                <a:ea typeface="DM Serif Display"/>
                <a:cs typeface="DM Serif Display"/>
                <a:sym typeface="DM Serif Display"/>
              </a:endParaRPr>
            </a:p>
          </p:txBody>
        </p:sp>
      </p:grpSp>
      <p:sp>
        <p:nvSpPr>
          <p:cNvPr id="568" name="Google Shape;568;p28"/>
          <p:cNvSpPr/>
          <p:nvPr/>
        </p:nvSpPr>
        <p:spPr>
          <a:xfrm>
            <a:off x="6221410" y="1187014"/>
            <a:ext cx="1148100" cy="11481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9" name="Google Shape;569;p28"/>
          <p:cNvGrpSpPr/>
          <p:nvPr/>
        </p:nvGrpSpPr>
        <p:grpSpPr>
          <a:xfrm>
            <a:off x="5579236" y="2504403"/>
            <a:ext cx="2432400" cy="2005573"/>
            <a:chOff x="5579236" y="2504403"/>
            <a:chExt cx="2432400" cy="2005573"/>
          </a:xfrm>
        </p:grpSpPr>
        <p:sp>
          <p:nvSpPr>
            <p:cNvPr id="570" name="Google Shape;570;p28"/>
            <p:cNvSpPr txBox="1"/>
            <p:nvPr/>
          </p:nvSpPr>
          <p:spPr>
            <a:xfrm>
              <a:off x="6000763" y="2504403"/>
              <a:ext cx="1584900" cy="335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200">
                  <a:solidFill>
                    <a:schemeClr val="accent2"/>
                  </a:solidFill>
                  <a:latin typeface="DM Serif Display"/>
                  <a:ea typeface="DM Serif Display"/>
                  <a:cs typeface="DM Serif Display"/>
                  <a:sym typeface="DM Serif Display"/>
                </a:rPr>
                <a:t>Engage</a:t>
              </a:r>
              <a:endParaRPr sz="2200">
                <a:solidFill>
                  <a:schemeClr val="accent2"/>
                </a:solidFill>
                <a:latin typeface="DM Serif Display"/>
                <a:ea typeface="DM Serif Display"/>
                <a:cs typeface="DM Serif Display"/>
                <a:sym typeface="DM Serif Display"/>
              </a:endParaRPr>
            </a:p>
          </p:txBody>
        </p:sp>
        <p:sp>
          <p:nvSpPr>
            <p:cNvPr id="571" name="Google Shape;571;p28"/>
            <p:cNvSpPr txBox="1"/>
            <p:nvPr/>
          </p:nvSpPr>
          <p:spPr>
            <a:xfrm>
              <a:off x="5579236" y="3409276"/>
              <a:ext cx="2432400" cy="11007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chemeClr val="accent2"/>
                </a:buClr>
                <a:buSzPts val="1400"/>
                <a:buFont typeface="Open Sans"/>
                <a:buChar char="●"/>
              </a:pPr>
              <a:r>
                <a:rPr lang="en">
                  <a:solidFill>
                    <a:schemeClr val="accent2"/>
                  </a:solidFill>
                  <a:latin typeface="Open Sans"/>
                  <a:ea typeface="Open Sans"/>
                  <a:cs typeface="Open Sans"/>
                  <a:sym typeface="Open Sans"/>
                </a:rPr>
                <a:t>Pluto is considered a dwarf planet</a:t>
              </a:r>
              <a:endParaRPr>
                <a:solidFill>
                  <a:schemeClr val="accent2"/>
                </a:solidFill>
                <a:latin typeface="Open Sans"/>
                <a:ea typeface="Open Sans"/>
                <a:cs typeface="Open Sans"/>
                <a:sym typeface="Open Sans"/>
              </a:endParaRPr>
            </a:p>
            <a:p>
              <a:pPr indent="-317500" lvl="0" marL="457200" marR="0" rtl="0" algn="l">
                <a:lnSpc>
                  <a:spcPct val="100000"/>
                </a:lnSpc>
                <a:spcBef>
                  <a:spcPts val="0"/>
                </a:spcBef>
                <a:spcAft>
                  <a:spcPts val="0"/>
                </a:spcAft>
                <a:buClr>
                  <a:schemeClr val="accent2"/>
                </a:buClr>
                <a:buSzPts val="1400"/>
                <a:buFont typeface="Open Sans"/>
                <a:buChar char="●"/>
              </a:pPr>
              <a:r>
                <a:rPr lang="en">
                  <a:solidFill>
                    <a:schemeClr val="accent2"/>
                  </a:solidFill>
                  <a:latin typeface="Open Sans"/>
                  <a:ea typeface="Open Sans"/>
                  <a:cs typeface="Open Sans"/>
                  <a:sym typeface="Open Sans"/>
                </a:rPr>
                <a:t>Earth is the third planet from the Sun</a:t>
              </a:r>
              <a:endParaRPr>
                <a:solidFill>
                  <a:schemeClr val="accent2"/>
                </a:solidFill>
                <a:latin typeface="Open Sans"/>
                <a:ea typeface="Open Sans"/>
                <a:cs typeface="Open Sans"/>
                <a:sym typeface="Open Sans"/>
              </a:endParaRPr>
            </a:p>
          </p:txBody>
        </p:sp>
        <p:sp>
          <p:nvSpPr>
            <p:cNvPr id="572" name="Google Shape;572;p28"/>
            <p:cNvSpPr txBox="1"/>
            <p:nvPr/>
          </p:nvSpPr>
          <p:spPr>
            <a:xfrm>
              <a:off x="6301962" y="2953278"/>
              <a:ext cx="987000" cy="456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200">
                  <a:solidFill>
                    <a:schemeClr val="accent2"/>
                  </a:solidFill>
                  <a:latin typeface="DM Serif Display"/>
                  <a:ea typeface="DM Serif Display"/>
                  <a:cs typeface="DM Serif Display"/>
                  <a:sym typeface="DM Serif Display"/>
                </a:rPr>
                <a:t>40%</a:t>
              </a:r>
              <a:endParaRPr sz="2200">
                <a:solidFill>
                  <a:schemeClr val="accent2"/>
                </a:solidFill>
                <a:latin typeface="DM Serif Display"/>
                <a:ea typeface="DM Serif Display"/>
                <a:cs typeface="DM Serif Display"/>
                <a:sym typeface="DM Serif Display"/>
              </a:endParaRPr>
            </a:p>
          </p:txBody>
        </p:sp>
      </p:grpSp>
      <p:sp>
        <p:nvSpPr>
          <p:cNvPr id="573" name="Google Shape;573;p28"/>
          <p:cNvSpPr/>
          <p:nvPr/>
        </p:nvSpPr>
        <p:spPr>
          <a:xfrm>
            <a:off x="1774685" y="1187014"/>
            <a:ext cx="1148100" cy="11481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8"/>
          <p:cNvSpPr/>
          <p:nvPr/>
        </p:nvSpPr>
        <p:spPr>
          <a:xfrm>
            <a:off x="1774697" y="1187014"/>
            <a:ext cx="1148100" cy="1148100"/>
          </a:xfrm>
          <a:prstGeom prst="pie">
            <a:avLst>
              <a:gd fmla="val 16261269" name="adj1"/>
              <a:gd fmla="val 6894974" name="adj2"/>
            </a:avLst>
          </a:pr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8"/>
          <p:cNvSpPr txBox="1"/>
          <p:nvPr/>
        </p:nvSpPr>
        <p:spPr>
          <a:xfrm>
            <a:off x="3779550" y="2504428"/>
            <a:ext cx="1584900" cy="335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900">
                <a:solidFill>
                  <a:schemeClr val="lt2"/>
                </a:solidFill>
                <a:latin typeface="DM Serif Display"/>
                <a:ea typeface="DM Serif Display"/>
                <a:cs typeface="DM Serif Display"/>
                <a:sym typeface="DM Serif Display"/>
              </a:rPr>
              <a:t>Goals</a:t>
            </a:r>
            <a:endParaRPr sz="2900">
              <a:solidFill>
                <a:schemeClr val="lt2"/>
              </a:solidFill>
              <a:latin typeface="DM Serif Display"/>
              <a:ea typeface="DM Serif Display"/>
              <a:cs typeface="DM Serif Display"/>
              <a:sym typeface="DM Serif Display"/>
            </a:endParaRPr>
          </a:p>
        </p:txBody>
      </p:sp>
      <p:cxnSp>
        <p:nvCxnSpPr>
          <p:cNvPr id="576" name="Google Shape;576;p28"/>
          <p:cNvCxnSpPr>
            <a:stCxn id="575" idx="1"/>
            <a:endCxn id="565" idx="3"/>
          </p:cNvCxnSpPr>
          <p:nvPr/>
        </p:nvCxnSpPr>
        <p:spPr>
          <a:xfrm rot="10800000">
            <a:off x="3141150" y="2671978"/>
            <a:ext cx="638400" cy="0"/>
          </a:xfrm>
          <a:prstGeom prst="straightConnector1">
            <a:avLst/>
          </a:prstGeom>
          <a:noFill/>
          <a:ln cap="flat" cmpd="sng" w="9525">
            <a:solidFill>
              <a:schemeClr val="accent2"/>
            </a:solidFill>
            <a:prstDash val="solid"/>
            <a:round/>
            <a:headEnd len="med" w="med" type="none"/>
            <a:tailEnd len="med" w="med" type="none"/>
          </a:ln>
        </p:spPr>
      </p:cxnSp>
      <p:cxnSp>
        <p:nvCxnSpPr>
          <p:cNvPr id="577" name="Google Shape;577;p28"/>
          <p:cNvCxnSpPr>
            <a:stCxn id="575" idx="3"/>
            <a:endCxn id="570" idx="1"/>
          </p:cNvCxnSpPr>
          <p:nvPr/>
        </p:nvCxnSpPr>
        <p:spPr>
          <a:xfrm>
            <a:off x="5364450" y="2671978"/>
            <a:ext cx="636300" cy="0"/>
          </a:xfrm>
          <a:prstGeom prst="straightConnector1">
            <a:avLst/>
          </a:prstGeom>
          <a:noFill/>
          <a:ln cap="flat" cmpd="sng" w="9525">
            <a:solidFill>
              <a:schemeClr val="accent2"/>
            </a:solidFill>
            <a:prstDash val="solid"/>
            <a:round/>
            <a:headEnd len="med" w="med" type="none"/>
            <a:tailEnd len="med" w="med" type="none"/>
          </a:ln>
        </p:spPr>
      </p:cxnSp>
      <p:sp>
        <p:nvSpPr>
          <p:cNvPr id="578" name="Google Shape;578;p28"/>
          <p:cNvSpPr/>
          <p:nvPr/>
        </p:nvSpPr>
        <p:spPr>
          <a:xfrm>
            <a:off x="6221422" y="1187014"/>
            <a:ext cx="1148100" cy="1148100"/>
          </a:xfrm>
          <a:prstGeom prst="pie">
            <a:avLst>
              <a:gd fmla="val 16261269" name="adj1"/>
              <a:gd fmla="val 4186255" name="adj2"/>
            </a:avLst>
          </a:prstGeom>
          <a:solidFill>
            <a:schemeClr val="accen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 </a:t>
            </a:r>
            <a:r>
              <a:rPr lang="en"/>
              <a:t>business conference infographics</a:t>
            </a:r>
            <a:endParaRPr/>
          </a:p>
        </p:txBody>
      </p:sp>
      <p:graphicFrame>
        <p:nvGraphicFramePr>
          <p:cNvPr id="584" name="Google Shape;584;p29"/>
          <p:cNvGraphicFramePr/>
          <p:nvPr/>
        </p:nvGraphicFramePr>
        <p:xfrm>
          <a:off x="709950" y="1201300"/>
          <a:ext cx="3000000" cy="3000000"/>
        </p:xfrm>
        <a:graphic>
          <a:graphicData uri="http://schemas.openxmlformats.org/drawingml/2006/table">
            <a:tbl>
              <a:tblPr>
                <a:noFill/>
                <a:tableStyleId>{F7785671-B684-49AA-96CA-93F374E80BD6}</a:tableStyleId>
              </a:tblPr>
              <a:tblGrid>
                <a:gridCol w="3858750"/>
                <a:gridCol w="3858750"/>
              </a:tblGrid>
              <a:tr h="551450">
                <a:tc gridSpan="2">
                  <a:txBody>
                    <a:bodyPr/>
                    <a:lstStyle/>
                    <a:p>
                      <a:pPr indent="0" lvl="0" marL="0" rtl="0" algn="ctr">
                        <a:spcBef>
                          <a:spcPts val="0"/>
                        </a:spcBef>
                        <a:spcAft>
                          <a:spcPts val="0"/>
                        </a:spcAft>
                        <a:buNone/>
                      </a:pPr>
                      <a:r>
                        <a:rPr lang="en" sz="2200">
                          <a:solidFill>
                            <a:schemeClr val="accent2"/>
                          </a:solidFill>
                          <a:latin typeface="DM Serif Display"/>
                          <a:ea typeface="DM Serif Display"/>
                          <a:cs typeface="DM Serif Display"/>
                          <a:sym typeface="DM Serif Display"/>
                        </a:rPr>
                        <a:t>Tech business conference</a:t>
                      </a:r>
                      <a:endParaRPr sz="2200">
                        <a:solidFill>
                          <a:schemeClr val="accent2"/>
                        </a:solidFill>
                        <a:latin typeface="DM Serif Display"/>
                        <a:ea typeface="DM Serif Display"/>
                        <a:cs typeface="DM Serif Display"/>
                        <a:sym typeface="DM Serif Display"/>
                      </a:endParaRPr>
                    </a:p>
                  </a:txBody>
                  <a:tcPr marT="91425" marB="91425" marR="91425" marL="91425" anchor="ctr">
                    <a:lnL cap="flat" cmpd="sng" w="9525">
                      <a:solidFill>
                        <a:srgbClr val="141414">
                          <a:alpha val="0"/>
                        </a:srgbClr>
                      </a:solidFill>
                      <a:prstDash val="solid"/>
                      <a:round/>
                      <a:headEnd len="sm" w="sm" type="none"/>
                      <a:tailEnd len="sm" w="sm" type="none"/>
                    </a:lnL>
                    <a:lnR cap="flat" cmpd="sng" w="9525">
                      <a:solidFill>
                        <a:srgbClr val="141414">
                          <a:alpha val="0"/>
                        </a:srgbClr>
                      </a:solidFill>
                      <a:prstDash val="solid"/>
                      <a:round/>
                      <a:headEnd len="sm" w="sm" type="none"/>
                      <a:tailEnd len="sm" w="sm" type="none"/>
                    </a:lnR>
                    <a:lnT cap="flat" cmpd="sng" w="9525">
                      <a:solidFill>
                        <a:srgbClr val="141414">
                          <a:alpha val="0"/>
                        </a:srgbClr>
                      </a:solidFill>
                      <a:prstDash val="solid"/>
                      <a:round/>
                      <a:headEnd len="sm" w="sm" type="none"/>
                      <a:tailEnd len="sm" w="sm" type="none"/>
                    </a:lnT>
                    <a:lnB cap="flat" cmpd="sng" w="9525">
                      <a:solidFill>
                        <a:schemeClr val="accent2"/>
                      </a:solidFill>
                      <a:prstDash val="solid"/>
                      <a:round/>
                      <a:headEnd len="sm" w="sm" type="none"/>
                      <a:tailEnd len="sm" w="sm" type="none"/>
                    </a:lnB>
                  </a:tcPr>
                </a:tc>
                <a:tc hMerge="1"/>
              </a:tr>
              <a:tr h="551450">
                <a:tc>
                  <a:txBody>
                    <a:bodyPr/>
                    <a:lstStyle/>
                    <a:p>
                      <a:pPr indent="0" lvl="0" marL="0" rtl="0" algn="ctr">
                        <a:spcBef>
                          <a:spcPts val="0"/>
                        </a:spcBef>
                        <a:spcAft>
                          <a:spcPts val="0"/>
                        </a:spcAft>
                        <a:buNone/>
                      </a:pPr>
                      <a:r>
                        <a:rPr lang="en" sz="2200">
                          <a:solidFill>
                            <a:schemeClr val="accent2"/>
                          </a:solidFill>
                          <a:latin typeface="DM Serif Display"/>
                          <a:ea typeface="DM Serif Display"/>
                          <a:cs typeface="DM Serif Display"/>
                          <a:sym typeface="DM Serif Display"/>
                        </a:rPr>
                        <a:t>Title</a:t>
                      </a:r>
                      <a:endParaRPr sz="2200">
                        <a:solidFill>
                          <a:schemeClr val="accent2"/>
                        </a:solidFill>
                        <a:latin typeface="DM Serif Display"/>
                        <a:ea typeface="DM Serif Display"/>
                        <a:cs typeface="DM Serif Display"/>
                        <a:sym typeface="DM Serif Display"/>
                      </a:endParaRPr>
                    </a:p>
                  </a:txBody>
                  <a:tcPr marT="91425" marB="91425" marR="91425" marL="91425" anchor="ctr">
                    <a:lnL cap="flat" cmpd="sng" w="9525">
                      <a:solidFill>
                        <a:srgbClr val="141414">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 sz="2200">
                          <a:solidFill>
                            <a:schemeClr val="accent2"/>
                          </a:solidFill>
                          <a:latin typeface="DM Serif Display"/>
                          <a:ea typeface="DM Serif Display"/>
                          <a:cs typeface="DM Serif Display"/>
                          <a:sym typeface="DM Serif Display"/>
                        </a:rPr>
                        <a:t>Speaker</a:t>
                      </a:r>
                      <a:endParaRPr sz="2200">
                        <a:solidFill>
                          <a:schemeClr val="accent2"/>
                        </a:solidFill>
                        <a:latin typeface="DM Serif Display"/>
                        <a:ea typeface="DM Serif Display"/>
                        <a:cs typeface="DM Serif Display"/>
                        <a:sym typeface="DM Serif Display"/>
                      </a:endParaRPr>
                    </a:p>
                  </a:txBody>
                  <a:tcPr marT="91425" marB="91425" marR="91425" marL="91425" anchor="ctr">
                    <a:lnL cap="flat" cmpd="sng" w="9525">
                      <a:solidFill>
                        <a:srgbClr val="FFFFFF">
                          <a:alpha val="0"/>
                        </a:srgbClr>
                      </a:solidFill>
                      <a:prstDash val="solid"/>
                      <a:round/>
                      <a:headEnd len="sm" w="sm" type="none"/>
                      <a:tailEnd len="sm" w="sm" type="none"/>
                    </a:lnL>
                    <a:lnR cap="flat" cmpd="sng" w="9525">
                      <a:solidFill>
                        <a:srgbClr val="141414">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551450">
                <a:tc>
                  <a:txBody>
                    <a:bodyPr/>
                    <a:lstStyle/>
                    <a:p>
                      <a:pPr indent="0" lvl="0" marL="0" rtl="0" algn="ctr">
                        <a:spcBef>
                          <a:spcPts val="0"/>
                        </a:spcBef>
                        <a:spcAft>
                          <a:spcPts val="0"/>
                        </a:spcAft>
                        <a:buNone/>
                      </a:pPr>
                      <a:r>
                        <a:rPr lang="en">
                          <a:solidFill>
                            <a:schemeClr val="accent2"/>
                          </a:solidFill>
                          <a:latin typeface="Open Sans"/>
                          <a:ea typeface="Open Sans"/>
                          <a:cs typeface="Open Sans"/>
                          <a:sym typeface="Open Sans"/>
                        </a:rPr>
                        <a:t>“Jupiter is a gas giant”</a:t>
                      </a:r>
                      <a:endParaRPr>
                        <a:solidFill>
                          <a:schemeClr val="accent2"/>
                        </a:solidFill>
                        <a:latin typeface="Open Sans"/>
                        <a:ea typeface="Open Sans"/>
                        <a:cs typeface="Open Sans"/>
                        <a:sym typeface="Open Sans"/>
                      </a:endParaRPr>
                    </a:p>
                  </a:txBody>
                  <a:tcPr marT="91425" marB="91425" marR="91425" marL="91425" anchor="ctr">
                    <a:lnL cap="flat" cmpd="sng" w="9525">
                      <a:solidFill>
                        <a:srgbClr val="141414">
                          <a:alpha val="0"/>
                        </a:srgbClr>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rgbClr val="141414">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2"/>
                          </a:solidFill>
                          <a:latin typeface="Open Sans"/>
                          <a:ea typeface="Open Sans"/>
                          <a:cs typeface="Open Sans"/>
                          <a:sym typeface="Open Sans"/>
                        </a:rPr>
                        <a:t>Regina S. Hernandez</a:t>
                      </a:r>
                      <a:endParaRPr>
                        <a:solidFill>
                          <a:schemeClr val="accent2"/>
                        </a:solidFill>
                        <a:latin typeface="Open Sans"/>
                        <a:ea typeface="Open Sans"/>
                        <a:cs typeface="Open Sans"/>
                        <a:sym typeface="Open Sans"/>
                      </a:endParaRPr>
                    </a:p>
                  </a:txBody>
                  <a:tcPr marT="91425" marB="91425" marR="91425" marL="91425" anchor="ctr">
                    <a:lnL cap="flat" cmpd="sng" w="9525">
                      <a:solidFill>
                        <a:schemeClr val="accent2"/>
                      </a:solidFill>
                      <a:prstDash val="solid"/>
                      <a:round/>
                      <a:headEnd len="sm" w="sm" type="none"/>
                      <a:tailEnd len="sm" w="sm" type="none"/>
                    </a:lnL>
                    <a:lnR cap="flat" cmpd="sng" w="9525">
                      <a:solidFill>
                        <a:srgbClr val="141414">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rgbClr val="141414">
                          <a:alpha val="0"/>
                        </a:srgbClr>
                      </a:solidFill>
                      <a:prstDash val="solid"/>
                      <a:round/>
                      <a:headEnd len="sm" w="sm" type="none"/>
                      <a:tailEnd len="sm" w="sm" type="none"/>
                    </a:lnB>
                  </a:tcPr>
                </a:tc>
              </a:tr>
              <a:tr h="551450">
                <a:tc>
                  <a:txBody>
                    <a:bodyPr/>
                    <a:lstStyle/>
                    <a:p>
                      <a:pPr indent="0" lvl="0" marL="0" rtl="0" algn="ctr">
                        <a:spcBef>
                          <a:spcPts val="0"/>
                        </a:spcBef>
                        <a:spcAft>
                          <a:spcPts val="0"/>
                        </a:spcAft>
                        <a:buNone/>
                      </a:pPr>
                      <a:r>
                        <a:rPr lang="en">
                          <a:solidFill>
                            <a:schemeClr val="accent2"/>
                          </a:solidFill>
                          <a:latin typeface="Open Sans"/>
                          <a:ea typeface="Open Sans"/>
                          <a:cs typeface="Open Sans"/>
                          <a:sym typeface="Open Sans"/>
                        </a:rPr>
                        <a:t>“Venus has a nice name”</a:t>
                      </a:r>
                      <a:endParaRPr>
                        <a:solidFill>
                          <a:schemeClr val="accent2"/>
                        </a:solidFill>
                        <a:latin typeface="Open Sans"/>
                        <a:ea typeface="Open Sans"/>
                        <a:cs typeface="Open Sans"/>
                        <a:sym typeface="Open Sans"/>
                      </a:endParaRPr>
                    </a:p>
                  </a:txBody>
                  <a:tcPr marT="91425" marB="91425" marR="91425" marL="91425" anchor="ctr">
                    <a:lnL cap="flat" cmpd="sng" w="9525">
                      <a:solidFill>
                        <a:srgbClr val="141414">
                          <a:alpha val="0"/>
                        </a:srgbClr>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141414">
                          <a:alpha val="0"/>
                        </a:srgbClr>
                      </a:solidFill>
                      <a:prstDash val="solid"/>
                      <a:round/>
                      <a:headEnd len="sm" w="sm" type="none"/>
                      <a:tailEnd len="sm" w="sm" type="none"/>
                    </a:lnT>
                    <a:lnB cap="flat" cmpd="sng" w="9525">
                      <a:solidFill>
                        <a:srgbClr val="141414">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2"/>
                          </a:solidFill>
                          <a:latin typeface="Open Sans"/>
                          <a:ea typeface="Open Sans"/>
                          <a:cs typeface="Open Sans"/>
                          <a:sym typeface="Open Sans"/>
                        </a:rPr>
                        <a:t>Heather Jenkins</a:t>
                      </a:r>
                      <a:endParaRPr>
                        <a:solidFill>
                          <a:schemeClr val="accent2"/>
                        </a:solidFill>
                        <a:latin typeface="Open Sans"/>
                        <a:ea typeface="Open Sans"/>
                        <a:cs typeface="Open Sans"/>
                        <a:sym typeface="Open Sans"/>
                      </a:endParaRPr>
                    </a:p>
                  </a:txBody>
                  <a:tcPr marT="91425" marB="91425" marR="91425" marL="91425" anchor="ctr">
                    <a:lnL cap="flat" cmpd="sng" w="9525">
                      <a:solidFill>
                        <a:schemeClr val="accent2"/>
                      </a:solidFill>
                      <a:prstDash val="solid"/>
                      <a:round/>
                      <a:headEnd len="sm" w="sm" type="none"/>
                      <a:tailEnd len="sm" w="sm" type="none"/>
                    </a:lnL>
                    <a:lnR cap="flat" cmpd="sng" w="9525">
                      <a:solidFill>
                        <a:srgbClr val="141414">
                          <a:alpha val="0"/>
                        </a:srgbClr>
                      </a:solidFill>
                      <a:prstDash val="solid"/>
                      <a:round/>
                      <a:headEnd len="sm" w="sm" type="none"/>
                      <a:tailEnd len="sm" w="sm" type="none"/>
                    </a:lnR>
                    <a:lnT cap="flat" cmpd="sng" w="9525">
                      <a:solidFill>
                        <a:srgbClr val="141414">
                          <a:alpha val="0"/>
                        </a:srgbClr>
                      </a:solidFill>
                      <a:prstDash val="solid"/>
                      <a:round/>
                      <a:headEnd len="sm" w="sm" type="none"/>
                      <a:tailEnd len="sm" w="sm" type="none"/>
                    </a:lnT>
                    <a:lnB cap="flat" cmpd="sng" w="9525">
                      <a:solidFill>
                        <a:srgbClr val="141414">
                          <a:alpha val="0"/>
                        </a:srgbClr>
                      </a:solidFill>
                      <a:prstDash val="solid"/>
                      <a:round/>
                      <a:headEnd len="sm" w="sm" type="none"/>
                      <a:tailEnd len="sm" w="sm" type="none"/>
                    </a:lnB>
                  </a:tcPr>
                </a:tc>
              </a:tr>
              <a:tr h="551450">
                <a:tc>
                  <a:txBody>
                    <a:bodyPr/>
                    <a:lstStyle/>
                    <a:p>
                      <a:pPr indent="0" lvl="0" marL="0" rtl="0" algn="ctr">
                        <a:spcBef>
                          <a:spcPts val="0"/>
                        </a:spcBef>
                        <a:spcAft>
                          <a:spcPts val="0"/>
                        </a:spcAft>
                        <a:buNone/>
                      </a:pPr>
                      <a:r>
                        <a:rPr lang="en">
                          <a:solidFill>
                            <a:schemeClr val="accent2"/>
                          </a:solidFill>
                          <a:latin typeface="Open Sans"/>
                          <a:ea typeface="Open Sans"/>
                          <a:cs typeface="Open Sans"/>
                          <a:sym typeface="Open Sans"/>
                        </a:rPr>
                        <a:t>“Mercury is a small planet”</a:t>
                      </a:r>
                      <a:endParaRPr>
                        <a:solidFill>
                          <a:schemeClr val="accent2"/>
                        </a:solidFill>
                        <a:latin typeface="Open Sans"/>
                        <a:ea typeface="Open Sans"/>
                        <a:cs typeface="Open Sans"/>
                        <a:sym typeface="Open Sans"/>
                      </a:endParaRPr>
                    </a:p>
                  </a:txBody>
                  <a:tcPr marT="91425" marB="91425" marR="91425" marL="91425" anchor="ctr">
                    <a:lnL cap="flat" cmpd="sng" w="9525">
                      <a:solidFill>
                        <a:srgbClr val="141414">
                          <a:alpha val="0"/>
                        </a:srgbClr>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141414">
                          <a:alpha val="0"/>
                        </a:srgbClr>
                      </a:solidFill>
                      <a:prstDash val="solid"/>
                      <a:round/>
                      <a:headEnd len="sm" w="sm" type="none"/>
                      <a:tailEnd len="sm" w="sm" type="none"/>
                    </a:lnT>
                    <a:lnB cap="flat" cmpd="sng" w="9525">
                      <a:solidFill>
                        <a:srgbClr val="141414">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2"/>
                          </a:solidFill>
                          <a:latin typeface="Open Sans"/>
                          <a:ea typeface="Open Sans"/>
                          <a:cs typeface="Open Sans"/>
                          <a:sym typeface="Open Sans"/>
                        </a:rPr>
                        <a:t>Torben Frandsen</a:t>
                      </a:r>
                      <a:endParaRPr>
                        <a:solidFill>
                          <a:schemeClr val="accent2"/>
                        </a:solidFill>
                        <a:latin typeface="Open Sans"/>
                        <a:ea typeface="Open Sans"/>
                        <a:cs typeface="Open Sans"/>
                        <a:sym typeface="Open Sans"/>
                      </a:endParaRPr>
                    </a:p>
                  </a:txBody>
                  <a:tcPr marT="91425" marB="91425" marR="91425" marL="91425" anchor="ctr">
                    <a:lnL cap="flat" cmpd="sng" w="9525">
                      <a:solidFill>
                        <a:schemeClr val="accent2"/>
                      </a:solidFill>
                      <a:prstDash val="solid"/>
                      <a:round/>
                      <a:headEnd len="sm" w="sm" type="none"/>
                      <a:tailEnd len="sm" w="sm" type="none"/>
                    </a:lnL>
                    <a:lnR cap="flat" cmpd="sng" w="9525">
                      <a:solidFill>
                        <a:srgbClr val="141414">
                          <a:alpha val="0"/>
                        </a:srgbClr>
                      </a:solidFill>
                      <a:prstDash val="solid"/>
                      <a:round/>
                      <a:headEnd len="sm" w="sm" type="none"/>
                      <a:tailEnd len="sm" w="sm" type="none"/>
                    </a:lnR>
                    <a:lnT cap="flat" cmpd="sng" w="9525">
                      <a:solidFill>
                        <a:srgbClr val="141414">
                          <a:alpha val="0"/>
                        </a:srgbClr>
                      </a:solidFill>
                      <a:prstDash val="solid"/>
                      <a:round/>
                      <a:headEnd len="sm" w="sm" type="none"/>
                      <a:tailEnd len="sm" w="sm" type="none"/>
                    </a:lnT>
                    <a:lnB cap="flat" cmpd="sng" w="9525">
                      <a:solidFill>
                        <a:srgbClr val="141414">
                          <a:alpha val="0"/>
                        </a:srgbClr>
                      </a:solidFill>
                      <a:prstDash val="solid"/>
                      <a:round/>
                      <a:headEnd len="sm" w="sm" type="none"/>
                      <a:tailEnd len="sm" w="sm" type="none"/>
                    </a:lnB>
                  </a:tcPr>
                </a:tc>
              </a:tr>
              <a:tr h="551450">
                <a:tc>
                  <a:txBody>
                    <a:bodyPr/>
                    <a:lstStyle/>
                    <a:p>
                      <a:pPr indent="0" lvl="0" marL="0" rtl="0" algn="ctr">
                        <a:spcBef>
                          <a:spcPts val="0"/>
                        </a:spcBef>
                        <a:spcAft>
                          <a:spcPts val="0"/>
                        </a:spcAft>
                        <a:buNone/>
                      </a:pPr>
                      <a:r>
                        <a:rPr lang="en">
                          <a:solidFill>
                            <a:schemeClr val="accent2"/>
                          </a:solidFill>
                          <a:latin typeface="Open Sans"/>
                          <a:ea typeface="Open Sans"/>
                          <a:cs typeface="Open Sans"/>
                          <a:sym typeface="Open Sans"/>
                        </a:rPr>
                        <a:t>“Pluto is considered a dwarf planet”</a:t>
                      </a:r>
                      <a:endParaRPr>
                        <a:solidFill>
                          <a:schemeClr val="accent2"/>
                        </a:solidFill>
                        <a:latin typeface="Open Sans"/>
                        <a:ea typeface="Open Sans"/>
                        <a:cs typeface="Open Sans"/>
                        <a:sym typeface="Open Sans"/>
                      </a:endParaRPr>
                    </a:p>
                  </a:txBody>
                  <a:tcPr marT="91425" marB="91425" marR="91425" marL="91425" anchor="ctr">
                    <a:lnL cap="flat" cmpd="sng" w="9525">
                      <a:solidFill>
                        <a:srgbClr val="141414">
                          <a:alpha val="0"/>
                        </a:srgbClr>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141414">
                          <a:alpha val="0"/>
                        </a:srgbClr>
                      </a:solidFill>
                      <a:prstDash val="solid"/>
                      <a:round/>
                      <a:headEnd len="sm" w="sm" type="none"/>
                      <a:tailEnd len="sm" w="sm" type="none"/>
                    </a:lnT>
                    <a:lnB cap="flat" cmpd="sng" w="9525">
                      <a:solidFill>
                        <a:srgbClr val="141414">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2"/>
                          </a:solidFill>
                          <a:latin typeface="Open Sans"/>
                          <a:ea typeface="Open Sans"/>
                          <a:cs typeface="Open Sans"/>
                          <a:sym typeface="Open Sans"/>
                        </a:rPr>
                        <a:t>Melanie Baader</a:t>
                      </a:r>
                      <a:endParaRPr>
                        <a:solidFill>
                          <a:schemeClr val="accent2"/>
                        </a:solidFill>
                        <a:latin typeface="Open Sans"/>
                        <a:ea typeface="Open Sans"/>
                        <a:cs typeface="Open Sans"/>
                        <a:sym typeface="Open Sans"/>
                      </a:endParaRPr>
                    </a:p>
                  </a:txBody>
                  <a:tcPr marT="91425" marB="91425" marR="91425" marL="91425" anchor="ctr">
                    <a:lnL cap="flat" cmpd="sng" w="9525">
                      <a:solidFill>
                        <a:schemeClr val="accent2"/>
                      </a:solidFill>
                      <a:prstDash val="solid"/>
                      <a:round/>
                      <a:headEnd len="sm" w="sm" type="none"/>
                      <a:tailEnd len="sm" w="sm" type="none"/>
                    </a:lnL>
                    <a:lnR cap="flat" cmpd="sng" w="9525">
                      <a:solidFill>
                        <a:srgbClr val="141414">
                          <a:alpha val="0"/>
                        </a:srgbClr>
                      </a:solidFill>
                      <a:prstDash val="solid"/>
                      <a:round/>
                      <a:headEnd len="sm" w="sm" type="none"/>
                      <a:tailEnd len="sm" w="sm" type="none"/>
                    </a:lnR>
                    <a:lnT cap="flat" cmpd="sng" w="9525">
                      <a:solidFill>
                        <a:srgbClr val="141414">
                          <a:alpha val="0"/>
                        </a:srgbClr>
                      </a:solidFill>
                      <a:prstDash val="solid"/>
                      <a:round/>
                      <a:headEnd len="sm" w="sm" type="none"/>
                      <a:tailEnd len="sm" w="sm" type="none"/>
                    </a:lnT>
                    <a:lnB cap="flat" cmpd="sng" w="9525">
                      <a:solidFill>
                        <a:srgbClr val="141414">
                          <a:alpha val="0"/>
                        </a:srgbClr>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 </a:t>
            </a:r>
            <a:r>
              <a:rPr lang="en"/>
              <a:t>business conference infographics</a:t>
            </a:r>
            <a:endParaRPr/>
          </a:p>
        </p:txBody>
      </p:sp>
      <p:sp>
        <p:nvSpPr>
          <p:cNvPr id="590" name="Google Shape;590;p30"/>
          <p:cNvSpPr/>
          <p:nvPr/>
        </p:nvSpPr>
        <p:spPr>
          <a:xfrm>
            <a:off x="6687263" y="1297988"/>
            <a:ext cx="993300" cy="993300"/>
          </a:xfrm>
          <a:prstGeom prst="diamond">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1" name="Google Shape;591;p30"/>
          <p:cNvGrpSpPr/>
          <p:nvPr/>
        </p:nvGrpSpPr>
        <p:grpSpPr>
          <a:xfrm>
            <a:off x="5937125" y="3163300"/>
            <a:ext cx="2493600" cy="1346700"/>
            <a:chOff x="5937125" y="3163300"/>
            <a:chExt cx="2493600" cy="1346700"/>
          </a:xfrm>
        </p:grpSpPr>
        <p:sp>
          <p:nvSpPr>
            <p:cNvPr id="592" name="Google Shape;592;p30"/>
            <p:cNvSpPr txBox="1"/>
            <p:nvPr/>
          </p:nvSpPr>
          <p:spPr>
            <a:xfrm>
              <a:off x="5937125" y="3163300"/>
              <a:ext cx="2493600" cy="438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200">
                  <a:solidFill>
                    <a:schemeClr val="accent2"/>
                  </a:solidFill>
                  <a:latin typeface="DM Serif Display"/>
                  <a:ea typeface="DM Serif Display"/>
                  <a:cs typeface="DM Serif Display"/>
                  <a:sym typeface="DM Serif Display"/>
                </a:rPr>
                <a:t>Speaker 2</a:t>
              </a:r>
              <a:endParaRPr sz="2200">
                <a:solidFill>
                  <a:schemeClr val="accent2"/>
                </a:solidFill>
                <a:latin typeface="DM Serif Display"/>
                <a:ea typeface="DM Serif Display"/>
                <a:cs typeface="DM Serif Display"/>
                <a:sym typeface="DM Serif Display"/>
              </a:endParaRPr>
            </a:p>
          </p:txBody>
        </p:sp>
        <p:sp>
          <p:nvSpPr>
            <p:cNvPr id="593" name="Google Shape;593;p30"/>
            <p:cNvSpPr txBox="1"/>
            <p:nvPr/>
          </p:nvSpPr>
          <p:spPr>
            <a:xfrm>
              <a:off x="5937125" y="3602200"/>
              <a:ext cx="2493600" cy="907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solidFill>
                    <a:schemeClr val="accent2"/>
                  </a:solidFill>
                  <a:latin typeface="Open Sans"/>
                  <a:ea typeface="Open Sans"/>
                  <a:cs typeface="Open Sans"/>
                  <a:sym typeface="Open Sans"/>
                </a:rPr>
                <a:t>Earth is the third planet from the Sun and the only one that harbors life in the Solar System</a:t>
              </a:r>
              <a:endParaRPr>
                <a:solidFill>
                  <a:schemeClr val="accent2"/>
                </a:solidFill>
                <a:latin typeface="Open Sans"/>
                <a:ea typeface="Open Sans"/>
                <a:cs typeface="Open Sans"/>
                <a:sym typeface="Open Sans"/>
              </a:endParaRPr>
            </a:p>
          </p:txBody>
        </p:sp>
      </p:grpSp>
      <p:grpSp>
        <p:nvGrpSpPr>
          <p:cNvPr id="594" name="Google Shape;594;p30"/>
          <p:cNvGrpSpPr/>
          <p:nvPr/>
        </p:nvGrpSpPr>
        <p:grpSpPr>
          <a:xfrm>
            <a:off x="713200" y="3163300"/>
            <a:ext cx="2493625" cy="1346700"/>
            <a:chOff x="713200" y="3163300"/>
            <a:chExt cx="2493625" cy="1346700"/>
          </a:xfrm>
        </p:grpSpPr>
        <p:sp>
          <p:nvSpPr>
            <p:cNvPr id="595" name="Google Shape;595;p30"/>
            <p:cNvSpPr txBox="1"/>
            <p:nvPr/>
          </p:nvSpPr>
          <p:spPr>
            <a:xfrm>
              <a:off x="713200" y="3163300"/>
              <a:ext cx="2493600" cy="438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200">
                  <a:solidFill>
                    <a:schemeClr val="accent2"/>
                  </a:solidFill>
                  <a:latin typeface="DM Serif Display"/>
                  <a:ea typeface="DM Serif Display"/>
                  <a:cs typeface="DM Serif Display"/>
                  <a:sym typeface="DM Serif Display"/>
                </a:rPr>
                <a:t>Speaker 1</a:t>
              </a:r>
              <a:endParaRPr sz="2200">
                <a:solidFill>
                  <a:schemeClr val="accent2"/>
                </a:solidFill>
                <a:latin typeface="DM Serif Display"/>
                <a:ea typeface="DM Serif Display"/>
                <a:cs typeface="DM Serif Display"/>
                <a:sym typeface="DM Serif Display"/>
              </a:endParaRPr>
            </a:p>
          </p:txBody>
        </p:sp>
        <p:sp>
          <p:nvSpPr>
            <p:cNvPr id="596" name="Google Shape;596;p30"/>
            <p:cNvSpPr txBox="1"/>
            <p:nvPr/>
          </p:nvSpPr>
          <p:spPr>
            <a:xfrm>
              <a:off x="713225" y="3602200"/>
              <a:ext cx="2493600" cy="907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solidFill>
                    <a:schemeClr val="accent2"/>
                  </a:solidFill>
                  <a:latin typeface="Open Sans"/>
                  <a:ea typeface="Open Sans"/>
                  <a:cs typeface="Open Sans"/>
                  <a:sym typeface="Open Sans"/>
                </a:rPr>
                <a:t>Saturn is a gas giant and has several rings. It's composed mostly of hydrogen and helium</a:t>
              </a:r>
              <a:endParaRPr>
                <a:solidFill>
                  <a:schemeClr val="accent2"/>
                </a:solidFill>
                <a:latin typeface="Open Sans"/>
                <a:ea typeface="Open Sans"/>
                <a:cs typeface="Open Sans"/>
                <a:sym typeface="Open Sans"/>
              </a:endParaRPr>
            </a:p>
          </p:txBody>
        </p:sp>
      </p:grpSp>
      <p:sp>
        <p:nvSpPr>
          <p:cNvPr id="597" name="Google Shape;597;p30"/>
          <p:cNvSpPr/>
          <p:nvPr/>
        </p:nvSpPr>
        <p:spPr>
          <a:xfrm>
            <a:off x="1463375" y="1297988"/>
            <a:ext cx="993300" cy="993300"/>
          </a:xfrm>
          <a:prstGeom prst="diamond">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0"/>
          <p:cNvSpPr txBox="1"/>
          <p:nvPr/>
        </p:nvSpPr>
        <p:spPr>
          <a:xfrm>
            <a:off x="2831550" y="1575200"/>
            <a:ext cx="3480600" cy="438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200">
                <a:solidFill>
                  <a:schemeClr val="accent2"/>
                </a:solidFill>
                <a:latin typeface="DM Serif Display"/>
                <a:ea typeface="DM Serif Display"/>
                <a:cs typeface="DM Serif Display"/>
                <a:sym typeface="DM Serif Display"/>
              </a:rPr>
              <a:t>Tech business conference</a:t>
            </a:r>
            <a:endParaRPr sz="2200">
              <a:solidFill>
                <a:schemeClr val="accent2"/>
              </a:solidFill>
              <a:latin typeface="DM Serif Display"/>
              <a:ea typeface="DM Serif Display"/>
              <a:cs typeface="DM Serif Display"/>
              <a:sym typeface="DM Serif Display"/>
            </a:endParaRPr>
          </a:p>
        </p:txBody>
      </p:sp>
      <p:cxnSp>
        <p:nvCxnSpPr>
          <p:cNvPr id="599" name="Google Shape;599;p30"/>
          <p:cNvCxnSpPr>
            <a:stCxn id="598" idx="1"/>
            <a:endCxn id="597" idx="3"/>
          </p:cNvCxnSpPr>
          <p:nvPr/>
        </p:nvCxnSpPr>
        <p:spPr>
          <a:xfrm rot="10800000">
            <a:off x="2456550" y="1794650"/>
            <a:ext cx="375000" cy="0"/>
          </a:xfrm>
          <a:prstGeom prst="straightConnector1">
            <a:avLst/>
          </a:prstGeom>
          <a:noFill/>
          <a:ln cap="flat" cmpd="sng" w="9525">
            <a:solidFill>
              <a:schemeClr val="accent2"/>
            </a:solidFill>
            <a:prstDash val="solid"/>
            <a:round/>
            <a:headEnd len="med" w="med" type="none"/>
            <a:tailEnd len="med" w="med" type="none"/>
          </a:ln>
        </p:spPr>
      </p:cxnSp>
      <p:cxnSp>
        <p:nvCxnSpPr>
          <p:cNvPr id="600" name="Google Shape;600;p30"/>
          <p:cNvCxnSpPr>
            <a:stCxn id="597" idx="2"/>
            <a:endCxn id="595" idx="0"/>
          </p:cNvCxnSpPr>
          <p:nvPr/>
        </p:nvCxnSpPr>
        <p:spPr>
          <a:xfrm>
            <a:off x="1960025" y="2291288"/>
            <a:ext cx="0" cy="872100"/>
          </a:xfrm>
          <a:prstGeom prst="straightConnector1">
            <a:avLst/>
          </a:prstGeom>
          <a:noFill/>
          <a:ln cap="flat" cmpd="sng" w="9525">
            <a:solidFill>
              <a:schemeClr val="accent2"/>
            </a:solidFill>
            <a:prstDash val="solid"/>
            <a:round/>
            <a:headEnd len="med" w="med" type="none"/>
            <a:tailEnd len="med" w="med" type="none"/>
          </a:ln>
        </p:spPr>
      </p:cxnSp>
      <p:cxnSp>
        <p:nvCxnSpPr>
          <p:cNvPr id="601" name="Google Shape;601;p30"/>
          <p:cNvCxnSpPr>
            <a:stCxn id="590" idx="2"/>
            <a:endCxn id="592" idx="0"/>
          </p:cNvCxnSpPr>
          <p:nvPr/>
        </p:nvCxnSpPr>
        <p:spPr>
          <a:xfrm>
            <a:off x="7183913" y="2291288"/>
            <a:ext cx="0" cy="872100"/>
          </a:xfrm>
          <a:prstGeom prst="straightConnector1">
            <a:avLst/>
          </a:prstGeom>
          <a:noFill/>
          <a:ln cap="flat" cmpd="sng" w="9525">
            <a:solidFill>
              <a:schemeClr val="accent2"/>
            </a:solidFill>
            <a:prstDash val="solid"/>
            <a:round/>
            <a:headEnd len="med" w="med" type="none"/>
            <a:tailEnd len="med" w="med" type="none"/>
          </a:ln>
        </p:spPr>
      </p:cxnSp>
      <p:cxnSp>
        <p:nvCxnSpPr>
          <p:cNvPr id="602" name="Google Shape;602;p30"/>
          <p:cNvCxnSpPr>
            <a:stCxn id="598" idx="3"/>
            <a:endCxn id="590" idx="1"/>
          </p:cNvCxnSpPr>
          <p:nvPr/>
        </p:nvCxnSpPr>
        <p:spPr>
          <a:xfrm>
            <a:off x="6312150" y="1794650"/>
            <a:ext cx="375000" cy="0"/>
          </a:xfrm>
          <a:prstGeom prst="straightConnector1">
            <a:avLst/>
          </a:prstGeom>
          <a:noFill/>
          <a:ln cap="flat" cmpd="sng" w="9525">
            <a:solidFill>
              <a:schemeClr val="accent2"/>
            </a:solidFill>
            <a:prstDash val="solid"/>
            <a:round/>
            <a:headEnd len="med" w="med" type="none"/>
            <a:tailEnd len="med" w="med" type="none"/>
          </a:ln>
        </p:spPr>
      </p:cxnSp>
      <p:sp>
        <p:nvSpPr>
          <p:cNvPr id="603" name="Google Shape;603;p30"/>
          <p:cNvSpPr txBox="1"/>
          <p:nvPr/>
        </p:nvSpPr>
        <p:spPr>
          <a:xfrm>
            <a:off x="3673975" y="2230650"/>
            <a:ext cx="1795800" cy="438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900">
                <a:solidFill>
                  <a:schemeClr val="lt2"/>
                </a:solidFill>
                <a:latin typeface="DM Serif Display"/>
                <a:ea typeface="DM Serif Display"/>
                <a:cs typeface="DM Serif Display"/>
                <a:sym typeface="DM Serif Display"/>
              </a:rPr>
              <a:t>Day 1</a:t>
            </a:r>
            <a:endParaRPr sz="2900">
              <a:solidFill>
                <a:schemeClr val="lt2"/>
              </a:solidFill>
              <a:latin typeface="DM Serif Display"/>
              <a:ea typeface="DM Serif Display"/>
              <a:cs typeface="DM Serif Display"/>
              <a:sym typeface="DM Serif Display"/>
            </a:endParaRPr>
          </a:p>
        </p:txBody>
      </p:sp>
      <p:sp>
        <p:nvSpPr>
          <p:cNvPr id="604" name="Google Shape;604;p30"/>
          <p:cNvSpPr/>
          <p:nvPr/>
        </p:nvSpPr>
        <p:spPr>
          <a:xfrm>
            <a:off x="4075325" y="2886088"/>
            <a:ext cx="993300" cy="993300"/>
          </a:xfrm>
          <a:prstGeom prst="diamond">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5" name="Google Shape;605;p30"/>
          <p:cNvCxnSpPr>
            <a:stCxn id="595" idx="3"/>
            <a:endCxn id="604" idx="1"/>
          </p:cNvCxnSpPr>
          <p:nvPr/>
        </p:nvCxnSpPr>
        <p:spPr>
          <a:xfrm>
            <a:off x="3206800" y="3382750"/>
            <a:ext cx="868500" cy="0"/>
          </a:xfrm>
          <a:prstGeom prst="straightConnector1">
            <a:avLst/>
          </a:prstGeom>
          <a:noFill/>
          <a:ln cap="flat" cmpd="sng" w="9525">
            <a:solidFill>
              <a:schemeClr val="accent2"/>
            </a:solidFill>
            <a:prstDash val="solid"/>
            <a:round/>
            <a:headEnd len="med" w="med" type="none"/>
            <a:tailEnd len="med" w="med" type="none"/>
          </a:ln>
        </p:spPr>
      </p:cxnSp>
      <p:cxnSp>
        <p:nvCxnSpPr>
          <p:cNvPr id="606" name="Google Shape;606;p30"/>
          <p:cNvCxnSpPr>
            <a:stCxn id="604" idx="3"/>
            <a:endCxn id="592" idx="1"/>
          </p:cNvCxnSpPr>
          <p:nvPr/>
        </p:nvCxnSpPr>
        <p:spPr>
          <a:xfrm>
            <a:off x="5068625" y="3382738"/>
            <a:ext cx="868500" cy="0"/>
          </a:xfrm>
          <a:prstGeom prst="straightConnector1">
            <a:avLst/>
          </a:prstGeom>
          <a:noFill/>
          <a:ln cap="flat" cmpd="sng" w="9525">
            <a:solidFill>
              <a:schemeClr val="accent2"/>
            </a:solidFill>
            <a:prstDash val="solid"/>
            <a:round/>
            <a:headEnd len="med" w="med" type="none"/>
            <a:tailEnd len="med" w="med" type="none"/>
          </a:ln>
        </p:spPr>
      </p:cxnSp>
      <p:grpSp>
        <p:nvGrpSpPr>
          <p:cNvPr id="607" name="Google Shape;607;p30"/>
          <p:cNvGrpSpPr/>
          <p:nvPr/>
        </p:nvGrpSpPr>
        <p:grpSpPr>
          <a:xfrm>
            <a:off x="6914600" y="1555112"/>
            <a:ext cx="538656" cy="479079"/>
            <a:chOff x="854261" y="2908813"/>
            <a:chExt cx="377474" cy="335748"/>
          </a:xfrm>
        </p:grpSpPr>
        <p:sp>
          <p:nvSpPr>
            <p:cNvPr id="608" name="Google Shape;608;p30"/>
            <p:cNvSpPr/>
            <p:nvPr/>
          </p:nvSpPr>
          <p:spPr>
            <a:xfrm>
              <a:off x="896337" y="3079695"/>
              <a:ext cx="47391" cy="17091"/>
            </a:xfrm>
            <a:custGeom>
              <a:rect b="b" l="l" r="r" t="t"/>
              <a:pathLst>
                <a:path extrusionOk="0" h="537" w="1489">
                  <a:moveTo>
                    <a:pt x="179" y="1"/>
                  </a:moveTo>
                  <a:cubicBezTo>
                    <a:pt x="96" y="1"/>
                    <a:pt x="0" y="72"/>
                    <a:pt x="0" y="179"/>
                  </a:cubicBezTo>
                  <a:cubicBezTo>
                    <a:pt x="0" y="263"/>
                    <a:pt x="84" y="358"/>
                    <a:pt x="179" y="358"/>
                  </a:cubicBezTo>
                  <a:cubicBezTo>
                    <a:pt x="381" y="358"/>
                    <a:pt x="941" y="382"/>
                    <a:pt x="1227" y="525"/>
                  </a:cubicBezTo>
                  <a:cubicBezTo>
                    <a:pt x="1251" y="537"/>
                    <a:pt x="1274" y="537"/>
                    <a:pt x="1298" y="537"/>
                  </a:cubicBezTo>
                  <a:cubicBezTo>
                    <a:pt x="1358" y="537"/>
                    <a:pt x="1417" y="501"/>
                    <a:pt x="1453" y="441"/>
                  </a:cubicBezTo>
                  <a:cubicBezTo>
                    <a:pt x="1489" y="358"/>
                    <a:pt x="1465" y="251"/>
                    <a:pt x="1370" y="203"/>
                  </a:cubicBezTo>
                  <a:cubicBezTo>
                    <a:pt x="977" y="1"/>
                    <a:pt x="215" y="1"/>
                    <a:pt x="17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0"/>
            <p:cNvSpPr/>
            <p:nvPr/>
          </p:nvSpPr>
          <p:spPr>
            <a:xfrm>
              <a:off x="878514" y="3191855"/>
              <a:ext cx="11426" cy="52706"/>
            </a:xfrm>
            <a:custGeom>
              <a:rect b="b" l="l" r="r" t="t"/>
              <a:pathLst>
                <a:path extrusionOk="0" h="1656" w="359">
                  <a:moveTo>
                    <a:pt x="179" y="1"/>
                  </a:moveTo>
                  <a:cubicBezTo>
                    <a:pt x="84" y="1"/>
                    <a:pt x="1" y="72"/>
                    <a:pt x="1" y="180"/>
                  </a:cubicBezTo>
                  <a:lnTo>
                    <a:pt x="1" y="1477"/>
                  </a:lnTo>
                  <a:cubicBezTo>
                    <a:pt x="1" y="1561"/>
                    <a:pt x="72" y="1656"/>
                    <a:pt x="179" y="1656"/>
                  </a:cubicBezTo>
                  <a:cubicBezTo>
                    <a:pt x="287" y="1656"/>
                    <a:pt x="358" y="1585"/>
                    <a:pt x="358" y="1477"/>
                  </a:cubicBezTo>
                  <a:lnTo>
                    <a:pt x="358" y="180"/>
                  </a:lnTo>
                  <a:cubicBezTo>
                    <a:pt x="358" y="72"/>
                    <a:pt x="287" y="1"/>
                    <a:pt x="17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0"/>
            <p:cNvSpPr/>
            <p:nvPr/>
          </p:nvSpPr>
          <p:spPr>
            <a:xfrm>
              <a:off x="854261" y="3050159"/>
              <a:ext cx="219451" cy="194052"/>
            </a:xfrm>
            <a:custGeom>
              <a:rect b="b" l="l" r="r" t="t"/>
              <a:pathLst>
                <a:path extrusionOk="0" h="6097" w="6895">
                  <a:moveTo>
                    <a:pt x="6406" y="679"/>
                  </a:moveTo>
                  <a:lnTo>
                    <a:pt x="6466" y="929"/>
                  </a:lnTo>
                  <a:cubicBezTo>
                    <a:pt x="6490" y="1000"/>
                    <a:pt x="6478" y="1072"/>
                    <a:pt x="6418" y="1119"/>
                  </a:cubicBezTo>
                  <a:lnTo>
                    <a:pt x="6311" y="1226"/>
                  </a:lnTo>
                  <a:lnTo>
                    <a:pt x="6073" y="988"/>
                  </a:lnTo>
                  <a:lnTo>
                    <a:pt x="6406" y="679"/>
                  </a:lnTo>
                  <a:close/>
                  <a:moveTo>
                    <a:pt x="3192" y="345"/>
                  </a:moveTo>
                  <a:lnTo>
                    <a:pt x="3192" y="1060"/>
                  </a:lnTo>
                  <a:cubicBezTo>
                    <a:pt x="3192" y="1179"/>
                    <a:pt x="3156" y="1298"/>
                    <a:pt x="3108" y="1405"/>
                  </a:cubicBezTo>
                  <a:lnTo>
                    <a:pt x="3025" y="1584"/>
                  </a:lnTo>
                  <a:cubicBezTo>
                    <a:pt x="3013" y="1607"/>
                    <a:pt x="3013" y="1619"/>
                    <a:pt x="3013" y="1655"/>
                  </a:cubicBezTo>
                  <a:lnTo>
                    <a:pt x="3013" y="2024"/>
                  </a:lnTo>
                  <a:cubicBezTo>
                    <a:pt x="2989" y="2286"/>
                    <a:pt x="2894" y="2524"/>
                    <a:pt x="2715" y="2703"/>
                  </a:cubicBezTo>
                  <a:cubicBezTo>
                    <a:pt x="2537" y="2881"/>
                    <a:pt x="2275" y="2965"/>
                    <a:pt x="2025" y="2965"/>
                  </a:cubicBezTo>
                  <a:cubicBezTo>
                    <a:pt x="1525" y="2953"/>
                    <a:pt x="1120" y="2500"/>
                    <a:pt x="1120" y="1988"/>
                  </a:cubicBezTo>
                  <a:lnTo>
                    <a:pt x="1120" y="1655"/>
                  </a:lnTo>
                  <a:cubicBezTo>
                    <a:pt x="1120" y="1619"/>
                    <a:pt x="1120" y="1596"/>
                    <a:pt x="1108" y="1584"/>
                  </a:cubicBezTo>
                  <a:lnTo>
                    <a:pt x="1001" y="1369"/>
                  </a:lnTo>
                  <a:cubicBezTo>
                    <a:pt x="953" y="1298"/>
                    <a:pt x="941" y="1203"/>
                    <a:pt x="941" y="1119"/>
                  </a:cubicBezTo>
                  <a:lnTo>
                    <a:pt x="941" y="1107"/>
                  </a:lnTo>
                  <a:cubicBezTo>
                    <a:pt x="941" y="691"/>
                    <a:pt x="1287" y="345"/>
                    <a:pt x="1703" y="345"/>
                  </a:cubicBezTo>
                  <a:close/>
                  <a:moveTo>
                    <a:pt x="2442" y="3227"/>
                  </a:moveTo>
                  <a:cubicBezTo>
                    <a:pt x="2454" y="3298"/>
                    <a:pt x="2477" y="3334"/>
                    <a:pt x="2489" y="3381"/>
                  </a:cubicBezTo>
                  <a:lnTo>
                    <a:pt x="2323" y="3548"/>
                  </a:lnTo>
                  <a:cubicBezTo>
                    <a:pt x="2251" y="3620"/>
                    <a:pt x="2156" y="3655"/>
                    <a:pt x="2059" y="3655"/>
                  </a:cubicBezTo>
                  <a:cubicBezTo>
                    <a:pt x="1962" y="3655"/>
                    <a:pt x="1864" y="3620"/>
                    <a:pt x="1787" y="3548"/>
                  </a:cubicBezTo>
                  <a:lnTo>
                    <a:pt x="1644" y="3393"/>
                  </a:lnTo>
                  <a:cubicBezTo>
                    <a:pt x="1656" y="3358"/>
                    <a:pt x="1668" y="3286"/>
                    <a:pt x="1668" y="3227"/>
                  </a:cubicBezTo>
                  <a:cubicBezTo>
                    <a:pt x="1775" y="3262"/>
                    <a:pt x="1894" y="3286"/>
                    <a:pt x="2013" y="3286"/>
                  </a:cubicBezTo>
                  <a:lnTo>
                    <a:pt x="2061" y="3286"/>
                  </a:lnTo>
                  <a:cubicBezTo>
                    <a:pt x="2192" y="3286"/>
                    <a:pt x="2323" y="3274"/>
                    <a:pt x="2442" y="3227"/>
                  </a:cubicBezTo>
                  <a:close/>
                  <a:moveTo>
                    <a:pt x="1680" y="0"/>
                  </a:moveTo>
                  <a:cubicBezTo>
                    <a:pt x="1072" y="0"/>
                    <a:pt x="584" y="500"/>
                    <a:pt x="584" y="1107"/>
                  </a:cubicBezTo>
                  <a:lnTo>
                    <a:pt x="584" y="1119"/>
                  </a:lnTo>
                  <a:cubicBezTo>
                    <a:pt x="584" y="1250"/>
                    <a:pt x="608" y="1405"/>
                    <a:pt x="668" y="1524"/>
                  </a:cubicBezTo>
                  <a:lnTo>
                    <a:pt x="763" y="1703"/>
                  </a:lnTo>
                  <a:lnTo>
                    <a:pt x="763" y="1988"/>
                  </a:lnTo>
                  <a:cubicBezTo>
                    <a:pt x="763" y="2429"/>
                    <a:pt x="977" y="2834"/>
                    <a:pt x="1311" y="3072"/>
                  </a:cubicBezTo>
                  <a:lnTo>
                    <a:pt x="1311" y="3215"/>
                  </a:lnTo>
                  <a:cubicBezTo>
                    <a:pt x="1311" y="3310"/>
                    <a:pt x="1251" y="3381"/>
                    <a:pt x="1156" y="3417"/>
                  </a:cubicBezTo>
                  <a:lnTo>
                    <a:pt x="537" y="3596"/>
                  </a:lnTo>
                  <a:cubicBezTo>
                    <a:pt x="227" y="3679"/>
                    <a:pt x="1" y="3965"/>
                    <a:pt x="1" y="4286"/>
                  </a:cubicBezTo>
                  <a:lnTo>
                    <a:pt x="1" y="5917"/>
                  </a:lnTo>
                  <a:cubicBezTo>
                    <a:pt x="1" y="6001"/>
                    <a:pt x="72" y="6096"/>
                    <a:pt x="179" y="6096"/>
                  </a:cubicBezTo>
                  <a:cubicBezTo>
                    <a:pt x="287" y="6096"/>
                    <a:pt x="358" y="6013"/>
                    <a:pt x="358" y="5917"/>
                  </a:cubicBezTo>
                  <a:lnTo>
                    <a:pt x="358" y="4310"/>
                  </a:lnTo>
                  <a:cubicBezTo>
                    <a:pt x="358" y="4143"/>
                    <a:pt x="477" y="3977"/>
                    <a:pt x="644" y="3929"/>
                  </a:cubicBezTo>
                  <a:lnTo>
                    <a:pt x="1263" y="3751"/>
                  </a:lnTo>
                  <a:cubicBezTo>
                    <a:pt x="1322" y="3739"/>
                    <a:pt x="1370" y="3715"/>
                    <a:pt x="1418" y="3679"/>
                  </a:cubicBezTo>
                  <a:lnTo>
                    <a:pt x="1513" y="3786"/>
                  </a:lnTo>
                  <a:cubicBezTo>
                    <a:pt x="1668" y="3929"/>
                    <a:pt x="1846" y="3989"/>
                    <a:pt x="2037" y="3989"/>
                  </a:cubicBezTo>
                  <a:cubicBezTo>
                    <a:pt x="2227" y="3989"/>
                    <a:pt x="2406" y="3917"/>
                    <a:pt x="2561" y="3786"/>
                  </a:cubicBezTo>
                  <a:lnTo>
                    <a:pt x="2727" y="3620"/>
                  </a:lnTo>
                  <a:cubicBezTo>
                    <a:pt x="2799" y="3655"/>
                    <a:pt x="2870" y="3679"/>
                    <a:pt x="2966" y="3679"/>
                  </a:cubicBezTo>
                  <a:lnTo>
                    <a:pt x="3001" y="3679"/>
                  </a:lnTo>
                  <a:cubicBezTo>
                    <a:pt x="3144" y="3679"/>
                    <a:pt x="3275" y="3620"/>
                    <a:pt x="3382" y="3524"/>
                  </a:cubicBezTo>
                  <a:lnTo>
                    <a:pt x="5823" y="1226"/>
                  </a:lnTo>
                  <a:lnTo>
                    <a:pt x="6061" y="1465"/>
                  </a:lnTo>
                  <a:lnTo>
                    <a:pt x="3239" y="4274"/>
                  </a:lnTo>
                  <a:cubicBezTo>
                    <a:pt x="3061" y="4453"/>
                    <a:pt x="2977" y="4679"/>
                    <a:pt x="2977" y="4917"/>
                  </a:cubicBezTo>
                  <a:lnTo>
                    <a:pt x="2977" y="5906"/>
                  </a:lnTo>
                  <a:cubicBezTo>
                    <a:pt x="2977" y="6001"/>
                    <a:pt x="3049" y="6096"/>
                    <a:pt x="3156" y="6096"/>
                  </a:cubicBezTo>
                  <a:cubicBezTo>
                    <a:pt x="3239" y="6096"/>
                    <a:pt x="3335" y="6013"/>
                    <a:pt x="3335" y="5906"/>
                  </a:cubicBezTo>
                  <a:lnTo>
                    <a:pt x="3335" y="4917"/>
                  </a:lnTo>
                  <a:cubicBezTo>
                    <a:pt x="3335" y="4763"/>
                    <a:pt x="3394" y="4620"/>
                    <a:pt x="3501" y="4513"/>
                  </a:cubicBezTo>
                  <a:lnTo>
                    <a:pt x="6656" y="1357"/>
                  </a:lnTo>
                  <a:cubicBezTo>
                    <a:pt x="6787" y="1226"/>
                    <a:pt x="6847" y="1024"/>
                    <a:pt x="6799" y="834"/>
                  </a:cubicBezTo>
                  <a:lnTo>
                    <a:pt x="6704" y="405"/>
                  </a:lnTo>
                  <a:lnTo>
                    <a:pt x="6823" y="298"/>
                  </a:lnTo>
                  <a:cubicBezTo>
                    <a:pt x="6895" y="238"/>
                    <a:pt x="6895" y="119"/>
                    <a:pt x="6823" y="60"/>
                  </a:cubicBezTo>
                  <a:cubicBezTo>
                    <a:pt x="6793" y="24"/>
                    <a:pt x="6749" y="6"/>
                    <a:pt x="6704" y="6"/>
                  </a:cubicBezTo>
                  <a:cubicBezTo>
                    <a:pt x="6659" y="6"/>
                    <a:pt x="6615" y="24"/>
                    <a:pt x="6585" y="60"/>
                  </a:cubicBezTo>
                  <a:lnTo>
                    <a:pt x="3156" y="3274"/>
                  </a:lnTo>
                  <a:cubicBezTo>
                    <a:pt x="3132" y="3310"/>
                    <a:pt x="3073" y="3334"/>
                    <a:pt x="3025" y="3334"/>
                  </a:cubicBezTo>
                  <a:lnTo>
                    <a:pt x="2977" y="3334"/>
                  </a:lnTo>
                  <a:cubicBezTo>
                    <a:pt x="2870" y="3334"/>
                    <a:pt x="2787" y="3250"/>
                    <a:pt x="2787" y="3143"/>
                  </a:cubicBezTo>
                  <a:lnTo>
                    <a:pt x="2787" y="3084"/>
                  </a:lnTo>
                  <a:cubicBezTo>
                    <a:pt x="2846" y="3036"/>
                    <a:pt x="2906" y="3000"/>
                    <a:pt x="2942" y="2953"/>
                  </a:cubicBezTo>
                  <a:cubicBezTo>
                    <a:pt x="3204" y="2715"/>
                    <a:pt x="3335" y="2381"/>
                    <a:pt x="3335" y="2024"/>
                  </a:cubicBezTo>
                  <a:lnTo>
                    <a:pt x="3335" y="1703"/>
                  </a:lnTo>
                  <a:lnTo>
                    <a:pt x="3406" y="1572"/>
                  </a:lnTo>
                  <a:cubicBezTo>
                    <a:pt x="3477" y="1417"/>
                    <a:pt x="3525" y="1238"/>
                    <a:pt x="3525" y="1072"/>
                  </a:cubicBezTo>
                  <a:lnTo>
                    <a:pt x="3525" y="179"/>
                  </a:lnTo>
                  <a:cubicBezTo>
                    <a:pt x="3525" y="95"/>
                    <a:pt x="3454" y="0"/>
                    <a:pt x="33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0"/>
            <p:cNvSpPr/>
            <p:nvPr/>
          </p:nvSpPr>
          <p:spPr>
            <a:xfrm>
              <a:off x="1008115" y="2908813"/>
              <a:ext cx="223620" cy="188355"/>
            </a:xfrm>
            <a:custGeom>
              <a:rect b="b" l="l" r="r" t="t"/>
              <a:pathLst>
                <a:path extrusionOk="0" h="5918" w="7026">
                  <a:moveTo>
                    <a:pt x="560" y="0"/>
                  </a:moveTo>
                  <a:cubicBezTo>
                    <a:pt x="263" y="0"/>
                    <a:pt x="1" y="238"/>
                    <a:pt x="1" y="548"/>
                  </a:cubicBezTo>
                  <a:lnTo>
                    <a:pt x="1" y="5251"/>
                  </a:lnTo>
                  <a:cubicBezTo>
                    <a:pt x="1" y="5334"/>
                    <a:pt x="84" y="5429"/>
                    <a:pt x="179" y="5429"/>
                  </a:cubicBezTo>
                  <a:cubicBezTo>
                    <a:pt x="287" y="5429"/>
                    <a:pt x="358" y="5358"/>
                    <a:pt x="358" y="5251"/>
                  </a:cubicBezTo>
                  <a:lnTo>
                    <a:pt x="358" y="548"/>
                  </a:lnTo>
                  <a:cubicBezTo>
                    <a:pt x="358" y="441"/>
                    <a:pt x="453" y="357"/>
                    <a:pt x="560" y="357"/>
                  </a:cubicBezTo>
                  <a:lnTo>
                    <a:pt x="6478" y="357"/>
                  </a:lnTo>
                  <a:cubicBezTo>
                    <a:pt x="6585" y="357"/>
                    <a:pt x="6668" y="441"/>
                    <a:pt x="6668" y="548"/>
                  </a:cubicBezTo>
                  <a:lnTo>
                    <a:pt x="6668" y="5370"/>
                  </a:lnTo>
                  <a:cubicBezTo>
                    <a:pt x="6668" y="5477"/>
                    <a:pt x="6585" y="5560"/>
                    <a:pt x="6478" y="5560"/>
                  </a:cubicBezTo>
                  <a:lnTo>
                    <a:pt x="2525" y="5560"/>
                  </a:lnTo>
                  <a:cubicBezTo>
                    <a:pt x="2430" y="5560"/>
                    <a:pt x="2346" y="5632"/>
                    <a:pt x="2346" y="5739"/>
                  </a:cubicBezTo>
                  <a:cubicBezTo>
                    <a:pt x="2346" y="5846"/>
                    <a:pt x="2418" y="5917"/>
                    <a:pt x="2525" y="5917"/>
                  </a:cubicBezTo>
                  <a:lnTo>
                    <a:pt x="6478" y="5917"/>
                  </a:lnTo>
                  <a:cubicBezTo>
                    <a:pt x="6775" y="5917"/>
                    <a:pt x="7025" y="5679"/>
                    <a:pt x="7025" y="5370"/>
                  </a:cubicBezTo>
                  <a:lnTo>
                    <a:pt x="7025" y="548"/>
                  </a:lnTo>
                  <a:cubicBezTo>
                    <a:pt x="7025" y="226"/>
                    <a:pt x="6787" y="0"/>
                    <a:pt x="649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0"/>
            <p:cNvSpPr/>
            <p:nvPr/>
          </p:nvSpPr>
          <p:spPr>
            <a:xfrm>
              <a:off x="1037301" y="2944046"/>
              <a:ext cx="165248" cy="105763"/>
            </a:xfrm>
            <a:custGeom>
              <a:rect b="b" l="l" r="r" t="t"/>
              <a:pathLst>
                <a:path extrusionOk="0" h="3323" w="5192">
                  <a:moveTo>
                    <a:pt x="4084" y="0"/>
                  </a:moveTo>
                  <a:cubicBezTo>
                    <a:pt x="4001" y="0"/>
                    <a:pt x="3906" y="84"/>
                    <a:pt x="3906" y="179"/>
                  </a:cubicBezTo>
                  <a:cubicBezTo>
                    <a:pt x="3906" y="286"/>
                    <a:pt x="3989" y="358"/>
                    <a:pt x="4084" y="358"/>
                  </a:cubicBezTo>
                  <a:lnTo>
                    <a:pt x="4596" y="358"/>
                  </a:lnTo>
                  <a:lnTo>
                    <a:pt x="2691" y="2263"/>
                  </a:lnTo>
                  <a:lnTo>
                    <a:pt x="1882" y="1465"/>
                  </a:lnTo>
                  <a:cubicBezTo>
                    <a:pt x="1846" y="1429"/>
                    <a:pt x="1801" y="1411"/>
                    <a:pt x="1758" y="1411"/>
                  </a:cubicBezTo>
                  <a:cubicBezTo>
                    <a:pt x="1715" y="1411"/>
                    <a:pt x="1673" y="1429"/>
                    <a:pt x="1644" y="1465"/>
                  </a:cubicBezTo>
                  <a:lnTo>
                    <a:pt x="72" y="3036"/>
                  </a:lnTo>
                  <a:cubicBezTo>
                    <a:pt x="1" y="3120"/>
                    <a:pt x="1" y="3215"/>
                    <a:pt x="72" y="3275"/>
                  </a:cubicBezTo>
                  <a:cubicBezTo>
                    <a:pt x="96" y="3310"/>
                    <a:pt x="143" y="3322"/>
                    <a:pt x="191" y="3322"/>
                  </a:cubicBezTo>
                  <a:cubicBezTo>
                    <a:pt x="239" y="3322"/>
                    <a:pt x="274" y="3310"/>
                    <a:pt x="310" y="3275"/>
                  </a:cubicBezTo>
                  <a:lnTo>
                    <a:pt x="1763" y="1822"/>
                  </a:lnTo>
                  <a:lnTo>
                    <a:pt x="2572" y="2620"/>
                  </a:lnTo>
                  <a:cubicBezTo>
                    <a:pt x="2608" y="2661"/>
                    <a:pt x="2653" y="2682"/>
                    <a:pt x="2696" y="2682"/>
                  </a:cubicBezTo>
                  <a:cubicBezTo>
                    <a:pt x="2739" y="2682"/>
                    <a:pt x="2781" y="2661"/>
                    <a:pt x="2810" y="2620"/>
                  </a:cubicBezTo>
                  <a:lnTo>
                    <a:pt x="4835" y="596"/>
                  </a:lnTo>
                  <a:lnTo>
                    <a:pt x="4835" y="1108"/>
                  </a:lnTo>
                  <a:cubicBezTo>
                    <a:pt x="4835" y="1191"/>
                    <a:pt x="4906" y="1286"/>
                    <a:pt x="5013" y="1286"/>
                  </a:cubicBezTo>
                  <a:cubicBezTo>
                    <a:pt x="5120" y="1286"/>
                    <a:pt x="5192" y="1215"/>
                    <a:pt x="5192" y="1108"/>
                  </a:cubicBezTo>
                  <a:lnTo>
                    <a:pt x="5192" y="179"/>
                  </a:lnTo>
                  <a:cubicBezTo>
                    <a:pt x="5192" y="84"/>
                    <a:pt x="5120" y="0"/>
                    <a:pt x="50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3" name="Google Shape;613;p30"/>
          <p:cNvGrpSpPr/>
          <p:nvPr/>
        </p:nvGrpSpPr>
        <p:grpSpPr>
          <a:xfrm>
            <a:off x="1665048" y="1512810"/>
            <a:ext cx="564044" cy="501287"/>
            <a:chOff x="7929578" y="4284365"/>
            <a:chExt cx="395266" cy="351312"/>
          </a:xfrm>
        </p:grpSpPr>
        <p:sp>
          <p:nvSpPr>
            <p:cNvPr id="614" name="Google Shape;614;p30"/>
            <p:cNvSpPr/>
            <p:nvPr/>
          </p:nvSpPr>
          <p:spPr>
            <a:xfrm>
              <a:off x="7954213" y="4588668"/>
              <a:ext cx="11394" cy="47009"/>
            </a:xfrm>
            <a:custGeom>
              <a:rect b="b" l="l" r="r" t="t"/>
              <a:pathLst>
                <a:path extrusionOk="0" h="1477" w="358">
                  <a:moveTo>
                    <a:pt x="179" y="0"/>
                  </a:moveTo>
                  <a:cubicBezTo>
                    <a:pt x="84" y="0"/>
                    <a:pt x="0" y="84"/>
                    <a:pt x="0" y="179"/>
                  </a:cubicBezTo>
                  <a:lnTo>
                    <a:pt x="0" y="1298"/>
                  </a:lnTo>
                  <a:cubicBezTo>
                    <a:pt x="0" y="1405"/>
                    <a:pt x="84" y="1477"/>
                    <a:pt x="179" y="1477"/>
                  </a:cubicBezTo>
                  <a:cubicBezTo>
                    <a:pt x="286" y="1477"/>
                    <a:pt x="358" y="1405"/>
                    <a:pt x="358" y="1298"/>
                  </a:cubicBezTo>
                  <a:lnTo>
                    <a:pt x="358" y="179"/>
                  </a:lnTo>
                  <a:cubicBezTo>
                    <a:pt x="358" y="96"/>
                    <a:pt x="286" y="0"/>
                    <a:pt x="1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0"/>
            <p:cNvSpPr/>
            <p:nvPr/>
          </p:nvSpPr>
          <p:spPr>
            <a:xfrm>
              <a:off x="7929578" y="4432522"/>
              <a:ext cx="213372" cy="203155"/>
            </a:xfrm>
            <a:custGeom>
              <a:rect b="b" l="l" r="r" t="t"/>
              <a:pathLst>
                <a:path extrusionOk="0" h="6383" w="6704">
                  <a:moveTo>
                    <a:pt x="6192" y="1013"/>
                  </a:moveTo>
                  <a:lnTo>
                    <a:pt x="6275" y="1275"/>
                  </a:lnTo>
                  <a:cubicBezTo>
                    <a:pt x="6287" y="1358"/>
                    <a:pt x="6275" y="1430"/>
                    <a:pt x="6216" y="1489"/>
                  </a:cubicBezTo>
                  <a:lnTo>
                    <a:pt x="6108" y="1596"/>
                  </a:lnTo>
                  <a:lnTo>
                    <a:pt x="5858" y="1334"/>
                  </a:lnTo>
                  <a:lnTo>
                    <a:pt x="6192" y="1013"/>
                  </a:lnTo>
                  <a:close/>
                  <a:moveTo>
                    <a:pt x="1941" y="382"/>
                  </a:moveTo>
                  <a:cubicBezTo>
                    <a:pt x="2251" y="382"/>
                    <a:pt x="2536" y="501"/>
                    <a:pt x="2763" y="727"/>
                  </a:cubicBezTo>
                  <a:cubicBezTo>
                    <a:pt x="2965" y="953"/>
                    <a:pt x="3096" y="1251"/>
                    <a:pt x="3132" y="1573"/>
                  </a:cubicBezTo>
                  <a:cubicBezTo>
                    <a:pt x="3144" y="1692"/>
                    <a:pt x="3156" y="1846"/>
                    <a:pt x="3179" y="2001"/>
                  </a:cubicBezTo>
                  <a:cubicBezTo>
                    <a:pt x="2977" y="1680"/>
                    <a:pt x="2656" y="1430"/>
                    <a:pt x="2239" y="1287"/>
                  </a:cubicBezTo>
                  <a:cubicBezTo>
                    <a:pt x="1947" y="1199"/>
                    <a:pt x="1670" y="1191"/>
                    <a:pt x="1579" y="1191"/>
                  </a:cubicBezTo>
                  <a:cubicBezTo>
                    <a:pt x="1559" y="1191"/>
                    <a:pt x="1548" y="1192"/>
                    <a:pt x="1548" y="1192"/>
                  </a:cubicBezTo>
                  <a:cubicBezTo>
                    <a:pt x="1513" y="1192"/>
                    <a:pt x="1465" y="1204"/>
                    <a:pt x="1429" y="1251"/>
                  </a:cubicBezTo>
                  <a:lnTo>
                    <a:pt x="1108" y="1585"/>
                  </a:lnTo>
                  <a:cubicBezTo>
                    <a:pt x="1036" y="1668"/>
                    <a:pt x="1036" y="1787"/>
                    <a:pt x="1108" y="1846"/>
                  </a:cubicBezTo>
                  <a:cubicBezTo>
                    <a:pt x="1143" y="1882"/>
                    <a:pt x="1191" y="1900"/>
                    <a:pt x="1237" y="1900"/>
                  </a:cubicBezTo>
                  <a:cubicBezTo>
                    <a:pt x="1283" y="1900"/>
                    <a:pt x="1328" y="1882"/>
                    <a:pt x="1358" y="1846"/>
                  </a:cubicBezTo>
                  <a:lnTo>
                    <a:pt x="1632" y="1561"/>
                  </a:lnTo>
                  <a:cubicBezTo>
                    <a:pt x="1870" y="1573"/>
                    <a:pt x="2620" y="1668"/>
                    <a:pt x="2906" y="2299"/>
                  </a:cubicBezTo>
                  <a:cubicBezTo>
                    <a:pt x="2834" y="2763"/>
                    <a:pt x="2417" y="3120"/>
                    <a:pt x="1929" y="3120"/>
                  </a:cubicBezTo>
                  <a:cubicBezTo>
                    <a:pt x="1393" y="3120"/>
                    <a:pt x="941" y="2680"/>
                    <a:pt x="941" y="2144"/>
                  </a:cubicBezTo>
                  <a:cubicBezTo>
                    <a:pt x="941" y="2037"/>
                    <a:pt x="870" y="1966"/>
                    <a:pt x="762" y="1966"/>
                  </a:cubicBezTo>
                  <a:cubicBezTo>
                    <a:pt x="751" y="1966"/>
                    <a:pt x="715" y="1966"/>
                    <a:pt x="703" y="1977"/>
                  </a:cubicBezTo>
                  <a:cubicBezTo>
                    <a:pt x="715" y="1835"/>
                    <a:pt x="751" y="1680"/>
                    <a:pt x="751" y="1573"/>
                  </a:cubicBezTo>
                  <a:cubicBezTo>
                    <a:pt x="774" y="1251"/>
                    <a:pt x="893" y="953"/>
                    <a:pt x="1120" y="727"/>
                  </a:cubicBezTo>
                  <a:cubicBezTo>
                    <a:pt x="1334" y="501"/>
                    <a:pt x="1632" y="382"/>
                    <a:pt x="1941" y="382"/>
                  </a:cubicBezTo>
                  <a:close/>
                  <a:moveTo>
                    <a:pt x="631" y="2442"/>
                  </a:moveTo>
                  <a:cubicBezTo>
                    <a:pt x="703" y="2763"/>
                    <a:pt x="917" y="3049"/>
                    <a:pt x="1179" y="3228"/>
                  </a:cubicBezTo>
                  <a:lnTo>
                    <a:pt x="1179" y="3442"/>
                  </a:lnTo>
                  <a:lnTo>
                    <a:pt x="1167" y="3442"/>
                  </a:lnTo>
                  <a:cubicBezTo>
                    <a:pt x="822" y="3382"/>
                    <a:pt x="572" y="3287"/>
                    <a:pt x="417" y="3216"/>
                  </a:cubicBezTo>
                  <a:cubicBezTo>
                    <a:pt x="405" y="3216"/>
                    <a:pt x="417" y="3204"/>
                    <a:pt x="417" y="3204"/>
                  </a:cubicBezTo>
                  <a:cubicBezTo>
                    <a:pt x="501" y="2989"/>
                    <a:pt x="572" y="2728"/>
                    <a:pt x="631" y="2442"/>
                  </a:cubicBezTo>
                  <a:close/>
                  <a:moveTo>
                    <a:pt x="3239" y="2454"/>
                  </a:moveTo>
                  <a:cubicBezTo>
                    <a:pt x="3275" y="2692"/>
                    <a:pt x="3334" y="2942"/>
                    <a:pt x="3418" y="3144"/>
                  </a:cubicBezTo>
                  <a:lnTo>
                    <a:pt x="3084" y="3454"/>
                  </a:lnTo>
                  <a:cubicBezTo>
                    <a:pt x="3037" y="3478"/>
                    <a:pt x="3001" y="3513"/>
                    <a:pt x="2941" y="3513"/>
                  </a:cubicBezTo>
                  <a:lnTo>
                    <a:pt x="2894" y="3513"/>
                  </a:lnTo>
                  <a:cubicBezTo>
                    <a:pt x="2775" y="3513"/>
                    <a:pt x="2679" y="3418"/>
                    <a:pt x="2679" y="3299"/>
                  </a:cubicBezTo>
                  <a:lnTo>
                    <a:pt x="2679" y="3239"/>
                  </a:lnTo>
                  <a:cubicBezTo>
                    <a:pt x="2953" y="3061"/>
                    <a:pt x="3144" y="2787"/>
                    <a:pt x="3239" y="2454"/>
                  </a:cubicBezTo>
                  <a:close/>
                  <a:moveTo>
                    <a:pt x="2358" y="3418"/>
                  </a:moveTo>
                  <a:cubicBezTo>
                    <a:pt x="2370" y="3525"/>
                    <a:pt x="2429" y="3620"/>
                    <a:pt x="2489" y="3692"/>
                  </a:cubicBezTo>
                  <a:lnTo>
                    <a:pt x="2203" y="3954"/>
                  </a:lnTo>
                  <a:cubicBezTo>
                    <a:pt x="2132" y="4031"/>
                    <a:pt x="2033" y="4070"/>
                    <a:pt x="1934" y="4070"/>
                  </a:cubicBezTo>
                  <a:cubicBezTo>
                    <a:pt x="1834" y="4070"/>
                    <a:pt x="1733" y="4031"/>
                    <a:pt x="1655" y="3954"/>
                  </a:cubicBezTo>
                  <a:lnTo>
                    <a:pt x="1489" y="3799"/>
                  </a:lnTo>
                  <a:cubicBezTo>
                    <a:pt x="1524" y="3740"/>
                    <a:pt x="1536" y="3680"/>
                    <a:pt x="1536" y="3620"/>
                  </a:cubicBezTo>
                  <a:lnTo>
                    <a:pt x="1536" y="3418"/>
                  </a:lnTo>
                  <a:cubicBezTo>
                    <a:pt x="1667" y="3466"/>
                    <a:pt x="1810" y="3478"/>
                    <a:pt x="1941" y="3478"/>
                  </a:cubicBezTo>
                  <a:cubicBezTo>
                    <a:pt x="2084" y="3478"/>
                    <a:pt x="2227" y="3454"/>
                    <a:pt x="2358" y="3418"/>
                  </a:cubicBezTo>
                  <a:close/>
                  <a:moveTo>
                    <a:pt x="1941" y="1"/>
                  </a:moveTo>
                  <a:cubicBezTo>
                    <a:pt x="1120" y="1"/>
                    <a:pt x="465" y="656"/>
                    <a:pt x="393" y="1537"/>
                  </a:cubicBezTo>
                  <a:cubicBezTo>
                    <a:pt x="358" y="1882"/>
                    <a:pt x="239" y="2644"/>
                    <a:pt x="72" y="3061"/>
                  </a:cubicBezTo>
                  <a:cubicBezTo>
                    <a:pt x="0" y="3251"/>
                    <a:pt x="96" y="3454"/>
                    <a:pt x="274" y="3537"/>
                  </a:cubicBezTo>
                  <a:cubicBezTo>
                    <a:pt x="405" y="3597"/>
                    <a:pt x="608" y="3692"/>
                    <a:pt x="893" y="3751"/>
                  </a:cubicBezTo>
                  <a:lnTo>
                    <a:pt x="417" y="3990"/>
                  </a:lnTo>
                  <a:cubicBezTo>
                    <a:pt x="155" y="4121"/>
                    <a:pt x="0" y="4371"/>
                    <a:pt x="0" y="4668"/>
                  </a:cubicBezTo>
                  <a:lnTo>
                    <a:pt x="0" y="6204"/>
                  </a:lnTo>
                  <a:cubicBezTo>
                    <a:pt x="0" y="6311"/>
                    <a:pt x="72" y="6383"/>
                    <a:pt x="179" y="6383"/>
                  </a:cubicBezTo>
                  <a:cubicBezTo>
                    <a:pt x="286" y="6383"/>
                    <a:pt x="358" y="6311"/>
                    <a:pt x="358" y="6204"/>
                  </a:cubicBezTo>
                  <a:lnTo>
                    <a:pt x="358" y="4668"/>
                  </a:lnTo>
                  <a:cubicBezTo>
                    <a:pt x="358" y="4525"/>
                    <a:pt x="453" y="4371"/>
                    <a:pt x="584" y="4311"/>
                  </a:cubicBezTo>
                  <a:lnTo>
                    <a:pt x="1191" y="4013"/>
                  </a:lnTo>
                  <a:lnTo>
                    <a:pt x="1405" y="4216"/>
                  </a:lnTo>
                  <a:cubicBezTo>
                    <a:pt x="1548" y="4347"/>
                    <a:pt x="1739" y="4418"/>
                    <a:pt x="1929" y="4418"/>
                  </a:cubicBezTo>
                  <a:cubicBezTo>
                    <a:pt x="2120" y="4418"/>
                    <a:pt x="2310" y="4347"/>
                    <a:pt x="2453" y="4216"/>
                  </a:cubicBezTo>
                  <a:lnTo>
                    <a:pt x="2822" y="3859"/>
                  </a:lnTo>
                  <a:lnTo>
                    <a:pt x="2929" y="3859"/>
                  </a:lnTo>
                  <a:cubicBezTo>
                    <a:pt x="3084" y="3859"/>
                    <a:pt x="3215" y="3799"/>
                    <a:pt x="3322" y="3692"/>
                  </a:cubicBezTo>
                  <a:lnTo>
                    <a:pt x="5584" y="1561"/>
                  </a:lnTo>
                  <a:lnTo>
                    <a:pt x="5835" y="1811"/>
                  </a:lnTo>
                  <a:lnTo>
                    <a:pt x="3001" y="4656"/>
                  </a:lnTo>
                  <a:cubicBezTo>
                    <a:pt x="2822" y="4835"/>
                    <a:pt x="2715" y="5073"/>
                    <a:pt x="2715" y="5347"/>
                  </a:cubicBezTo>
                  <a:lnTo>
                    <a:pt x="2715" y="6192"/>
                  </a:lnTo>
                  <a:cubicBezTo>
                    <a:pt x="2715" y="6299"/>
                    <a:pt x="2787" y="6371"/>
                    <a:pt x="2894" y="6371"/>
                  </a:cubicBezTo>
                  <a:cubicBezTo>
                    <a:pt x="3001" y="6371"/>
                    <a:pt x="3072" y="6299"/>
                    <a:pt x="3072" y="6192"/>
                  </a:cubicBezTo>
                  <a:lnTo>
                    <a:pt x="3072" y="5371"/>
                  </a:lnTo>
                  <a:cubicBezTo>
                    <a:pt x="3072" y="5204"/>
                    <a:pt x="3132" y="5061"/>
                    <a:pt x="3251" y="4954"/>
                  </a:cubicBezTo>
                  <a:lnTo>
                    <a:pt x="6466" y="1739"/>
                  </a:lnTo>
                  <a:cubicBezTo>
                    <a:pt x="6597" y="1608"/>
                    <a:pt x="6656" y="1394"/>
                    <a:pt x="6608" y="1204"/>
                  </a:cubicBezTo>
                  <a:lnTo>
                    <a:pt x="6513" y="727"/>
                  </a:lnTo>
                  <a:lnTo>
                    <a:pt x="6632" y="608"/>
                  </a:lnTo>
                  <a:cubicBezTo>
                    <a:pt x="6704" y="537"/>
                    <a:pt x="6704" y="430"/>
                    <a:pt x="6644" y="358"/>
                  </a:cubicBezTo>
                  <a:cubicBezTo>
                    <a:pt x="6607" y="321"/>
                    <a:pt x="6560" y="303"/>
                    <a:pt x="6513" y="303"/>
                  </a:cubicBezTo>
                  <a:cubicBezTo>
                    <a:pt x="6470" y="303"/>
                    <a:pt x="6428" y="318"/>
                    <a:pt x="6394" y="346"/>
                  </a:cubicBezTo>
                  <a:lnTo>
                    <a:pt x="3727" y="2858"/>
                  </a:lnTo>
                  <a:cubicBezTo>
                    <a:pt x="3608" y="2430"/>
                    <a:pt x="3501" y="1846"/>
                    <a:pt x="3489" y="1537"/>
                  </a:cubicBezTo>
                  <a:cubicBezTo>
                    <a:pt x="3429" y="656"/>
                    <a:pt x="2751" y="1"/>
                    <a:pt x="194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0"/>
            <p:cNvSpPr/>
            <p:nvPr/>
          </p:nvSpPr>
          <p:spPr>
            <a:xfrm>
              <a:off x="8090243" y="4284365"/>
              <a:ext cx="234601" cy="196344"/>
            </a:xfrm>
            <a:custGeom>
              <a:rect b="b" l="l" r="r" t="t"/>
              <a:pathLst>
                <a:path extrusionOk="0" h="6169" w="7371">
                  <a:moveTo>
                    <a:pt x="572" y="1"/>
                  </a:moveTo>
                  <a:cubicBezTo>
                    <a:pt x="251" y="1"/>
                    <a:pt x="1" y="251"/>
                    <a:pt x="1" y="560"/>
                  </a:cubicBezTo>
                  <a:lnTo>
                    <a:pt x="1" y="5275"/>
                  </a:lnTo>
                  <a:cubicBezTo>
                    <a:pt x="1" y="5382"/>
                    <a:pt x="72" y="5454"/>
                    <a:pt x="179" y="5454"/>
                  </a:cubicBezTo>
                  <a:cubicBezTo>
                    <a:pt x="286" y="5454"/>
                    <a:pt x="358" y="5382"/>
                    <a:pt x="358" y="5275"/>
                  </a:cubicBezTo>
                  <a:lnTo>
                    <a:pt x="358" y="560"/>
                  </a:lnTo>
                  <a:cubicBezTo>
                    <a:pt x="358" y="441"/>
                    <a:pt x="453" y="358"/>
                    <a:pt x="572" y="358"/>
                  </a:cubicBezTo>
                  <a:lnTo>
                    <a:pt x="6787" y="358"/>
                  </a:lnTo>
                  <a:cubicBezTo>
                    <a:pt x="6906" y="358"/>
                    <a:pt x="7002" y="441"/>
                    <a:pt x="7002" y="560"/>
                  </a:cubicBezTo>
                  <a:lnTo>
                    <a:pt x="7002" y="5608"/>
                  </a:lnTo>
                  <a:cubicBezTo>
                    <a:pt x="7002" y="5728"/>
                    <a:pt x="6906" y="5811"/>
                    <a:pt x="6787" y="5811"/>
                  </a:cubicBezTo>
                  <a:lnTo>
                    <a:pt x="2191" y="5811"/>
                  </a:lnTo>
                  <a:cubicBezTo>
                    <a:pt x="2084" y="5811"/>
                    <a:pt x="2013" y="5894"/>
                    <a:pt x="2013" y="5989"/>
                  </a:cubicBezTo>
                  <a:cubicBezTo>
                    <a:pt x="2013" y="6097"/>
                    <a:pt x="2084" y="6168"/>
                    <a:pt x="2191" y="6168"/>
                  </a:cubicBezTo>
                  <a:lnTo>
                    <a:pt x="6787" y="6168"/>
                  </a:lnTo>
                  <a:cubicBezTo>
                    <a:pt x="7097" y="6168"/>
                    <a:pt x="7359" y="5918"/>
                    <a:pt x="7359" y="5608"/>
                  </a:cubicBezTo>
                  <a:lnTo>
                    <a:pt x="7359" y="560"/>
                  </a:lnTo>
                  <a:cubicBezTo>
                    <a:pt x="7371" y="251"/>
                    <a:pt x="7097" y="1"/>
                    <a:pt x="67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0"/>
            <p:cNvSpPr/>
            <p:nvPr/>
          </p:nvSpPr>
          <p:spPr>
            <a:xfrm>
              <a:off x="8145591" y="4309382"/>
              <a:ext cx="136063" cy="135299"/>
            </a:xfrm>
            <a:custGeom>
              <a:rect b="b" l="l" r="r" t="t"/>
              <a:pathLst>
                <a:path extrusionOk="0" h="4251" w="4275">
                  <a:moveTo>
                    <a:pt x="1953" y="739"/>
                  </a:moveTo>
                  <a:cubicBezTo>
                    <a:pt x="2322" y="739"/>
                    <a:pt x="2655" y="882"/>
                    <a:pt x="2917" y="1084"/>
                  </a:cubicBezTo>
                  <a:lnTo>
                    <a:pt x="1822" y="2179"/>
                  </a:lnTo>
                  <a:cubicBezTo>
                    <a:pt x="1750" y="2263"/>
                    <a:pt x="1750" y="2382"/>
                    <a:pt x="1822" y="2441"/>
                  </a:cubicBezTo>
                  <a:cubicBezTo>
                    <a:pt x="1845" y="2465"/>
                    <a:pt x="1905" y="2501"/>
                    <a:pt x="1953" y="2501"/>
                  </a:cubicBezTo>
                  <a:cubicBezTo>
                    <a:pt x="2000" y="2501"/>
                    <a:pt x="2048" y="2477"/>
                    <a:pt x="2084" y="2441"/>
                  </a:cubicBezTo>
                  <a:lnTo>
                    <a:pt x="2643" y="1882"/>
                  </a:lnTo>
                  <a:cubicBezTo>
                    <a:pt x="2715" y="2001"/>
                    <a:pt x="2762" y="2155"/>
                    <a:pt x="2762" y="2298"/>
                  </a:cubicBezTo>
                  <a:cubicBezTo>
                    <a:pt x="2762" y="2739"/>
                    <a:pt x="2405" y="3096"/>
                    <a:pt x="1965" y="3096"/>
                  </a:cubicBezTo>
                  <a:cubicBezTo>
                    <a:pt x="1536" y="3096"/>
                    <a:pt x="1179" y="2739"/>
                    <a:pt x="1179" y="2298"/>
                  </a:cubicBezTo>
                  <a:cubicBezTo>
                    <a:pt x="1179" y="1870"/>
                    <a:pt x="1536" y="1513"/>
                    <a:pt x="1965" y="1513"/>
                  </a:cubicBezTo>
                  <a:cubicBezTo>
                    <a:pt x="2072" y="1513"/>
                    <a:pt x="2143" y="1441"/>
                    <a:pt x="2143" y="1334"/>
                  </a:cubicBezTo>
                  <a:cubicBezTo>
                    <a:pt x="2143" y="1227"/>
                    <a:pt x="2072" y="1155"/>
                    <a:pt x="1965" y="1155"/>
                  </a:cubicBezTo>
                  <a:cubicBezTo>
                    <a:pt x="1334" y="1155"/>
                    <a:pt x="822" y="1679"/>
                    <a:pt x="822" y="2298"/>
                  </a:cubicBezTo>
                  <a:cubicBezTo>
                    <a:pt x="822" y="2941"/>
                    <a:pt x="1345" y="3453"/>
                    <a:pt x="1965" y="3453"/>
                  </a:cubicBezTo>
                  <a:cubicBezTo>
                    <a:pt x="2607" y="3453"/>
                    <a:pt x="3119" y="2929"/>
                    <a:pt x="3119" y="2298"/>
                  </a:cubicBezTo>
                  <a:cubicBezTo>
                    <a:pt x="3119" y="2060"/>
                    <a:pt x="3036" y="1822"/>
                    <a:pt x="2893" y="1632"/>
                  </a:cubicBezTo>
                  <a:lnTo>
                    <a:pt x="3191" y="1334"/>
                  </a:lnTo>
                  <a:cubicBezTo>
                    <a:pt x="3381" y="1608"/>
                    <a:pt x="3512" y="1953"/>
                    <a:pt x="3512" y="2310"/>
                  </a:cubicBezTo>
                  <a:cubicBezTo>
                    <a:pt x="3512" y="3168"/>
                    <a:pt x="2822" y="3870"/>
                    <a:pt x="1953" y="3870"/>
                  </a:cubicBezTo>
                  <a:cubicBezTo>
                    <a:pt x="1095" y="3870"/>
                    <a:pt x="393" y="3168"/>
                    <a:pt x="393" y="2310"/>
                  </a:cubicBezTo>
                  <a:cubicBezTo>
                    <a:pt x="393" y="1441"/>
                    <a:pt x="1095" y="739"/>
                    <a:pt x="1953" y="739"/>
                  </a:cubicBezTo>
                  <a:close/>
                  <a:moveTo>
                    <a:pt x="3500" y="0"/>
                  </a:moveTo>
                  <a:cubicBezTo>
                    <a:pt x="3393" y="0"/>
                    <a:pt x="3322" y="72"/>
                    <a:pt x="3322" y="179"/>
                  </a:cubicBezTo>
                  <a:lnTo>
                    <a:pt x="3322" y="679"/>
                  </a:lnTo>
                  <a:lnTo>
                    <a:pt x="3179" y="834"/>
                  </a:lnTo>
                  <a:cubicBezTo>
                    <a:pt x="2846" y="548"/>
                    <a:pt x="2417" y="381"/>
                    <a:pt x="1941" y="381"/>
                  </a:cubicBezTo>
                  <a:cubicBezTo>
                    <a:pt x="869" y="381"/>
                    <a:pt x="0" y="1251"/>
                    <a:pt x="0" y="2322"/>
                  </a:cubicBezTo>
                  <a:cubicBezTo>
                    <a:pt x="0" y="3394"/>
                    <a:pt x="869" y="4251"/>
                    <a:pt x="1941" y="4251"/>
                  </a:cubicBezTo>
                  <a:cubicBezTo>
                    <a:pt x="3012" y="4251"/>
                    <a:pt x="3870" y="3394"/>
                    <a:pt x="3870" y="2322"/>
                  </a:cubicBezTo>
                  <a:cubicBezTo>
                    <a:pt x="3870" y="1858"/>
                    <a:pt x="3715" y="1429"/>
                    <a:pt x="3429" y="1084"/>
                  </a:cubicBezTo>
                  <a:lnTo>
                    <a:pt x="3572" y="941"/>
                  </a:lnTo>
                  <a:lnTo>
                    <a:pt x="4084" y="941"/>
                  </a:lnTo>
                  <a:cubicBezTo>
                    <a:pt x="4191" y="941"/>
                    <a:pt x="4262" y="858"/>
                    <a:pt x="4262" y="751"/>
                  </a:cubicBezTo>
                  <a:cubicBezTo>
                    <a:pt x="4262" y="655"/>
                    <a:pt x="4191" y="584"/>
                    <a:pt x="4084" y="584"/>
                  </a:cubicBezTo>
                  <a:lnTo>
                    <a:pt x="3929" y="584"/>
                  </a:lnTo>
                  <a:lnTo>
                    <a:pt x="4203" y="310"/>
                  </a:lnTo>
                  <a:cubicBezTo>
                    <a:pt x="4274" y="239"/>
                    <a:pt x="4274" y="120"/>
                    <a:pt x="4203" y="60"/>
                  </a:cubicBezTo>
                  <a:cubicBezTo>
                    <a:pt x="4167" y="24"/>
                    <a:pt x="4120" y="6"/>
                    <a:pt x="4073" y="6"/>
                  </a:cubicBezTo>
                  <a:cubicBezTo>
                    <a:pt x="4027" y="6"/>
                    <a:pt x="3983" y="24"/>
                    <a:pt x="3953" y="60"/>
                  </a:cubicBezTo>
                  <a:lnTo>
                    <a:pt x="3679" y="322"/>
                  </a:lnTo>
                  <a:lnTo>
                    <a:pt x="3679" y="179"/>
                  </a:lnTo>
                  <a:cubicBezTo>
                    <a:pt x="3679" y="72"/>
                    <a:pt x="3608" y="0"/>
                    <a:pt x="350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8" name="Google Shape;618;p30"/>
          <p:cNvGrpSpPr/>
          <p:nvPr/>
        </p:nvGrpSpPr>
        <p:grpSpPr>
          <a:xfrm>
            <a:off x="4368151" y="3132098"/>
            <a:ext cx="407604" cy="501313"/>
            <a:chOff x="5782845" y="2906521"/>
            <a:chExt cx="301661" cy="371013"/>
          </a:xfrm>
        </p:grpSpPr>
        <p:sp>
          <p:nvSpPr>
            <p:cNvPr id="619" name="Google Shape;619;p30"/>
            <p:cNvSpPr/>
            <p:nvPr/>
          </p:nvSpPr>
          <p:spPr>
            <a:xfrm>
              <a:off x="5782845" y="3087651"/>
              <a:ext cx="301661" cy="189883"/>
            </a:xfrm>
            <a:custGeom>
              <a:rect b="b" l="l" r="r" t="t"/>
              <a:pathLst>
                <a:path extrusionOk="0" h="5966" w="9478">
                  <a:moveTo>
                    <a:pt x="3215" y="322"/>
                  </a:moveTo>
                  <a:cubicBezTo>
                    <a:pt x="3322" y="322"/>
                    <a:pt x="3418" y="370"/>
                    <a:pt x="3489" y="429"/>
                  </a:cubicBezTo>
                  <a:cubicBezTo>
                    <a:pt x="3561" y="513"/>
                    <a:pt x="3596" y="596"/>
                    <a:pt x="3596" y="703"/>
                  </a:cubicBezTo>
                  <a:lnTo>
                    <a:pt x="3596" y="1156"/>
                  </a:lnTo>
                  <a:cubicBezTo>
                    <a:pt x="3608" y="1358"/>
                    <a:pt x="3501" y="1537"/>
                    <a:pt x="3322" y="1644"/>
                  </a:cubicBezTo>
                  <a:cubicBezTo>
                    <a:pt x="3263" y="1668"/>
                    <a:pt x="3239" y="1727"/>
                    <a:pt x="3239" y="1787"/>
                  </a:cubicBezTo>
                  <a:lnTo>
                    <a:pt x="3239" y="1977"/>
                  </a:lnTo>
                  <a:lnTo>
                    <a:pt x="2846" y="1977"/>
                  </a:lnTo>
                  <a:lnTo>
                    <a:pt x="2846" y="1787"/>
                  </a:lnTo>
                  <a:cubicBezTo>
                    <a:pt x="2846" y="1727"/>
                    <a:pt x="2822" y="1668"/>
                    <a:pt x="2763" y="1644"/>
                  </a:cubicBezTo>
                  <a:cubicBezTo>
                    <a:pt x="2584" y="1537"/>
                    <a:pt x="2477" y="1358"/>
                    <a:pt x="2477" y="1156"/>
                  </a:cubicBezTo>
                  <a:lnTo>
                    <a:pt x="2477" y="703"/>
                  </a:lnTo>
                  <a:cubicBezTo>
                    <a:pt x="2477" y="489"/>
                    <a:pt x="2644" y="322"/>
                    <a:pt x="2846" y="322"/>
                  </a:cubicBezTo>
                  <a:close/>
                  <a:moveTo>
                    <a:pt x="6513" y="322"/>
                  </a:moveTo>
                  <a:cubicBezTo>
                    <a:pt x="6609" y="322"/>
                    <a:pt x="6704" y="370"/>
                    <a:pt x="6775" y="429"/>
                  </a:cubicBezTo>
                  <a:cubicBezTo>
                    <a:pt x="6847" y="513"/>
                    <a:pt x="6882" y="596"/>
                    <a:pt x="6882" y="703"/>
                  </a:cubicBezTo>
                  <a:lnTo>
                    <a:pt x="6882" y="1156"/>
                  </a:lnTo>
                  <a:cubicBezTo>
                    <a:pt x="6894" y="1358"/>
                    <a:pt x="6787" y="1537"/>
                    <a:pt x="6609" y="1644"/>
                  </a:cubicBezTo>
                  <a:cubicBezTo>
                    <a:pt x="6549" y="1668"/>
                    <a:pt x="6525" y="1727"/>
                    <a:pt x="6525" y="1787"/>
                  </a:cubicBezTo>
                  <a:lnTo>
                    <a:pt x="6525" y="1977"/>
                  </a:lnTo>
                  <a:lnTo>
                    <a:pt x="6132" y="1977"/>
                  </a:lnTo>
                  <a:lnTo>
                    <a:pt x="6132" y="1787"/>
                  </a:lnTo>
                  <a:cubicBezTo>
                    <a:pt x="6132" y="1727"/>
                    <a:pt x="6108" y="1668"/>
                    <a:pt x="6049" y="1644"/>
                  </a:cubicBezTo>
                  <a:cubicBezTo>
                    <a:pt x="5870" y="1537"/>
                    <a:pt x="5763" y="1358"/>
                    <a:pt x="5763" y="1156"/>
                  </a:cubicBezTo>
                  <a:lnTo>
                    <a:pt x="5763" y="703"/>
                  </a:lnTo>
                  <a:cubicBezTo>
                    <a:pt x="5763" y="489"/>
                    <a:pt x="5930" y="322"/>
                    <a:pt x="6132" y="322"/>
                  </a:cubicBezTo>
                  <a:close/>
                  <a:moveTo>
                    <a:pt x="1572" y="2144"/>
                  </a:moveTo>
                  <a:cubicBezTo>
                    <a:pt x="1667" y="2144"/>
                    <a:pt x="1763" y="2192"/>
                    <a:pt x="1834" y="2251"/>
                  </a:cubicBezTo>
                  <a:cubicBezTo>
                    <a:pt x="1906" y="2323"/>
                    <a:pt x="1941" y="2418"/>
                    <a:pt x="1941" y="2513"/>
                  </a:cubicBezTo>
                  <a:lnTo>
                    <a:pt x="1941" y="2977"/>
                  </a:lnTo>
                  <a:lnTo>
                    <a:pt x="1953" y="2977"/>
                  </a:lnTo>
                  <a:cubicBezTo>
                    <a:pt x="1953" y="3168"/>
                    <a:pt x="1846" y="3370"/>
                    <a:pt x="1667" y="3454"/>
                  </a:cubicBezTo>
                  <a:cubicBezTo>
                    <a:pt x="1608" y="3489"/>
                    <a:pt x="1584" y="3549"/>
                    <a:pt x="1584" y="3608"/>
                  </a:cubicBezTo>
                  <a:lnTo>
                    <a:pt x="1584" y="3799"/>
                  </a:lnTo>
                  <a:lnTo>
                    <a:pt x="1191" y="3799"/>
                  </a:lnTo>
                  <a:lnTo>
                    <a:pt x="1191" y="3608"/>
                  </a:lnTo>
                  <a:cubicBezTo>
                    <a:pt x="1191" y="3549"/>
                    <a:pt x="1167" y="3489"/>
                    <a:pt x="1108" y="3454"/>
                  </a:cubicBezTo>
                  <a:cubicBezTo>
                    <a:pt x="929" y="3346"/>
                    <a:pt x="822" y="3168"/>
                    <a:pt x="822" y="2977"/>
                  </a:cubicBezTo>
                  <a:lnTo>
                    <a:pt x="822" y="2513"/>
                  </a:lnTo>
                  <a:cubicBezTo>
                    <a:pt x="822" y="2311"/>
                    <a:pt x="989" y="2144"/>
                    <a:pt x="1191" y="2144"/>
                  </a:cubicBezTo>
                  <a:close/>
                  <a:moveTo>
                    <a:pt x="4858" y="2144"/>
                  </a:moveTo>
                  <a:cubicBezTo>
                    <a:pt x="4965" y="2144"/>
                    <a:pt x="5049" y="2192"/>
                    <a:pt x="5120" y="2251"/>
                  </a:cubicBezTo>
                  <a:cubicBezTo>
                    <a:pt x="5204" y="2323"/>
                    <a:pt x="5227" y="2418"/>
                    <a:pt x="5227" y="2513"/>
                  </a:cubicBezTo>
                  <a:lnTo>
                    <a:pt x="5227" y="2977"/>
                  </a:lnTo>
                  <a:cubicBezTo>
                    <a:pt x="5239" y="3168"/>
                    <a:pt x="5144" y="3370"/>
                    <a:pt x="4954" y="3454"/>
                  </a:cubicBezTo>
                  <a:cubicBezTo>
                    <a:pt x="4894" y="3489"/>
                    <a:pt x="4870" y="3549"/>
                    <a:pt x="4870" y="3608"/>
                  </a:cubicBezTo>
                  <a:lnTo>
                    <a:pt x="4870" y="3799"/>
                  </a:lnTo>
                  <a:lnTo>
                    <a:pt x="4489" y="3799"/>
                  </a:lnTo>
                  <a:lnTo>
                    <a:pt x="4489" y="3608"/>
                  </a:lnTo>
                  <a:cubicBezTo>
                    <a:pt x="4489" y="3549"/>
                    <a:pt x="4453" y="3489"/>
                    <a:pt x="4394" y="3454"/>
                  </a:cubicBezTo>
                  <a:cubicBezTo>
                    <a:pt x="4215" y="3346"/>
                    <a:pt x="4108" y="3168"/>
                    <a:pt x="4108" y="2977"/>
                  </a:cubicBezTo>
                  <a:lnTo>
                    <a:pt x="4108" y="2513"/>
                  </a:lnTo>
                  <a:cubicBezTo>
                    <a:pt x="4108" y="2311"/>
                    <a:pt x="4275" y="2144"/>
                    <a:pt x="4489" y="2144"/>
                  </a:cubicBezTo>
                  <a:close/>
                  <a:moveTo>
                    <a:pt x="8144" y="2144"/>
                  </a:moveTo>
                  <a:cubicBezTo>
                    <a:pt x="8252" y="2144"/>
                    <a:pt x="8335" y="2192"/>
                    <a:pt x="8418" y="2251"/>
                  </a:cubicBezTo>
                  <a:cubicBezTo>
                    <a:pt x="8490" y="2323"/>
                    <a:pt x="8514" y="2418"/>
                    <a:pt x="8514" y="2513"/>
                  </a:cubicBezTo>
                  <a:lnTo>
                    <a:pt x="8514" y="2977"/>
                  </a:lnTo>
                  <a:cubicBezTo>
                    <a:pt x="8525" y="3168"/>
                    <a:pt x="8430" y="3370"/>
                    <a:pt x="8252" y="3454"/>
                  </a:cubicBezTo>
                  <a:cubicBezTo>
                    <a:pt x="8192" y="3489"/>
                    <a:pt x="8156" y="3549"/>
                    <a:pt x="8156" y="3608"/>
                  </a:cubicBezTo>
                  <a:lnTo>
                    <a:pt x="8156" y="3799"/>
                  </a:lnTo>
                  <a:lnTo>
                    <a:pt x="7775" y="3799"/>
                  </a:lnTo>
                  <a:lnTo>
                    <a:pt x="7775" y="3608"/>
                  </a:lnTo>
                  <a:cubicBezTo>
                    <a:pt x="7775" y="3549"/>
                    <a:pt x="7740" y="3489"/>
                    <a:pt x="7680" y="3454"/>
                  </a:cubicBezTo>
                  <a:cubicBezTo>
                    <a:pt x="7501" y="3346"/>
                    <a:pt x="7406" y="3168"/>
                    <a:pt x="7406" y="2977"/>
                  </a:cubicBezTo>
                  <a:lnTo>
                    <a:pt x="7406" y="2513"/>
                  </a:lnTo>
                  <a:cubicBezTo>
                    <a:pt x="7406" y="2311"/>
                    <a:pt x="7561" y="2144"/>
                    <a:pt x="7775" y="2144"/>
                  </a:cubicBezTo>
                  <a:close/>
                  <a:moveTo>
                    <a:pt x="2894" y="1"/>
                  </a:moveTo>
                  <a:cubicBezTo>
                    <a:pt x="2489" y="1"/>
                    <a:pt x="2179" y="334"/>
                    <a:pt x="2179" y="715"/>
                  </a:cubicBezTo>
                  <a:lnTo>
                    <a:pt x="2179" y="1180"/>
                  </a:lnTo>
                  <a:cubicBezTo>
                    <a:pt x="2179" y="1465"/>
                    <a:pt x="2310" y="1727"/>
                    <a:pt x="2548" y="1894"/>
                  </a:cubicBezTo>
                  <a:lnTo>
                    <a:pt x="2548" y="2061"/>
                  </a:lnTo>
                  <a:lnTo>
                    <a:pt x="2251" y="2180"/>
                  </a:lnTo>
                  <a:cubicBezTo>
                    <a:pt x="2215" y="2120"/>
                    <a:pt x="2179" y="2072"/>
                    <a:pt x="2132" y="2025"/>
                  </a:cubicBezTo>
                  <a:cubicBezTo>
                    <a:pt x="2001" y="1894"/>
                    <a:pt x="1822" y="1822"/>
                    <a:pt x="1620" y="1822"/>
                  </a:cubicBezTo>
                  <a:lnTo>
                    <a:pt x="1251" y="1822"/>
                  </a:lnTo>
                  <a:cubicBezTo>
                    <a:pt x="846" y="1822"/>
                    <a:pt x="536" y="2144"/>
                    <a:pt x="536" y="2537"/>
                  </a:cubicBezTo>
                  <a:lnTo>
                    <a:pt x="536" y="2989"/>
                  </a:lnTo>
                  <a:cubicBezTo>
                    <a:pt x="536" y="3275"/>
                    <a:pt x="679" y="3549"/>
                    <a:pt x="905" y="3704"/>
                  </a:cubicBezTo>
                  <a:lnTo>
                    <a:pt x="905" y="3870"/>
                  </a:lnTo>
                  <a:lnTo>
                    <a:pt x="453" y="4049"/>
                  </a:lnTo>
                  <a:cubicBezTo>
                    <a:pt x="179" y="4156"/>
                    <a:pt x="1" y="4418"/>
                    <a:pt x="1" y="4716"/>
                  </a:cubicBezTo>
                  <a:lnTo>
                    <a:pt x="1" y="5811"/>
                  </a:lnTo>
                  <a:cubicBezTo>
                    <a:pt x="1" y="5894"/>
                    <a:pt x="84" y="5966"/>
                    <a:pt x="167" y="5966"/>
                  </a:cubicBezTo>
                  <a:cubicBezTo>
                    <a:pt x="251" y="5966"/>
                    <a:pt x="334" y="5894"/>
                    <a:pt x="334" y="5811"/>
                  </a:cubicBezTo>
                  <a:lnTo>
                    <a:pt x="334" y="4716"/>
                  </a:lnTo>
                  <a:cubicBezTo>
                    <a:pt x="334" y="4573"/>
                    <a:pt x="417" y="4418"/>
                    <a:pt x="572" y="4358"/>
                  </a:cubicBezTo>
                  <a:lnTo>
                    <a:pt x="1108" y="4156"/>
                  </a:lnTo>
                  <a:lnTo>
                    <a:pt x="1775" y="4156"/>
                  </a:lnTo>
                  <a:lnTo>
                    <a:pt x="2310" y="4358"/>
                  </a:lnTo>
                  <a:cubicBezTo>
                    <a:pt x="2453" y="4418"/>
                    <a:pt x="2548" y="4561"/>
                    <a:pt x="2548" y="4716"/>
                  </a:cubicBezTo>
                  <a:lnTo>
                    <a:pt x="2548" y="5811"/>
                  </a:lnTo>
                  <a:cubicBezTo>
                    <a:pt x="2548" y="5894"/>
                    <a:pt x="2620" y="5966"/>
                    <a:pt x="2715" y="5966"/>
                  </a:cubicBezTo>
                  <a:cubicBezTo>
                    <a:pt x="2799" y="5966"/>
                    <a:pt x="2870" y="5894"/>
                    <a:pt x="2870" y="5811"/>
                  </a:cubicBezTo>
                  <a:lnTo>
                    <a:pt x="2870" y="4716"/>
                  </a:lnTo>
                  <a:cubicBezTo>
                    <a:pt x="2870" y="4418"/>
                    <a:pt x="2691" y="4168"/>
                    <a:pt x="2429" y="4049"/>
                  </a:cubicBezTo>
                  <a:lnTo>
                    <a:pt x="1965" y="3870"/>
                  </a:lnTo>
                  <a:lnTo>
                    <a:pt x="1965" y="3704"/>
                  </a:lnTo>
                  <a:cubicBezTo>
                    <a:pt x="2191" y="3537"/>
                    <a:pt x="2334" y="3275"/>
                    <a:pt x="2334" y="2989"/>
                  </a:cubicBezTo>
                  <a:lnTo>
                    <a:pt x="2334" y="2537"/>
                  </a:lnTo>
                  <a:lnTo>
                    <a:pt x="2334" y="2501"/>
                  </a:lnTo>
                  <a:lnTo>
                    <a:pt x="2751" y="2334"/>
                  </a:lnTo>
                  <a:lnTo>
                    <a:pt x="3430" y="2334"/>
                  </a:lnTo>
                  <a:lnTo>
                    <a:pt x="3846" y="2501"/>
                  </a:lnTo>
                  <a:lnTo>
                    <a:pt x="3846" y="2537"/>
                  </a:lnTo>
                  <a:lnTo>
                    <a:pt x="3846" y="2989"/>
                  </a:lnTo>
                  <a:cubicBezTo>
                    <a:pt x="3846" y="3275"/>
                    <a:pt x="3977" y="3549"/>
                    <a:pt x="4215" y="3704"/>
                  </a:cubicBezTo>
                  <a:lnTo>
                    <a:pt x="4215" y="3870"/>
                  </a:lnTo>
                  <a:lnTo>
                    <a:pt x="3751" y="4049"/>
                  </a:lnTo>
                  <a:cubicBezTo>
                    <a:pt x="3489" y="4156"/>
                    <a:pt x="3310" y="4418"/>
                    <a:pt x="3310" y="4716"/>
                  </a:cubicBezTo>
                  <a:lnTo>
                    <a:pt x="3310" y="5811"/>
                  </a:lnTo>
                  <a:cubicBezTo>
                    <a:pt x="3310" y="5894"/>
                    <a:pt x="3382" y="5966"/>
                    <a:pt x="3465" y="5966"/>
                  </a:cubicBezTo>
                  <a:cubicBezTo>
                    <a:pt x="3561" y="5966"/>
                    <a:pt x="3632" y="5894"/>
                    <a:pt x="3632" y="5811"/>
                  </a:cubicBezTo>
                  <a:lnTo>
                    <a:pt x="3632" y="4716"/>
                  </a:lnTo>
                  <a:cubicBezTo>
                    <a:pt x="3632" y="4573"/>
                    <a:pt x="3727" y="4418"/>
                    <a:pt x="3870" y="4358"/>
                  </a:cubicBezTo>
                  <a:lnTo>
                    <a:pt x="4406" y="4156"/>
                  </a:lnTo>
                  <a:lnTo>
                    <a:pt x="5073" y="4156"/>
                  </a:lnTo>
                  <a:lnTo>
                    <a:pt x="5608" y="4358"/>
                  </a:lnTo>
                  <a:cubicBezTo>
                    <a:pt x="5763" y="4418"/>
                    <a:pt x="5847" y="4561"/>
                    <a:pt x="5847" y="4716"/>
                  </a:cubicBezTo>
                  <a:lnTo>
                    <a:pt x="5847" y="5811"/>
                  </a:lnTo>
                  <a:cubicBezTo>
                    <a:pt x="5847" y="5894"/>
                    <a:pt x="5930" y="5966"/>
                    <a:pt x="6013" y="5966"/>
                  </a:cubicBezTo>
                  <a:cubicBezTo>
                    <a:pt x="6108" y="5966"/>
                    <a:pt x="6180" y="5894"/>
                    <a:pt x="6180" y="5811"/>
                  </a:cubicBezTo>
                  <a:lnTo>
                    <a:pt x="6180" y="4716"/>
                  </a:lnTo>
                  <a:cubicBezTo>
                    <a:pt x="6180" y="4418"/>
                    <a:pt x="6001" y="4168"/>
                    <a:pt x="5727" y="4049"/>
                  </a:cubicBezTo>
                  <a:lnTo>
                    <a:pt x="5275" y="3870"/>
                  </a:lnTo>
                  <a:lnTo>
                    <a:pt x="5275" y="3704"/>
                  </a:lnTo>
                  <a:cubicBezTo>
                    <a:pt x="5489" y="3537"/>
                    <a:pt x="5644" y="3275"/>
                    <a:pt x="5644" y="2989"/>
                  </a:cubicBezTo>
                  <a:lnTo>
                    <a:pt x="5644" y="2537"/>
                  </a:lnTo>
                  <a:lnTo>
                    <a:pt x="5644" y="2501"/>
                  </a:lnTo>
                  <a:lnTo>
                    <a:pt x="6061" y="2334"/>
                  </a:lnTo>
                  <a:lnTo>
                    <a:pt x="6728" y="2334"/>
                  </a:lnTo>
                  <a:lnTo>
                    <a:pt x="7144" y="2501"/>
                  </a:lnTo>
                  <a:lnTo>
                    <a:pt x="7144" y="2537"/>
                  </a:lnTo>
                  <a:lnTo>
                    <a:pt x="7144" y="2989"/>
                  </a:lnTo>
                  <a:cubicBezTo>
                    <a:pt x="7144" y="3275"/>
                    <a:pt x="7275" y="3549"/>
                    <a:pt x="7513" y="3704"/>
                  </a:cubicBezTo>
                  <a:lnTo>
                    <a:pt x="7513" y="3870"/>
                  </a:lnTo>
                  <a:lnTo>
                    <a:pt x="7061" y="4049"/>
                  </a:lnTo>
                  <a:cubicBezTo>
                    <a:pt x="6787" y="4156"/>
                    <a:pt x="6609" y="4418"/>
                    <a:pt x="6609" y="4716"/>
                  </a:cubicBezTo>
                  <a:lnTo>
                    <a:pt x="6609" y="5811"/>
                  </a:lnTo>
                  <a:cubicBezTo>
                    <a:pt x="6609" y="5894"/>
                    <a:pt x="6680" y="5966"/>
                    <a:pt x="6775" y="5966"/>
                  </a:cubicBezTo>
                  <a:cubicBezTo>
                    <a:pt x="6859" y="5966"/>
                    <a:pt x="6942" y="5894"/>
                    <a:pt x="6942" y="5811"/>
                  </a:cubicBezTo>
                  <a:lnTo>
                    <a:pt x="6942" y="4716"/>
                  </a:lnTo>
                  <a:cubicBezTo>
                    <a:pt x="6942" y="4573"/>
                    <a:pt x="7025" y="4418"/>
                    <a:pt x="7180" y="4358"/>
                  </a:cubicBezTo>
                  <a:lnTo>
                    <a:pt x="7716" y="4156"/>
                  </a:lnTo>
                  <a:lnTo>
                    <a:pt x="8383" y="4156"/>
                  </a:lnTo>
                  <a:lnTo>
                    <a:pt x="8918" y="4358"/>
                  </a:lnTo>
                  <a:cubicBezTo>
                    <a:pt x="9061" y="4418"/>
                    <a:pt x="9156" y="4561"/>
                    <a:pt x="9156" y="4716"/>
                  </a:cubicBezTo>
                  <a:lnTo>
                    <a:pt x="9156" y="5811"/>
                  </a:lnTo>
                  <a:cubicBezTo>
                    <a:pt x="9156" y="5894"/>
                    <a:pt x="9228" y="5966"/>
                    <a:pt x="9323" y="5966"/>
                  </a:cubicBezTo>
                  <a:cubicBezTo>
                    <a:pt x="9406" y="5966"/>
                    <a:pt x="9478" y="5894"/>
                    <a:pt x="9478" y="5811"/>
                  </a:cubicBezTo>
                  <a:lnTo>
                    <a:pt x="9478" y="4716"/>
                  </a:lnTo>
                  <a:cubicBezTo>
                    <a:pt x="9418" y="4418"/>
                    <a:pt x="9252" y="4156"/>
                    <a:pt x="8978" y="4049"/>
                  </a:cubicBezTo>
                  <a:lnTo>
                    <a:pt x="8514" y="3870"/>
                  </a:lnTo>
                  <a:lnTo>
                    <a:pt x="8514" y="3704"/>
                  </a:lnTo>
                  <a:cubicBezTo>
                    <a:pt x="8740" y="3537"/>
                    <a:pt x="8895" y="3275"/>
                    <a:pt x="8895" y="2989"/>
                  </a:cubicBezTo>
                  <a:lnTo>
                    <a:pt x="8895" y="2537"/>
                  </a:lnTo>
                  <a:cubicBezTo>
                    <a:pt x="8895" y="2334"/>
                    <a:pt x="8811" y="2156"/>
                    <a:pt x="8680" y="2025"/>
                  </a:cubicBezTo>
                  <a:cubicBezTo>
                    <a:pt x="8549" y="1894"/>
                    <a:pt x="8371" y="1822"/>
                    <a:pt x="8168" y="1822"/>
                  </a:cubicBezTo>
                  <a:lnTo>
                    <a:pt x="7799" y="1822"/>
                  </a:lnTo>
                  <a:cubicBezTo>
                    <a:pt x="7537" y="1822"/>
                    <a:pt x="7311" y="1965"/>
                    <a:pt x="7192" y="2180"/>
                  </a:cubicBezTo>
                  <a:lnTo>
                    <a:pt x="6882" y="2061"/>
                  </a:lnTo>
                  <a:lnTo>
                    <a:pt x="6882" y="1894"/>
                  </a:lnTo>
                  <a:cubicBezTo>
                    <a:pt x="7109" y="1727"/>
                    <a:pt x="7251" y="1465"/>
                    <a:pt x="7251" y="1180"/>
                  </a:cubicBezTo>
                  <a:lnTo>
                    <a:pt x="7251" y="715"/>
                  </a:lnTo>
                  <a:cubicBezTo>
                    <a:pt x="7251" y="525"/>
                    <a:pt x="7180" y="346"/>
                    <a:pt x="7037" y="215"/>
                  </a:cubicBezTo>
                  <a:cubicBezTo>
                    <a:pt x="6906" y="72"/>
                    <a:pt x="6728" y="1"/>
                    <a:pt x="6537" y="1"/>
                  </a:cubicBezTo>
                  <a:lnTo>
                    <a:pt x="6168" y="1"/>
                  </a:lnTo>
                  <a:cubicBezTo>
                    <a:pt x="5763" y="1"/>
                    <a:pt x="5454" y="334"/>
                    <a:pt x="5454" y="715"/>
                  </a:cubicBezTo>
                  <a:lnTo>
                    <a:pt x="5454" y="1180"/>
                  </a:lnTo>
                  <a:cubicBezTo>
                    <a:pt x="5454" y="1465"/>
                    <a:pt x="5585" y="1727"/>
                    <a:pt x="5823" y="1894"/>
                  </a:cubicBezTo>
                  <a:lnTo>
                    <a:pt x="5823" y="2061"/>
                  </a:lnTo>
                  <a:lnTo>
                    <a:pt x="5525" y="2180"/>
                  </a:lnTo>
                  <a:cubicBezTo>
                    <a:pt x="5489" y="2120"/>
                    <a:pt x="5454" y="2072"/>
                    <a:pt x="5406" y="2025"/>
                  </a:cubicBezTo>
                  <a:cubicBezTo>
                    <a:pt x="5275" y="1894"/>
                    <a:pt x="5096" y="1822"/>
                    <a:pt x="4894" y="1822"/>
                  </a:cubicBezTo>
                  <a:lnTo>
                    <a:pt x="4525" y="1822"/>
                  </a:lnTo>
                  <a:cubicBezTo>
                    <a:pt x="4263" y="1822"/>
                    <a:pt x="4037" y="1965"/>
                    <a:pt x="3918" y="2180"/>
                  </a:cubicBezTo>
                  <a:lnTo>
                    <a:pt x="3608" y="2061"/>
                  </a:lnTo>
                  <a:lnTo>
                    <a:pt x="3608" y="1894"/>
                  </a:lnTo>
                  <a:cubicBezTo>
                    <a:pt x="3834" y="1727"/>
                    <a:pt x="3977" y="1465"/>
                    <a:pt x="3977" y="1180"/>
                  </a:cubicBezTo>
                  <a:lnTo>
                    <a:pt x="3977" y="715"/>
                  </a:lnTo>
                  <a:cubicBezTo>
                    <a:pt x="3977" y="525"/>
                    <a:pt x="3906" y="346"/>
                    <a:pt x="3763" y="215"/>
                  </a:cubicBezTo>
                  <a:cubicBezTo>
                    <a:pt x="3632" y="72"/>
                    <a:pt x="3453" y="1"/>
                    <a:pt x="326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0"/>
            <p:cNvSpPr/>
            <p:nvPr/>
          </p:nvSpPr>
          <p:spPr>
            <a:xfrm>
              <a:off x="5868111" y="2906521"/>
              <a:ext cx="127724" cy="172823"/>
            </a:xfrm>
            <a:custGeom>
              <a:rect b="b" l="l" r="r" t="t"/>
              <a:pathLst>
                <a:path extrusionOk="0" h="5430" w="4013">
                  <a:moveTo>
                    <a:pt x="2191" y="334"/>
                  </a:moveTo>
                  <a:cubicBezTo>
                    <a:pt x="2406" y="334"/>
                    <a:pt x="2560" y="501"/>
                    <a:pt x="2560" y="703"/>
                  </a:cubicBezTo>
                  <a:lnTo>
                    <a:pt x="2560" y="1084"/>
                  </a:lnTo>
                  <a:cubicBezTo>
                    <a:pt x="2560" y="1394"/>
                    <a:pt x="2310" y="1644"/>
                    <a:pt x="2001" y="1644"/>
                  </a:cubicBezTo>
                  <a:cubicBezTo>
                    <a:pt x="1691" y="1644"/>
                    <a:pt x="1453" y="1394"/>
                    <a:pt x="1453" y="1084"/>
                  </a:cubicBezTo>
                  <a:lnTo>
                    <a:pt x="1453" y="703"/>
                  </a:lnTo>
                  <a:cubicBezTo>
                    <a:pt x="1453" y="501"/>
                    <a:pt x="1608" y="334"/>
                    <a:pt x="1822" y="334"/>
                  </a:cubicBezTo>
                  <a:close/>
                  <a:moveTo>
                    <a:pt x="2191" y="1953"/>
                  </a:moveTo>
                  <a:lnTo>
                    <a:pt x="2191" y="2060"/>
                  </a:lnTo>
                  <a:cubicBezTo>
                    <a:pt x="2203" y="2120"/>
                    <a:pt x="2227" y="2179"/>
                    <a:pt x="2251" y="2239"/>
                  </a:cubicBezTo>
                  <a:lnTo>
                    <a:pt x="2013" y="2477"/>
                  </a:lnTo>
                  <a:lnTo>
                    <a:pt x="2001" y="2477"/>
                  </a:lnTo>
                  <a:lnTo>
                    <a:pt x="1763" y="2239"/>
                  </a:lnTo>
                  <a:cubicBezTo>
                    <a:pt x="1786" y="2179"/>
                    <a:pt x="1810" y="2120"/>
                    <a:pt x="1810" y="2060"/>
                  </a:cubicBezTo>
                  <a:lnTo>
                    <a:pt x="1810" y="1953"/>
                  </a:lnTo>
                  <a:cubicBezTo>
                    <a:pt x="1870" y="1965"/>
                    <a:pt x="1941" y="1965"/>
                    <a:pt x="2001" y="1965"/>
                  </a:cubicBezTo>
                  <a:cubicBezTo>
                    <a:pt x="2060" y="1965"/>
                    <a:pt x="2132" y="1953"/>
                    <a:pt x="2191" y="1953"/>
                  </a:cubicBezTo>
                  <a:close/>
                  <a:moveTo>
                    <a:pt x="2525" y="2429"/>
                  </a:moveTo>
                  <a:lnTo>
                    <a:pt x="2822" y="2584"/>
                  </a:lnTo>
                  <a:cubicBezTo>
                    <a:pt x="2882" y="2608"/>
                    <a:pt x="2917" y="2680"/>
                    <a:pt x="2917" y="2763"/>
                  </a:cubicBezTo>
                  <a:lnTo>
                    <a:pt x="2917" y="3084"/>
                  </a:lnTo>
                  <a:lnTo>
                    <a:pt x="1072" y="3084"/>
                  </a:lnTo>
                  <a:lnTo>
                    <a:pt x="1072" y="2763"/>
                  </a:lnTo>
                  <a:cubicBezTo>
                    <a:pt x="1072" y="2680"/>
                    <a:pt x="1120" y="2632"/>
                    <a:pt x="1179" y="2584"/>
                  </a:cubicBezTo>
                  <a:lnTo>
                    <a:pt x="1477" y="2429"/>
                  </a:lnTo>
                  <a:lnTo>
                    <a:pt x="1751" y="2703"/>
                  </a:lnTo>
                  <a:cubicBezTo>
                    <a:pt x="1822" y="2775"/>
                    <a:pt x="1905" y="2799"/>
                    <a:pt x="2001" y="2799"/>
                  </a:cubicBezTo>
                  <a:cubicBezTo>
                    <a:pt x="2084" y="2799"/>
                    <a:pt x="2179" y="2775"/>
                    <a:pt x="2251" y="2703"/>
                  </a:cubicBezTo>
                  <a:lnTo>
                    <a:pt x="2525" y="2429"/>
                  </a:lnTo>
                  <a:close/>
                  <a:moveTo>
                    <a:pt x="3560" y="3442"/>
                  </a:moveTo>
                  <a:lnTo>
                    <a:pt x="3370" y="3834"/>
                  </a:lnTo>
                  <a:lnTo>
                    <a:pt x="655" y="3834"/>
                  </a:lnTo>
                  <a:lnTo>
                    <a:pt x="465" y="3442"/>
                  </a:lnTo>
                  <a:close/>
                  <a:moveTo>
                    <a:pt x="1822" y="1"/>
                  </a:moveTo>
                  <a:cubicBezTo>
                    <a:pt x="1417" y="1"/>
                    <a:pt x="1108" y="334"/>
                    <a:pt x="1108" y="715"/>
                  </a:cubicBezTo>
                  <a:lnTo>
                    <a:pt x="1108" y="1096"/>
                  </a:lnTo>
                  <a:cubicBezTo>
                    <a:pt x="1108" y="1394"/>
                    <a:pt x="1251" y="1656"/>
                    <a:pt x="1477" y="1822"/>
                  </a:cubicBezTo>
                  <a:lnTo>
                    <a:pt x="1477" y="2072"/>
                  </a:lnTo>
                  <a:lnTo>
                    <a:pt x="1477" y="2084"/>
                  </a:lnTo>
                  <a:lnTo>
                    <a:pt x="1048" y="2299"/>
                  </a:lnTo>
                  <a:cubicBezTo>
                    <a:pt x="870" y="2382"/>
                    <a:pt x="751" y="2584"/>
                    <a:pt x="751" y="2775"/>
                  </a:cubicBezTo>
                  <a:lnTo>
                    <a:pt x="751" y="3108"/>
                  </a:lnTo>
                  <a:lnTo>
                    <a:pt x="179" y="3108"/>
                  </a:lnTo>
                  <a:cubicBezTo>
                    <a:pt x="120" y="3108"/>
                    <a:pt x="60" y="3132"/>
                    <a:pt x="36" y="3180"/>
                  </a:cubicBezTo>
                  <a:cubicBezTo>
                    <a:pt x="0" y="3227"/>
                    <a:pt x="0" y="3299"/>
                    <a:pt x="24" y="3346"/>
                  </a:cubicBezTo>
                  <a:lnTo>
                    <a:pt x="393" y="4073"/>
                  </a:lnTo>
                  <a:cubicBezTo>
                    <a:pt x="417" y="4132"/>
                    <a:pt x="477" y="4156"/>
                    <a:pt x="536" y="4156"/>
                  </a:cubicBezTo>
                  <a:lnTo>
                    <a:pt x="739" y="4156"/>
                  </a:lnTo>
                  <a:lnTo>
                    <a:pt x="739" y="5263"/>
                  </a:lnTo>
                  <a:cubicBezTo>
                    <a:pt x="739" y="5347"/>
                    <a:pt x="810" y="5430"/>
                    <a:pt x="893" y="5430"/>
                  </a:cubicBezTo>
                  <a:cubicBezTo>
                    <a:pt x="989" y="5430"/>
                    <a:pt x="1060" y="5347"/>
                    <a:pt x="1060" y="5263"/>
                  </a:cubicBezTo>
                  <a:lnTo>
                    <a:pt x="1060" y="4156"/>
                  </a:lnTo>
                  <a:lnTo>
                    <a:pt x="2906" y="4156"/>
                  </a:lnTo>
                  <a:lnTo>
                    <a:pt x="2906" y="5263"/>
                  </a:lnTo>
                  <a:cubicBezTo>
                    <a:pt x="2906" y="5347"/>
                    <a:pt x="2977" y="5430"/>
                    <a:pt x="3072" y="5430"/>
                  </a:cubicBezTo>
                  <a:cubicBezTo>
                    <a:pt x="3156" y="5430"/>
                    <a:pt x="3227" y="5347"/>
                    <a:pt x="3227" y="5263"/>
                  </a:cubicBezTo>
                  <a:lnTo>
                    <a:pt x="3227" y="4156"/>
                  </a:lnTo>
                  <a:lnTo>
                    <a:pt x="3429" y="4156"/>
                  </a:lnTo>
                  <a:cubicBezTo>
                    <a:pt x="3489" y="4156"/>
                    <a:pt x="3549" y="4132"/>
                    <a:pt x="3572" y="4073"/>
                  </a:cubicBezTo>
                  <a:lnTo>
                    <a:pt x="3941" y="3346"/>
                  </a:lnTo>
                  <a:cubicBezTo>
                    <a:pt x="4013" y="3299"/>
                    <a:pt x="4013" y="3227"/>
                    <a:pt x="3977" y="3180"/>
                  </a:cubicBezTo>
                  <a:cubicBezTo>
                    <a:pt x="3953" y="3132"/>
                    <a:pt x="3894" y="3108"/>
                    <a:pt x="3834" y="3108"/>
                  </a:cubicBezTo>
                  <a:lnTo>
                    <a:pt x="3263" y="3108"/>
                  </a:lnTo>
                  <a:lnTo>
                    <a:pt x="3263" y="2775"/>
                  </a:lnTo>
                  <a:cubicBezTo>
                    <a:pt x="3263" y="2572"/>
                    <a:pt x="3144" y="2382"/>
                    <a:pt x="2965" y="2299"/>
                  </a:cubicBezTo>
                  <a:lnTo>
                    <a:pt x="2536" y="2084"/>
                  </a:lnTo>
                  <a:lnTo>
                    <a:pt x="2536" y="2072"/>
                  </a:lnTo>
                  <a:lnTo>
                    <a:pt x="2536" y="1822"/>
                  </a:lnTo>
                  <a:cubicBezTo>
                    <a:pt x="2763" y="1656"/>
                    <a:pt x="2906" y="1394"/>
                    <a:pt x="2906" y="1096"/>
                  </a:cubicBezTo>
                  <a:lnTo>
                    <a:pt x="2906" y="715"/>
                  </a:lnTo>
                  <a:cubicBezTo>
                    <a:pt x="2906" y="322"/>
                    <a:pt x="2572" y="1"/>
                    <a:pt x="2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0"/>
            <p:cNvSpPr/>
            <p:nvPr/>
          </p:nvSpPr>
          <p:spPr>
            <a:xfrm>
              <a:off x="5915088" y="3051655"/>
              <a:ext cx="34151" cy="10662"/>
            </a:xfrm>
            <a:custGeom>
              <a:rect b="b" l="l" r="r" t="t"/>
              <a:pathLst>
                <a:path extrusionOk="0" h="335" w="1073">
                  <a:moveTo>
                    <a:pt x="168" y="1"/>
                  </a:moveTo>
                  <a:cubicBezTo>
                    <a:pt x="72" y="1"/>
                    <a:pt x="1" y="72"/>
                    <a:pt x="1" y="167"/>
                  </a:cubicBezTo>
                  <a:cubicBezTo>
                    <a:pt x="1" y="251"/>
                    <a:pt x="72" y="334"/>
                    <a:pt x="168" y="334"/>
                  </a:cubicBezTo>
                  <a:lnTo>
                    <a:pt x="894" y="334"/>
                  </a:lnTo>
                  <a:cubicBezTo>
                    <a:pt x="989" y="334"/>
                    <a:pt x="1060" y="251"/>
                    <a:pt x="1060" y="167"/>
                  </a:cubicBezTo>
                  <a:cubicBezTo>
                    <a:pt x="1072" y="72"/>
                    <a:pt x="989" y="1"/>
                    <a:pt x="8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3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 </a:t>
            </a:r>
            <a:r>
              <a:rPr lang="en"/>
              <a:t>business conference infographics</a:t>
            </a:r>
            <a:endParaRPr/>
          </a:p>
        </p:txBody>
      </p:sp>
      <p:grpSp>
        <p:nvGrpSpPr>
          <p:cNvPr id="627" name="Google Shape;627;p31"/>
          <p:cNvGrpSpPr/>
          <p:nvPr/>
        </p:nvGrpSpPr>
        <p:grpSpPr>
          <a:xfrm>
            <a:off x="720001" y="1275725"/>
            <a:ext cx="2286533" cy="861286"/>
            <a:chOff x="720001" y="1275725"/>
            <a:chExt cx="2286533" cy="861286"/>
          </a:xfrm>
        </p:grpSpPr>
        <p:sp>
          <p:nvSpPr>
            <p:cNvPr id="628" name="Google Shape;628;p31"/>
            <p:cNvSpPr txBox="1"/>
            <p:nvPr/>
          </p:nvSpPr>
          <p:spPr>
            <a:xfrm>
              <a:off x="720234" y="1275725"/>
              <a:ext cx="2286300" cy="273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2200">
                  <a:solidFill>
                    <a:schemeClr val="accent2"/>
                  </a:solidFill>
                  <a:latin typeface="DM Serif Display"/>
                  <a:ea typeface="DM Serif Display"/>
                  <a:cs typeface="DM Serif Display"/>
                  <a:sym typeface="DM Serif Display"/>
                </a:rPr>
                <a:t>Conference 1</a:t>
              </a:r>
              <a:endParaRPr sz="2200">
                <a:solidFill>
                  <a:schemeClr val="accent2"/>
                </a:solidFill>
                <a:latin typeface="DM Serif Display"/>
                <a:ea typeface="DM Serif Display"/>
                <a:cs typeface="DM Serif Display"/>
                <a:sym typeface="DM Serif Display"/>
              </a:endParaRPr>
            </a:p>
          </p:txBody>
        </p:sp>
        <p:sp>
          <p:nvSpPr>
            <p:cNvPr id="629" name="Google Shape;629;p31"/>
            <p:cNvSpPr txBox="1"/>
            <p:nvPr/>
          </p:nvSpPr>
          <p:spPr>
            <a:xfrm>
              <a:off x="720001" y="1549611"/>
              <a:ext cx="2286300" cy="58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2"/>
                  </a:solidFill>
                  <a:latin typeface="Open Sans"/>
                  <a:ea typeface="Open Sans"/>
                  <a:cs typeface="Open Sans"/>
                  <a:sym typeface="Open Sans"/>
                </a:rPr>
                <a:t>Jupiter is a gas giant and the biggest planet</a:t>
              </a:r>
              <a:endParaRPr>
                <a:solidFill>
                  <a:schemeClr val="accent2"/>
                </a:solidFill>
                <a:latin typeface="Open Sans"/>
                <a:ea typeface="Open Sans"/>
                <a:cs typeface="Open Sans"/>
                <a:sym typeface="Open Sans"/>
              </a:endParaRPr>
            </a:p>
          </p:txBody>
        </p:sp>
      </p:grpSp>
      <p:grpSp>
        <p:nvGrpSpPr>
          <p:cNvPr id="630" name="Google Shape;630;p31"/>
          <p:cNvGrpSpPr/>
          <p:nvPr/>
        </p:nvGrpSpPr>
        <p:grpSpPr>
          <a:xfrm>
            <a:off x="720053" y="2439702"/>
            <a:ext cx="2286527" cy="861298"/>
            <a:chOff x="720053" y="2439702"/>
            <a:chExt cx="2286527" cy="861298"/>
          </a:xfrm>
        </p:grpSpPr>
        <p:sp>
          <p:nvSpPr>
            <p:cNvPr id="631" name="Google Shape;631;p31"/>
            <p:cNvSpPr txBox="1"/>
            <p:nvPr/>
          </p:nvSpPr>
          <p:spPr>
            <a:xfrm>
              <a:off x="720281" y="2439702"/>
              <a:ext cx="2286300" cy="273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2200">
                  <a:solidFill>
                    <a:schemeClr val="accent2"/>
                  </a:solidFill>
                  <a:latin typeface="DM Serif Display"/>
                  <a:ea typeface="DM Serif Display"/>
                  <a:cs typeface="DM Serif Display"/>
                  <a:sym typeface="DM Serif Display"/>
                </a:rPr>
                <a:t>Conference 2</a:t>
              </a:r>
              <a:endParaRPr sz="2200">
                <a:solidFill>
                  <a:schemeClr val="accent2"/>
                </a:solidFill>
                <a:latin typeface="DM Serif Display"/>
                <a:ea typeface="DM Serif Display"/>
                <a:cs typeface="DM Serif Display"/>
                <a:sym typeface="DM Serif Display"/>
              </a:endParaRPr>
            </a:p>
          </p:txBody>
        </p:sp>
        <p:sp>
          <p:nvSpPr>
            <p:cNvPr id="632" name="Google Shape;632;p31"/>
            <p:cNvSpPr txBox="1"/>
            <p:nvPr/>
          </p:nvSpPr>
          <p:spPr>
            <a:xfrm>
              <a:off x="720053" y="2713600"/>
              <a:ext cx="2286300" cy="58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2"/>
                  </a:solidFill>
                  <a:latin typeface="Open Sans"/>
                  <a:ea typeface="Open Sans"/>
                  <a:cs typeface="Open Sans"/>
                  <a:sym typeface="Open Sans"/>
                </a:rPr>
                <a:t>Mercury is the closest planet to the Sun</a:t>
              </a:r>
              <a:endParaRPr>
                <a:solidFill>
                  <a:schemeClr val="accent2"/>
                </a:solidFill>
                <a:latin typeface="Open Sans"/>
                <a:ea typeface="Open Sans"/>
                <a:cs typeface="Open Sans"/>
                <a:sym typeface="Open Sans"/>
              </a:endParaRPr>
            </a:p>
          </p:txBody>
        </p:sp>
      </p:grpSp>
      <p:grpSp>
        <p:nvGrpSpPr>
          <p:cNvPr id="633" name="Google Shape;633;p31"/>
          <p:cNvGrpSpPr/>
          <p:nvPr/>
        </p:nvGrpSpPr>
        <p:grpSpPr>
          <a:xfrm>
            <a:off x="720027" y="3603691"/>
            <a:ext cx="2286530" cy="861311"/>
            <a:chOff x="720027" y="3603691"/>
            <a:chExt cx="2286530" cy="861311"/>
          </a:xfrm>
        </p:grpSpPr>
        <p:sp>
          <p:nvSpPr>
            <p:cNvPr id="634" name="Google Shape;634;p31"/>
            <p:cNvSpPr txBox="1"/>
            <p:nvPr/>
          </p:nvSpPr>
          <p:spPr>
            <a:xfrm>
              <a:off x="720257" y="3603691"/>
              <a:ext cx="2286300" cy="273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2200">
                  <a:solidFill>
                    <a:schemeClr val="accent2"/>
                  </a:solidFill>
                  <a:latin typeface="DM Serif Display"/>
                  <a:ea typeface="DM Serif Display"/>
                  <a:cs typeface="DM Serif Display"/>
                  <a:sym typeface="DM Serif Display"/>
                </a:rPr>
                <a:t>Conference 3</a:t>
              </a:r>
              <a:endParaRPr sz="2200">
                <a:solidFill>
                  <a:schemeClr val="accent2"/>
                </a:solidFill>
                <a:latin typeface="DM Serif Display"/>
                <a:ea typeface="DM Serif Display"/>
                <a:cs typeface="DM Serif Display"/>
                <a:sym typeface="DM Serif Display"/>
              </a:endParaRPr>
            </a:p>
          </p:txBody>
        </p:sp>
        <p:sp>
          <p:nvSpPr>
            <p:cNvPr id="635" name="Google Shape;635;p31"/>
            <p:cNvSpPr txBox="1"/>
            <p:nvPr/>
          </p:nvSpPr>
          <p:spPr>
            <a:xfrm>
              <a:off x="720027" y="3877602"/>
              <a:ext cx="2286300" cy="58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2"/>
                  </a:solidFill>
                  <a:latin typeface="Open Sans"/>
                  <a:ea typeface="Open Sans"/>
                  <a:cs typeface="Open Sans"/>
                  <a:sym typeface="Open Sans"/>
                </a:rPr>
                <a:t>Venus has a nice name, but is a very hot place</a:t>
              </a:r>
              <a:endParaRPr>
                <a:solidFill>
                  <a:schemeClr val="accent2"/>
                </a:solidFill>
                <a:latin typeface="Open Sans"/>
                <a:ea typeface="Open Sans"/>
                <a:cs typeface="Open Sans"/>
                <a:sym typeface="Open Sans"/>
              </a:endParaRPr>
            </a:p>
          </p:txBody>
        </p:sp>
      </p:grpSp>
      <p:sp>
        <p:nvSpPr>
          <p:cNvPr id="636" name="Google Shape;636;p31"/>
          <p:cNvSpPr/>
          <p:nvPr/>
        </p:nvSpPr>
        <p:spPr>
          <a:xfrm>
            <a:off x="3006563" y="1292723"/>
            <a:ext cx="827400" cy="8274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1"/>
          <p:cNvSpPr/>
          <p:nvPr/>
        </p:nvSpPr>
        <p:spPr>
          <a:xfrm>
            <a:off x="3006563" y="2456648"/>
            <a:ext cx="827400" cy="8274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1"/>
          <p:cNvSpPr/>
          <p:nvPr/>
        </p:nvSpPr>
        <p:spPr>
          <a:xfrm>
            <a:off x="3006563" y="3620573"/>
            <a:ext cx="827400" cy="8274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9" name="Google Shape;639;p31"/>
          <p:cNvGrpSpPr/>
          <p:nvPr/>
        </p:nvGrpSpPr>
        <p:grpSpPr>
          <a:xfrm>
            <a:off x="3185029" y="1470340"/>
            <a:ext cx="470488" cy="472045"/>
            <a:chOff x="3214972" y="3359188"/>
            <a:chExt cx="346406" cy="347552"/>
          </a:xfrm>
        </p:grpSpPr>
        <p:sp>
          <p:nvSpPr>
            <p:cNvPr id="640" name="Google Shape;640;p31"/>
            <p:cNvSpPr/>
            <p:nvPr/>
          </p:nvSpPr>
          <p:spPr>
            <a:xfrm>
              <a:off x="3301772" y="3386084"/>
              <a:ext cx="71649" cy="11395"/>
            </a:xfrm>
            <a:custGeom>
              <a:rect b="b" l="l" r="r" t="t"/>
              <a:pathLst>
                <a:path extrusionOk="0" h="358" w="2251">
                  <a:moveTo>
                    <a:pt x="179" y="0"/>
                  </a:moveTo>
                  <a:cubicBezTo>
                    <a:pt x="95" y="0"/>
                    <a:pt x="0" y="72"/>
                    <a:pt x="0" y="179"/>
                  </a:cubicBezTo>
                  <a:cubicBezTo>
                    <a:pt x="24" y="286"/>
                    <a:pt x="95" y="358"/>
                    <a:pt x="179" y="358"/>
                  </a:cubicBezTo>
                  <a:lnTo>
                    <a:pt x="2072" y="358"/>
                  </a:lnTo>
                  <a:cubicBezTo>
                    <a:pt x="2167" y="358"/>
                    <a:pt x="2250" y="286"/>
                    <a:pt x="2250" y="179"/>
                  </a:cubicBezTo>
                  <a:cubicBezTo>
                    <a:pt x="2250" y="84"/>
                    <a:pt x="2179" y="0"/>
                    <a:pt x="207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1"/>
            <p:cNvSpPr/>
            <p:nvPr/>
          </p:nvSpPr>
          <p:spPr>
            <a:xfrm>
              <a:off x="3301772" y="3410339"/>
              <a:ext cx="131904" cy="11395"/>
            </a:xfrm>
            <a:custGeom>
              <a:rect b="b" l="l" r="r" t="t"/>
              <a:pathLst>
                <a:path extrusionOk="0" h="358" w="4144">
                  <a:moveTo>
                    <a:pt x="179" y="0"/>
                  </a:moveTo>
                  <a:cubicBezTo>
                    <a:pt x="95" y="0"/>
                    <a:pt x="0" y="72"/>
                    <a:pt x="0" y="179"/>
                  </a:cubicBezTo>
                  <a:cubicBezTo>
                    <a:pt x="0" y="286"/>
                    <a:pt x="95" y="358"/>
                    <a:pt x="179" y="358"/>
                  </a:cubicBezTo>
                  <a:lnTo>
                    <a:pt x="3965" y="358"/>
                  </a:lnTo>
                  <a:cubicBezTo>
                    <a:pt x="4048" y="358"/>
                    <a:pt x="4144" y="286"/>
                    <a:pt x="4144" y="179"/>
                  </a:cubicBezTo>
                  <a:cubicBezTo>
                    <a:pt x="4144" y="72"/>
                    <a:pt x="4072" y="0"/>
                    <a:pt x="396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1"/>
            <p:cNvSpPr/>
            <p:nvPr/>
          </p:nvSpPr>
          <p:spPr>
            <a:xfrm>
              <a:off x="3301772" y="3484980"/>
              <a:ext cx="71649" cy="11427"/>
            </a:xfrm>
            <a:custGeom>
              <a:rect b="b" l="l" r="r" t="t"/>
              <a:pathLst>
                <a:path extrusionOk="0" h="359" w="2251">
                  <a:moveTo>
                    <a:pt x="179" y="1"/>
                  </a:moveTo>
                  <a:cubicBezTo>
                    <a:pt x="95" y="1"/>
                    <a:pt x="0" y="72"/>
                    <a:pt x="0" y="180"/>
                  </a:cubicBezTo>
                  <a:cubicBezTo>
                    <a:pt x="24" y="287"/>
                    <a:pt x="95" y="358"/>
                    <a:pt x="179" y="358"/>
                  </a:cubicBezTo>
                  <a:lnTo>
                    <a:pt x="2072" y="358"/>
                  </a:lnTo>
                  <a:cubicBezTo>
                    <a:pt x="2167" y="358"/>
                    <a:pt x="2250" y="287"/>
                    <a:pt x="2250" y="180"/>
                  </a:cubicBezTo>
                  <a:cubicBezTo>
                    <a:pt x="2250" y="96"/>
                    <a:pt x="2179" y="1"/>
                    <a:pt x="20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1"/>
            <p:cNvSpPr/>
            <p:nvPr/>
          </p:nvSpPr>
          <p:spPr>
            <a:xfrm>
              <a:off x="3301772" y="3509234"/>
              <a:ext cx="130758" cy="11427"/>
            </a:xfrm>
            <a:custGeom>
              <a:rect b="b" l="l" r="r" t="t"/>
              <a:pathLst>
                <a:path extrusionOk="0" h="359" w="4108">
                  <a:moveTo>
                    <a:pt x="179" y="1"/>
                  </a:moveTo>
                  <a:cubicBezTo>
                    <a:pt x="95" y="1"/>
                    <a:pt x="0" y="72"/>
                    <a:pt x="0" y="180"/>
                  </a:cubicBezTo>
                  <a:cubicBezTo>
                    <a:pt x="24" y="287"/>
                    <a:pt x="95" y="358"/>
                    <a:pt x="179" y="358"/>
                  </a:cubicBezTo>
                  <a:lnTo>
                    <a:pt x="3929" y="358"/>
                  </a:lnTo>
                  <a:cubicBezTo>
                    <a:pt x="4024" y="358"/>
                    <a:pt x="4108" y="287"/>
                    <a:pt x="4108" y="180"/>
                  </a:cubicBezTo>
                  <a:cubicBezTo>
                    <a:pt x="4108" y="84"/>
                    <a:pt x="4036" y="1"/>
                    <a:pt x="39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1"/>
            <p:cNvSpPr/>
            <p:nvPr/>
          </p:nvSpPr>
          <p:spPr>
            <a:xfrm>
              <a:off x="3301772" y="3584671"/>
              <a:ext cx="71649" cy="11395"/>
            </a:xfrm>
            <a:custGeom>
              <a:rect b="b" l="l" r="r" t="t"/>
              <a:pathLst>
                <a:path extrusionOk="0" h="358" w="2251">
                  <a:moveTo>
                    <a:pt x="179" y="0"/>
                  </a:moveTo>
                  <a:cubicBezTo>
                    <a:pt x="95" y="0"/>
                    <a:pt x="0" y="72"/>
                    <a:pt x="0" y="179"/>
                  </a:cubicBezTo>
                  <a:cubicBezTo>
                    <a:pt x="24" y="286"/>
                    <a:pt x="95" y="358"/>
                    <a:pt x="179" y="358"/>
                  </a:cubicBezTo>
                  <a:lnTo>
                    <a:pt x="2072" y="358"/>
                  </a:lnTo>
                  <a:cubicBezTo>
                    <a:pt x="2167" y="358"/>
                    <a:pt x="2250" y="286"/>
                    <a:pt x="2250" y="179"/>
                  </a:cubicBezTo>
                  <a:cubicBezTo>
                    <a:pt x="2250" y="84"/>
                    <a:pt x="2179" y="0"/>
                    <a:pt x="207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1"/>
            <p:cNvSpPr/>
            <p:nvPr/>
          </p:nvSpPr>
          <p:spPr>
            <a:xfrm>
              <a:off x="3301772" y="3609308"/>
              <a:ext cx="129994" cy="11395"/>
            </a:xfrm>
            <a:custGeom>
              <a:rect b="b" l="l" r="r" t="t"/>
              <a:pathLst>
                <a:path extrusionOk="0" h="358" w="4084">
                  <a:moveTo>
                    <a:pt x="179" y="0"/>
                  </a:moveTo>
                  <a:cubicBezTo>
                    <a:pt x="95" y="0"/>
                    <a:pt x="0" y="72"/>
                    <a:pt x="0" y="179"/>
                  </a:cubicBezTo>
                  <a:cubicBezTo>
                    <a:pt x="0" y="262"/>
                    <a:pt x="83" y="357"/>
                    <a:pt x="179" y="357"/>
                  </a:cubicBezTo>
                  <a:lnTo>
                    <a:pt x="3905" y="357"/>
                  </a:lnTo>
                  <a:cubicBezTo>
                    <a:pt x="3989" y="357"/>
                    <a:pt x="4084" y="286"/>
                    <a:pt x="4084" y="179"/>
                  </a:cubicBezTo>
                  <a:cubicBezTo>
                    <a:pt x="4084" y="72"/>
                    <a:pt x="3989" y="0"/>
                    <a:pt x="390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1"/>
            <p:cNvSpPr/>
            <p:nvPr/>
          </p:nvSpPr>
          <p:spPr>
            <a:xfrm>
              <a:off x="3214972" y="3458466"/>
              <a:ext cx="346406" cy="248274"/>
            </a:xfrm>
            <a:custGeom>
              <a:rect b="b" l="l" r="r" t="t"/>
              <a:pathLst>
                <a:path extrusionOk="0" h="7800" w="10883">
                  <a:moveTo>
                    <a:pt x="8466" y="1417"/>
                  </a:moveTo>
                  <a:cubicBezTo>
                    <a:pt x="9109" y="1417"/>
                    <a:pt x="9657" y="1953"/>
                    <a:pt x="9657" y="2608"/>
                  </a:cubicBezTo>
                  <a:lnTo>
                    <a:pt x="9657" y="2894"/>
                  </a:lnTo>
                  <a:lnTo>
                    <a:pt x="9585" y="2894"/>
                  </a:lnTo>
                  <a:cubicBezTo>
                    <a:pt x="9216" y="2799"/>
                    <a:pt x="9097" y="2322"/>
                    <a:pt x="9097" y="2322"/>
                  </a:cubicBezTo>
                  <a:cubicBezTo>
                    <a:pt x="9085" y="2263"/>
                    <a:pt x="9037" y="2203"/>
                    <a:pt x="8966" y="2191"/>
                  </a:cubicBezTo>
                  <a:cubicBezTo>
                    <a:pt x="8956" y="2189"/>
                    <a:pt x="8946" y="2188"/>
                    <a:pt x="8935" y="2188"/>
                  </a:cubicBezTo>
                  <a:cubicBezTo>
                    <a:pt x="8883" y="2188"/>
                    <a:pt x="8827" y="2213"/>
                    <a:pt x="8787" y="2263"/>
                  </a:cubicBezTo>
                  <a:cubicBezTo>
                    <a:pt x="8335" y="2894"/>
                    <a:pt x="7347" y="2894"/>
                    <a:pt x="7323" y="2894"/>
                  </a:cubicBezTo>
                  <a:lnTo>
                    <a:pt x="7204" y="2894"/>
                  </a:lnTo>
                  <a:lnTo>
                    <a:pt x="7156" y="2608"/>
                  </a:lnTo>
                  <a:cubicBezTo>
                    <a:pt x="7156" y="1953"/>
                    <a:pt x="7692" y="1417"/>
                    <a:pt x="8347" y="1417"/>
                  </a:cubicBezTo>
                  <a:close/>
                  <a:moveTo>
                    <a:pt x="9692" y="3299"/>
                  </a:moveTo>
                  <a:cubicBezTo>
                    <a:pt x="9811" y="3322"/>
                    <a:pt x="9919" y="3430"/>
                    <a:pt x="9919" y="3549"/>
                  </a:cubicBezTo>
                  <a:cubicBezTo>
                    <a:pt x="9919" y="3680"/>
                    <a:pt x="9835" y="3787"/>
                    <a:pt x="9692" y="3799"/>
                  </a:cubicBezTo>
                  <a:lnTo>
                    <a:pt x="9692" y="3299"/>
                  </a:lnTo>
                  <a:close/>
                  <a:moveTo>
                    <a:pt x="7132" y="3299"/>
                  </a:moveTo>
                  <a:lnTo>
                    <a:pt x="7132" y="3811"/>
                  </a:lnTo>
                  <a:cubicBezTo>
                    <a:pt x="7001" y="3799"/>
                    <a:pt x="6918" y="3680"/>
                    <a:pt x="6918" y="3561"/>
                  </a:cubicBezTo>
                  <a:cubicBezTo>
                    <a:pt x="6894" y="3418"/>
                    <a:pt x="7001" y="3310"/>
                    <a:pt x="7132" y="3299"/>
                  </a:cubicBezTo>
                  <a:close/>
                  <a:moveTo>
                    <a:pt x="8835" y="2608"/>
                  </a:moveTo>
                  <a:cubicBezTo>
                    <a:pt x="8918" y="2787"/>
                    <a:pt x="9085" y="3013"/>
                    <a:pt x="9335" y="3120"/>
                  </a:cubicBezTo>
                  <a:lnTo>
                    <a:pt x="9335" y="3846"/>
                  </a:lnTo>
                  <a:cubicBezTo>
                    <a:pt x="9359" y="4287"/>
                    <a:pt x="8978" y="4668"/>
                    <a:pt x="8525" y="4668"/>
                  </a:cubicBezTo>
                  <a:lnTo>
                    <a:pt x="8299" y="4668"/>
                  </a:lnTo>
                  <a:cubicBezTo>
                    <a:pt x="7835" y="4668"/>
                    <a:pt x="7466" y="4287"/>
                    <a:pt x="7466" y="3834"/>
                  </a:cubicBezTo>
                  <a:lnTo>
                    <a:pt x="7466" y="3144"/>
                  </a:lnTo>
                  <a:cubicBezTo>
                    <a:pt x="7763" y="3120"/>
                    <a:pt x="8383" y="3013"/>
                    <a:pt x="8835" y="2608"/>
                  </a:cubicBezTo>
                  <a:close/>
                  <a:moveTo>
                    <a:pt x="8728" y="4989"/>
                  </a:moveTo>
                  <a:lnTo>
                    <a:pt x="8728" y="5215"/>
                  </a:lnTo>
                  <a:lnTo>
                    <a:pt x="8728" y="5227"/>
                  </a:lnTo>
                  <a:lnTo>
                    <a:pt x="8406" y="5573"/>
                  </a:lnTo>
                  <a:lnTo>
                    <a:pt x="8085" y="5251"/>
                  </a:lnTo>
                  <a:lnTo>
                    <a:pt x="8085" y="4989"/>
                  </a:lnTo>
                  <a:cubicBezTo>
                    <a:pt x="8168" y="5001"/>
                    <a:pt x="8240" y="5001"/>
                    <a:pt x="8299" y="5001"/>
                  </a:cubicBezTo>
                  <a:lnTo>
                    <a:pt x="8514" y="5001"/>
                  </a:lnTo>
                  <a:cubicBezTo>
                    <a:pt x="8597" y="5001"/>
                    <a:pt x="8668" y="5001"/>
                    <a:pt x="8728" y="4989"/>
                  </a:cubicBezTo>
                  <a:close/>
                  <a:moveTo>
                    <a:pt x="6573" y="3477"/>
                  </a:moveTo>
                  <a:lnTo>
                    <a:pt x="6573" y="3549"/>
                  </a:lnTo>
                  <a:cubicBezTo>
                    <a:pt x="6573" y="3870"/>
                    <a:pt x="6835" y="4156"/>
                    <a:pt x="7180" y="4156"/>
                  </a:cubicBezTo>
                  <a:cubicBezTo>
                    <a:pt x="7275" y="4465"/>
                    <a:pt x="7478" y="4727"/>
                    <a:pt x="7752" y="4870"/>
                  </a:cubicBezTo>
                  <a:lnTo>
                    <a:pt x="7752" y="5096"/>
                  </a:lnTo>
                  <a:lnTo>
                    <a:pt x="6716" y="5501"/>
                  </a:lnTo>
                  <a:cubicBezTo>
                    <a:pt x="6656" y="5513"/>
                    <a:pt x="6597" y="5537"/>
                    <a:pt x="6525" y="5585"/>
                  </a:cubicBezTo>
                  <a:lnTo>
                    <a:pt x="370" y="5585"/>
                  </a:lnTo>
                  <a:lnTo>
                    <a:pt x="370" y="3477"/>
                  </a:lnTo>
                  <a:close/>
                  <a:moveTo>
                    <a:pt x="179" y="1"/>
                  </a:moveTo>
                  <a:cubicBezTo>
                    <a:pt x="96" y="1"/>
                    <a:pt x="1" y="84"/>
                    <a:pt x="1" y="179"/>
                  </a:cubicBezTo>
                  <a:lnTo>
                    <a:pt x="1" y="2644"/>
                  </a:lnTo>
                  <a:cubicBezTo>
                    <a:pt x="1" y="2727"/>
                    <a:pt x="84" y="2822"/>
                    <a:pt x="179" y="2822"/>
                  </a:cubicBezTo>
                  <a:lnTo>
                    <a:pt x="6811" y="2822"/>
                  </a:lnTo>
                  <a:lnTo>
                    <a:pt x="6811" y="3072"/>
                  </a:lnTo>
                  <a:cubicBezTo>
                    <a:pt x="6775" y="3084"/>
                    <a:pt x="6751" y="3120"/>
                    <a:pt x="6728" y="3144"/>
                  </a:cubicBezTo>
                  <a:lnTo>
                    <a:pt x="179" y="3144"/>
                  </a:lnTo>
                  <a:cubicBezTo>
                    <a:pt x="96" y="3144"/>
                    <a:pt x="1" y="3215"/>
                    <a:pt x="1" y="3322"/>
                  </a:cubicBezTo>
                  <a:lnTo>
                    <a:pt x="1" y="5775"/>
                  </a:lnTo>
                  <a:cubicBezTo>
                    <a:pt x="1" y="5870"/>
                    <a:pt x="84" y="5954"/>
                    <a:pt x="179" y="5954"/>
                  </a:cubicBezTo>
                  <a:lnTo>
                    <a:pt x="6156" y="5954"/>
                  </a:lnTo>
                  <a:cubicBezTo>
                    <a:pt x="6001" y="6156"/>
                    <a:pt x="5894" y="6418"/>
                    <a:pt x="5894" y="6775"/>
                  </a:cubicBezTo>
                  <a:lnTo>
                    <a:pt x="5894" y="7621"/>
                  </a:lnTo>
                  <a:cubicBezTo>
                    <a:pt x="5894" y="7716"/>
                    <a:pt x="5978" y="7799"/>
                    <a:pt x="6085" y="7799"/>
                  </a:cubicBezTo>
                  <a:lnTo>
                    <a:pt x="6728" y="7799"/>
                  </a:lnTo>
                  <a:cubicBezTo>
                    <a:pt x="6823" y="7799"/>
                    <a:pt x="6918" y="7728"/>
                    <a:pt x="6918" y="7621"/>
                  </a:cubicBezTo>
                  <a:cubicBezTo>
                    <a:pt x="6918" y="7537"/>
                    <a:pt x="6835" y="7442"/>
                    <a:pt x="6728" y="7442"/>
                  </a:cubicBezTo>
                  <a:lnTo>
                    <a:pt x="6251" y="7442"/>
                  </a:lnTo>
                  <a:lnTo>
                    <a:pt x="6251" y="6763"/>
                  </a:lnTo>
                  <a:cubicBezTo>
                    <a:pt x="6251" y="6049"/>
                    <a:pt x="6823" y="5835"/>
                    <a:pt x="6835" y="5835"/>
                  </a:cubicBezTo>
                  <a:lnTo>
                    <a:pt x="6847" y="5835"/>
                  </a:lnTo>
                  <a:lnTo>
                    <a:pt x="7787" y="5466"/>
                  </a:lnTo>
                  <a:lnTo>
                    <a:pt x="7799" y="5477"/>
                  </a:lnTo>
                  <a:lnTo>
                    <a:pt x="8299" y="5954"/>
                  </a:lnTo>
                  <a:cubicBezTo>
                    <a:pt x="8323" y="5989"/>
                    <a:pt x="8371" y="6001"/>
                    <a:pt x="8418" y="6001"/>
                  </a:cubicBezTo>
                  <a:cubicBezTo>
                    <a:pt x="8454" y="6001"/>
                    <a:pt x="8502" y="5989"/>
                    <a:pt x="8537" y="5942"/>
                  </a:cubicBezTo>
                  <a:lnTo>
                    <a:pt x="9014" y="5442"/>
                  </a:lnTo>
                  <a:lnTo>
                    <a:pt x="9942" y="5811"/>
                  </a:lnTo>
                  <a:lnTo>
                    <a:pt x="9966" y="5811"/>
                  </a:lnTo>
                  <a:cubicBezTo>
                    <a:pt x="9990" y="5823"/>
                    <a:pt x="10538" y="6013"/>
                    <a:pt x="10538" y="6728"/>
                  </a:cubicBezTo>
                  <a:lnTo>
                    <a:pt x="10538" y="7418"/>
                  </a:lnTo>
                  <a:lnTo>
                    <a:pt x="7263" y="7418"/>
                  </a:lnTo>
                  <a:cubicBezTo>
                    <a:pt x="7180" y="7418"/>
                    <a:pt x="7085" y="7490"/>
                    <a:pt x="7085" y="7597"/>
                  </a:cubicBezTo>
                  <a:cubicBezTo>
                    <a:pt x="7085" y="7680"/>
                    <a:pt x="7168" y="7775"/>
                    <a:pt x="7263" y="7775"/>
                  </a:cubicBezTo>
                  <a:lnTo>
                    <a:pt x="10704" y="7775"/>
                  </a:lnTo>
                  <a:cubicBezTo>
                    <a:pt x="10800" y="7775"/>
                    <a:pt x="10883" y="7704"/>
                    <a:pt x="10883" y="7597"/>
                  </a:cubicBezTo>
                  <a:lnTo>
                    <a:pt x="10883" y="6751"/>
                  </a:lnTo>
                  <a:cubicBezTo>
                    <a:pt x="10883" y="5977"/>
                    <a:pt x="10371" y="5585"/>
                    <a:pt x="10073" y="5477"/>
                  </a:cubicBezTo>
                  <a:lnTo>
                    <a:pt x="9073" y="5085"/>
                  </a:lnTo>
                  <a:lnTo>
                    <a:pt x="9073" y="4870"/>
                  </a:lnTo>
                  <a:cubicBezTo>
                    <a:pt x="9335" y="4727"/>
                    <a:pt x="9549" y="4465"/>
                    <a:pt x="9633" y="4156"/>
                  </a:cubicBezTo>
                  <a:cubicBezTo>
                    <a:pt x="9966" y="4156"/>
                    <a:pt x="10252" y="3894"/>
                    <a:pt x="10252" y="3549"/>
                  </a:cubicBezTo>
                  <a:cubicBezTo>
                    <a:pt x="10252" y="3358"/>
                    <a:pt x="10145" y="3180"/>
                    <a:pt x="9990" y="3060"/>
                  </a:cubicBezTo>
                  <a:lnTo>
                    <a:pt x="9990" y="2596"/>
                  </a:lnTo>
                  <a:cubicBezTo>
                    <a:pt x="9990" y="1751"/>
                    <a:pt x="9311" y="1060"/>
                    <a:pt x="8466" y="1060"/>
                  </a:cubicBezTo>
                  <a:lnTo>
                    <a:pt x="8347" y="1060"/>
                  </a:lnTo>
                  <a:cubicBezTo>
                    <a:pt x="8204" y="1060"/>
                    <a:pt x="8085" y="1072"/>
                    <a:pt x="7966" y="1108"/>
                  </a:cubicBezTo>
                  <a:lnTo>
                    <a:pt x="7966" y="179"/>
                  </a:lnTo>
                  <a:cubicBezTo>
                    <a:pt x="7966" y="96"/>
                    <a:pt x="7894" y="1"/>
                    <a:pt x="7787" y="1"/>
                  </a:cubicBezTo>
                  <a:lnTo>
                    <a:pt x="7287" y="1"/>
                  </a:lnTo>
                  <a:cubicBezTo>
                    <a:pt x="7192" y="1"/>
                    <a:pt x="7109" y="84"/>
                    <a:pt x="7109" y="179"/>
                  </a:cubicBezTo>
                  <a:cubicBezTo>
                    <a:pt x="7109" y="286"/>
                    <a:pt x="7180" y="358"/>
                    <a:pt x="7287" y="358"/>
                  </a:cubicBezTo>
                  <a:lnTo>
                    <a:pt x="7621" y="358"/>
                  </a:lnTo>
                  <a:lnTo>
                    <a:pt x="7621" y="1251"/>
                  </a:lnTo>
                  <a:cubicBezTo>
                    <a:pt x="7180" y="1489"/>
                    <a:pt x="6847" y="1941"/>
                    <a:pt x="6811" y="2477"/>
                  </a:cubicBezTo>
                  <a:lnTo>
                    <a:pt x="346" y="2477"/>
                  </a:lnTo>
                  <a:lnTo>
                    <a:pt x="346" y="358"/>
                  </a:lnTo>
                  <a:lnTo>
                    <a:pt x="6716" y="358"/>
                  </a:lnTo>
                  <a:cubicBezTo>
                    <a:pt x="6811" y="358"/>
                    <a:pt x="6894" y="286"/>
                    <a:pt x="6894" y="179"/>
                  </a:cubicBezTo>
                  <a:cubicBezTo>
                    <a:pt x="6894" y="96"/>
                    <a:pt x="6823" y="1"/>
                    <a:pt x="671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1"/>
            <p:cNvSpPr/>
            <p:nvPr/>
          </p:nvSpPr>
          <p:spPr>
            <a:xfrm>
              <a:off x="3238462" y="3380005"/>
              <a:ext cx="49305" cy="47427"/>
            </a:xfrm>
            <a:custGeom>
              <a:rect b="b" l="l" r="r" t="t"/>
              <a:pathLst>
                <a:path extrusionOk="0" h="1490" w="1549">
                  <a:moveTo>
                    <a:pt x="179" y="1"/>
                  </a:moveTo>
                  <a:cubicBezTo>
                    <a:pt x="84" y="1"/>
                    <a:pt x="1" y="72"/>
                    <a:pt x="1" y="180"/>
                  </a:cubicBezTo>
                  <a:lnTo>
                    <a:pt x="1" y="1311"/>
                  </a:lnTo>
                  <a:cubicBezTo>
                    <a:pt x="1" y="1394"/>
                    <a:pt x="72" y="1489"/>
                    <a:pt x="179" y="1489"/>
                  </a:cubicBezTo>
                  <a:lnTo>
                    <a:pt x="1370" y="1489"/>
                  </a:lnTo>
                  <a:cubicBezTo>
                    <a:pt x="1453" y="1489"/>
                    <a:pt x="1549" y="1418"/>
                    <a:pt x="1549" y="1311"/>
                  </a:cubicBezTo>
                  <a:lnTo>
                    <a:pt x="1549" y="1001"/>
                  </a:lnTo>
                  <a:cubicBezTo>
                    <a:pt x="1549" y="906"/>
                    <a:pt x="1477" y="811"/>
                    <a:pt x="1370" y="811"/>
                  </a:cubicBezTo>
                  <a:cubicBezTo>
                    <a:pt x="1275" y="811"/>
                    <a:pt x="1191" y="894"/>
                    <a:pt x="1191" y="1001"/>
                  </a:cubicBezTo>
                  <a:lnTo>
                    <a:pt x="1191" y="1132"/>
                  </a:lnTo>
                  <a:lnTo>
                    <a:pt x="334" y="1132"/>
                  </a:lnTo>
                  <a:lnTo>
                    <a:pt x="334" y="346"/>
                  </a:lnTo>
                  <a:lnTo>
                    <a:pt x="1037" y="346"/>
                  </a:lnTo>
                  <a:lnTo>
                    <a:pt x="1037" y="358"/>
                  </a:lnTo>
                  <a:cubicBezTo>
                    <a:pt x="1132" y="358"/>
                    <a:pt x="1215" y="287"/>
                    <a:pt x="1215" y="180"/>
                  </a:cubicBezTo>
                  <a:cubicBezTo>
                    <a:pt x="1215" y="84"/>
                    <a:pt x="1144" y="1"/>
                    <a:pt x="10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1"/>
            <p:cNvSpPr/>
            <p:nvPr/>
          </p:nvSpPr>
          <p:spPr>
            <a:xfrm>
              <a:off x="3251353" y="3380482"/>
              <a:ext cx="43607" cy="34058"/>
            </a:xfrm>
            <a:custGeom>
              <a:rect b="b" l="l" r="r" t="t"/>
              <a:pathLst>
                <a:path extrusionOk="0" h="1070" w="1370">
                  <a:moveTo>
                    <a:pt x="1163" y="1"/>
                  </a:moveTo>
                  <a:cubicBezTo>
                    <a:pt x="1120" y="1"/>
                    <a:pt x="1078" y="16"/>
                    <a:pt x="1048" y="45"/>
                  </a:cubicBezTo>
                  <a:lnTo>
                    <a:pt x="489" y="653"/>
                  </a:lnTo>
                  <a:lnTo>
                    <a:pt x="310" y="462"/>
                  </a:lnTo>
                  <a:cubicBezTo>
                    <a:pt x="279" y="425"/>
                    <a:pt x="232" y="407"/>
                    <a:pt x="185" y="407"/>
                  </a:cubicBezTo>
                  <a:cubicBezTo>
                    <a:pt x="142" y="407"/>
                    <a:pt x="100" y="422"/>
                    <a:pt x="72" y="450"/>
                  </a:cubicBezTo>
                  <a:cubicBezTo>
                    <a:pt x="1" y="510"/>
                    <a:pt x="1" y="629"/>
                    <a:pt x="60" y="688"/>
                  </a:cubicBezTo>
                  <a:lnTo>
                    <a:pt x="358" y="1010"/>
                  </a:lnTo>
                  <a:cubicBezTo>
                    <a:pt x="382" y="1046"/>
                    <a:pt x="429" y="1069"/>
                    <a:pt x="477" y="1069"/>
                  </a:cubicBezTo>
                  <a:cubicBezTo>
                    <a:pt x="513" y="1069"/>
                    <a:pt x="560" y="1058"/>
                    <a:pt x="584" y="1010"/>
                  </a:cubicBezTo>
                  <a:lnTo>
                    <a:pt x="1286" y="272"/>
                  </a:lnTo>
                  <a:cubicBezTo>
                    <a:pt x="1370" y="224"/>
                    <a:pt x="1370" y="117"/>
                    <a:pt x="1286" y="45"/>
                  </a:cubicBezTo>
                  <a:cubicBezTo>
                    <a:pt x="1251" y="16"/>
                    <a:pt x="1206" y="1"/>
                    <a:pt x="116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1"/>
            <p:cNvSpPr/>
            <p:nvPr/>
          </p:nvSpPr>
          <p:spPr>
            <a:xfrm>
              <a:off x="3238462" y="3479314"/>
              <a:ext cx="49305" cy="47395"/>
            </a:xfrm>
            <a:custGeom>
              <a:rect b="b" l="l" r="r" t="t"/>
              <a:pathLst>
                <a:path extrusionOk="0" h="1489" w="1549">
                  <a:moveTo>
                    <a:pt x="179" y="0"/>
                  </a:moveTo>
                  <a:cubicBezTo>
                    <a:pt x="84" y="0"/>
                    <a:pt x="1" y="84"/>
                    <a:pt x="1" y="179"/>
                  </a:cubicBezTo>
                  <a:lnTo>
                    <a:pt x="1" y="1310"/>
                  </a:lnTo>
                  <a:cubicBezTo>
                    <a:pt x="1" y="1405"/>
                    <a:pt x="72" y="1489"/>
                    <a:pt x="179" y="1489"/>
                  </a:cubicBezTo>
                  <a:lnTo>
                    <a:pt x="1370" y="1489"/>
                  </a:lnTo>
                  <a:cubicBezTo>
                    <a:pt x="1453" y="1489"/>
                    <a:pt x="1549" y="1417"/>
                    <a:pt x="1549" y="1310"/>
                  </a:cubicBezTo>
                  <a:lnTo>
                    <a:pt x="1549" y="1001"/>
                  </a:lnTo>
                  <a:cubicBezTo>
                    <a:pt x="1549" y="917"/>
                    <a:pt x="1477" y="822"/>
                    <a:pt x="1370" y="822"/>
                  </a:cubicBezTo>
                  <a:cubicBezTo>
                    <a:pt x="1275" y="822"/>
                    <a:pt x="1191" y="893"/>
                    <a:pt x="1191" y="1001"/>
                  </a:cubicBezTo>
                  <a:lnTo>
                    <a:pt x="1191" y="1131"/>
                  </a:lnTo>
                  <a:lnTo>
                    <a:pt x="334" y="1131"/>
                  </a:lnTo>
                  <a:lnTo>
                    <a:pt x="334" y="346"/>
                  </a:lnTo>
                  <a:lnTo>
                    <a:pt x="1037" y="358"/>
                  </a:lnTo>
                  <a:cubicBezTo>
                    <a:pt x="1132" y="358"/>
                    <a:pt x="1215" y="286"/>
                    <a:pt x="1215" y="179"/>
                  </a:cubicBezTo>
                  <a:cubicBezTo>
                    <a:pt x="1215" y="96"/>
                    <a:pt x="1144" y="0"/>
                    <a:pt x="10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1"/>
            <p:cNvSpPr/>
            <p:nvPr/>
          </p:nvSpPr>
          <p:spPr>
            <a:xfrm>
              <a:off x="3251353" y="3479792"/>
              <a:ext cx="43607" cy="34408"/>
            </a:xfrm>
            <a:custGeom>
              <a:rect b="b" l="l" r="r" t="t"/>
              <a:pathLst>
                <a:path extrusionOk="0" h="1081" w="1370">
                  <a:moveTo>
                    <a:pt x="1163" y="0"/>
                  </a:moveTo>
                  <a:cubicBezTo>
                    <a:pt x="1120" y="0"/>
                    <a:pt x="1078" y="15"/>
                    <a:pt x="1048" y="45"/>
                  </a:cubicBezTo>
                  <a:lnTo>
                    <a:pt x="489" y="664"/>
                  </a:lnTo>
                  <a:lnTo>
                    <a:pt x="310" y="462"/>
                  </a:lnTo>
                  <a:cubicBezTo>
                    <a:pt x="279" y="424"/>
                    <a:pt x="232" y="406"/>
                    <a:pt x="185" y="406"/>
                  </a:cubicBezTo>
                  <a:cubicBezTo>
                    <a:pt x="142" y="406"/>
                    <a:pt x="100" y="421"/>
                    <a:pt x="72" y="450"/>
                  </a:cubicBezTo>
                  <a:cubicBezTo>
                    <a:pt x="1" y="509"/>
                    <a:pt x="1" y="628"/>
                    <a:pt x="60" y="688"/>
                  </a:cubicBezTo>
                  <a:lnTo>
                    <a:pt x="358" y="1021"/>
                  </a:lnTo>
                  <a:cubicBezTo>
                    <a:pt x="382" y="1045"/>
                    <a:pt x="429" y="1081"/>
                    <a:pt x="477" y="1081"/>
                  </a:cubicBezTo>
                  <a:cubicBezTo>
                    <a:pt x="513" y="1081"/>
                    <a:pt x="560" y="1057"/>
                    <a:pt x="584" y="1021"/>
                  </a:cubicBezTo>
                  <a:lnTo>
                    <a:pt x="1286" y="271"/>
                  </a:lnTo>
                  <a:cubicBezTo>
                    <a:pt x="1370" y="212"/>
                    <a:pt x="1370" y="104"/>
                    <a:pt x="1286" y="45"/>
                  </a:cubicBezTo>
                  <a:cubicBezTo>
                    <a:pt x="1251" y="15"/>
                    <a:pt x="1206" y="0"/>
                    <a:pt x="116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1"/>
            <p:cNvSpPr/>
            <p:nvPr/>
          </p:nvSpPr>
          <p:spPr>
            <a:xfrm>
              <a:off x="3238462" y="3578210"/>
              <a:ext cx="49305" cy="47809"/>
            </a:xfrm>
            <a:custGeom>
              <a:rect b="b" l="l" r="r" t="t"/>
              <a:pathLst>
                <a:path extrusionOk="0" h="1502" w="1549">
                  <a:moveTo>
                    <a:pt x="179" y="1"/>
                  </a:moveTo>
                  <a:cubicBezTo>
                    <a:pt x="84" y="1"/>
                    <a:pt x="1" y="84"/>
                    <a:pt x="1" y="191"/>
                  </a:cubicBezTo>
                  <a:lnTo>
                    <a:pt x="1" y="1323"/>
                  </a:lnTo>
                  <a:cubicBezTo>
                    <a:pt x="1" y="1406"/>
                    <a:pt x="72" y="1501"/>
                    <a:pt x="179" y="1501"/>
                  </a:cubicBezTo>
                  <a:lnTo>
                    <a:pt x="1370" y="1501"/>
                  </a:lnTo>
                  <a:cubicBezTo>
                    <a:pt x="1453" y="1501"/>
                    <a:pt x="1549" y="1418"/>
                    <a:pt x="1549" y="1323"/>
                  </a:cubicBezTo>
                  <a:lnTo>
                    <a:pt x="1549" y="1001"/>
                  </a:lnTo>
                  <a:cubicBezTo>
                    <a:pt x="1537" y="930"/>
                    <a:pt x="1453" y="858"/>
                    <a:pt x="1370" y="858"/>
                  </a:cubicBezTo>
                  <a:cubicBezTo>
                    <a:pt x="1275" y="858"/>
                    <a:pt x="1191" y="930"/>
                    <a:pt x="1191" y="1037"/>
                  </a:cubicBezTo>
                  <a:lnTo>
                    <a:pt x="1191" y="1168"/>
                  </a:lnTo>
                  <a:lnTo>
                    <a:pt x="334" y="1168"/>
                  </a:lnTo>
                  <a:lnTo>
                    <a:pt x="334" y="370"/>
                  </a:lnTo>
                  <a:lnTo>
                    <a:pt x="1037" y="370"/>
                  </a:lnTo>
                  <a:cubicBezTo>
                    <a:pt x="1132" y="370"/>
                    <a:pt x="1215" y="287"/>
                    <a:pt x="1215" y="191"/>
                  </a:cubicBezTo>
                  <a:cubicBezTo>
                    <a:pt x="1215" y="96"/>
                    <a:pt x="1144" y="1"/>
                    <a:pt x="10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1"/>
            <p:cNvSpPr/>
            <p:nvPr/>
          </p:nvSpPr>
          <p:spPr>
            <a:xfrm>
              <a:off x="3251353" y="3579133"/>
              <a:ext cx="42843" cy="34376"/>
            </a:xfrm>
            <a:custGeom>
              <a:rect b="b" l="l" r="r" t="t"/>
              <a:pathLst>
                <a:path extrusionOk="0" h="1080" w="1346">
                  <a:moveTo>
                    <a:pt x="1169" y="0"/>
                  </a:moveTo>
                  <a:cubicBezTo>
                    <a:pt x="1124" y="0"/>
                    <a:pt x="1079" y="18"/>
                    <a:pt x="1048" y="55"/>
                  </a:cubicBezTo>
                  <a:lnTo>
                    <a:pt x="489" y="662"/>
                  </a:lnTo>
                  <a:lnTo>
                    <a:pt x="310" y="472"/>
                  </a:lnTo>
                  <a:cubicBezTo>
                    <a:pt x="279" y="435"/>
                    <a:pt x="232" y="417"/>
                    <a:pt x="185" y="417"/>
                  </a:cubicBezTo>
                  <a:cubicBezTo>
                    <a:pt x="142" y="417"/>
                    <a:pt x="100" y="432"/>
                    <a:pt x="72" y="460"/>
                  </a:cubicBezTo>
                  <a:cubicBezTo>
                    <a:pt x="1" y="520"/>
                    <a:pt x="1" y="639"/>
                    <a:pt x="60" y="698"/>
                  </a:cubicBezTo>
                  <a:lnTo>
                    <a:pt x="358" y="1020"/>
                  </a:lnTo>
                  <a:cubicBezTo>
                    <a:pt x="382" y="1055"/>
                    <a:pt x="429" y="1079"/>
                    <a:pt x="477" y="1079"/>
                  </a:cubicBezTo>
                  <a:cubicBezTo>
                    <a:pt x="513" y="1079"/>
                    <a:pt x="560" y="1067"/>
                    <a:pt x="584" y="1020"/>
                  </a:cubicBezTo>
                  <a:lnTo>
                    <a:pt x="1286" y="281"/>
                  </a:lnTo>
                  <a:cubicBezTo>
                    <a:pt x="1346" y="198"/>
                    <a:pt x="1346" y="103"/>
                    <a:pt x="1286" y="43"/>
                  </a:cubicBezTo>
                  <a:cubicBezTo>
                    <a:pt x="1252" y="15"/>
                    <a:pt x="1210" y="0"/>
                    <a:pt x="116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1"/>
            <p:cNvSpPr/>
            <p:nvPr/>
          </p:nvSpPr>
          <p:spPr>
            <a:xfrm>
              <a:off x="3215736" y="3359188"/>
              <a:ext cx="253558" cy="89442"/>
            </a:xfrm>
            <a:custGeom>
              <a:rect b="b" l="l" r="r" t="t"/>
              <a:pathLst>
                <a:path extrusionOk="0" h="2810" w="7966">
                  <a:moveTo>
                    <a:pt x="179" y="0"/>
                  </a:moveTo>
                  <a:cubicBezTo>
                    <a:pt x="84" y="0"/>
                    <a:pt x="0" y="72"/>
                    <a:pt x="0" y="179"/>
                  </a:cubicBezTo>
                  <a:lnTo>
                    <a:pt x="0" y="2631"/>
                  </a:lnTo>
                  <a:cubicBezTo>
                    <a:pt x="0" y="2739"/>
                    <a:pt x="72" y="2810"/>
                    <a:pt x="167" y="2810"/>
                  </a:cubicBezTo>
                  <a:lnTo>
                    <a:pt x="7787" y="2810"/>
                  </a:lnTo>
                  <a:cubicBezTo>
                    <a:pt x="7870" y="2810"/>
                    <a:pt x="7966" y="2739"/>
                    <a:pt x="7966" y="2631"/>
                  </a:cubicBezTo>
                  <a:lnTo>
                    <a:pt x="7966" y="179"/>
                  </a:lnTo>
                  <a:cubicBezTo>
                    <a:pt x="7966" y="83"/>
                    <a:pt x="7882" y="0"/>
                    <a:pt x="7787" y="0"/>
                  </a:cubicBezTo>
                  <a:lnTo>
                    <a:pt x="7275" y="0"/>
                  </a:lnTo>
                  <a:cubicBezTo>
                    <a:pt x="7192" y="0"/>
                    <a:pt x="7097" y="72"/>
                    <a:pt x="7097" y="179"/>
                  </a:cubicBezTo>
                  <a:cubicBezTo>
                    <a:pt x="7097" y="262"/>
                    <a:pt x="7168" y="357"/>
                    <a:pt x="7275" y="357"/>
                  </a:cubicBezTo>
                  <a:lnTo>
                    <a:pt x="7620" y="357"/>
                  </a:lnTo>
                  <a:lnTo>
                    <a:pt x="7620" y="2465"/>
                  </a:lnTo>
                  <a:lnTo>
                    <a:pt x="346" y="2465"/>
                  </a:lnTo>
                  <a:lnTo>
                    <a:pt x="346" y="357"/>
                  </a:lnTo>
                  <a:lnTo>
                    <a:pt x="6716" y="357"/>
                  </a:lnTo>
                  <a:cubicBezTo>
                    <a:pt x="6799" y="357"/>
                    <a:pt x="6894" y="286"/>
                    <a:pt x="6894" y="179"/>
                  </a:cubicBezTo>
                  <a:cubicBezTo>
                    <a:pt x="6894" y="83"/>
                    <a:pt x="6811" y="0"/>
                    <a:pt x="671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4" name="Google Shape;654;p31"/>
          <p:cNvGrpSpPr/>
          <p:nvPr/>
        </p:nvGrpSpPr>
        <p:grpSpPr>
          <a:xfrm>
            <a:off x="3224227" y="3843898"/>
            <a:ext cx="476152" cy="380913"/>
            <a:chOff x="7500054" y="2934735"/>
            <a:chExt cx="350576" cy="280454"/>
          </a:xfrm>
        </p:grpSpPr>
        <p:sp>
          <p:nvSpPr>
            <p:cNvPr id="655" name="Google Shape;655;p31"/>
            <p:cNvSpPr/>
            <p:nvPr/>
          </p:nvSpPr>
          <p:spPr>
            <a:xfrm>
              <a:off x="7571671" y="2959371"/>
              <a:ext cx="191426" cy="10249"/>
            </a:xfrm>
            <a:custGeom>
              <a:rect b="b" l="l" r="r" t="t"/>
              <a:pathLst>
                <a:path extrusionOk="0" h="322" w="6014">
                  <a:moveTo>
                    <a:pt x="156" y="0"/>
                  </a:moveTo>
                  <a:cubicBezTo>
                    <a:pt x="72" y="0"/>
                    <a:pt x="1" y="71"/>
                    <a:pt x="1" y="167"/>
                  </a:cubicBezTo>
                  <a:cubicBezTo>
                    <a:pt x="1" y="250"/>
                    <a:pt x="72" y="322"/>
                    <a:pt x="156" y="322"/>
                  </a:cubicBezTo>
                  <a:lnTo>
                    <a:pt x="5847" y="322"/>
                  </a:lnTo>
                  <a:cubicBezTo>
                    <a:pt x="5930" y="322"/>
                    <a:pt x="6014" y="250"/>
                    <a:pt x="6014" y="167"/>
                  </a:cubicBezTo>
                  <a:cubicBezTo>
                    <a:pt x="6014" y="71"/>
                    <a:pt x="5930" y="0"/>
                    <a:pt x="58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1"/>
            <p:cNvSpPr/>
            <p:nvPr/>
          </p:nvSpPr>
          <p:spPr>
            <a:xfrm>
              <a:off x="7500054" y="2934735"/>
              <a:ext cx="350576" cy="280454"/>
            </a:xfrm>
            <a:custGeom>
              <a:rect b="b" l="l" r="r" t="t"/>
              <a:pathLst>
                <a:path extrusionOk="0" h="8811" w="11014">
                  <a:moveTo>
                    <a:pt x="1501" y="310"/>
                  </a:moveTo>
                  <a:lnTo>
                    <a:pt x="1501" y="1560"/>
                  </a:lnTo>
                  <a:lnTo>
                    <a:pt x="310" y="1560"/>
                  </a:lnTo>
                  <a:lnTo>
                    <a:pt x="310" y="417"/>
                  </a:lnTo>
                  <a:cubicBezTo>
                    <a:pt x="310" y="357"/>
                    <a:pt x="358" y="310"/>
                    <a:pt x="417" y="310"/>
                  </a:cubicBezTo>
                  <a:close/>
                  <a:moveTo>
                    <a:pt x="8990" y="310"/>
                  </a:moveTo>
                  <a:cubicBezTo>
                    <a:pt x="9049" y="310"/>
                    <a:pt x="9097" y="357"/>
                    <a:pt x="9097" y="417"/>
                  </a:cubicBezTo>
                  <a:lnTo>
                    <a:pt x="9097" y="1560"/>
                  </a:lnTo>
                  <a:lnTo>
                    <a:pt x="1834" y="1560"/>
                  </a:lnTo>
                  <a:lnTo>
                    <a:pt x="1834" y="310"/>
                  </a:lnTo>
                  <a:close/>
                  <a:moveTo>
                    <a:pt x="10419" y="3453"/>
                  </a:moveTo>
                  <a:cubicBezTo>
                    <a:pt x="10561" y="3453"/>
                    <a:pt x="10704" y="3572"/>
                    <a:pt x="10704" y="3739"/>
                  </a:cubicBezTo>
                  <a:cubicBezTo>
                    <a:pt x="10704" y="3893"/>
                    <a:pt x="10561" y="4013"/>
                    <a:pt x="10419" y="4013"/>
                  </a:cubicBezTo>
                  <a:cubicBezTo>
                    <a:pt x="10264" y="4013"/>
                    <a:pt x="10133" y="3893"/>
                    <a:pt x="10133" y="3739"/>
                  </a:cubicBezTo>
                  <a:cubicBezTo>
                    <a:pt x="10133" y="3572"/>
                    <a:pt x="10252" y="3453"/>
                    <a:pt x="10419" y="3453"/>
                  </a:cubicBezTo>
                  <a:close/>
                  <a:moveTo>
                    <a:pt x="6537" y="4786"/>
                  </a:moveTo>
                  <a:cubicBezTo>
                    <a:pt x="6680" y="4786"/>
                    <a:pt x="6811" y="4906"/>
                    <a:pt x="6811" y="5072"/>
                  </a:cubicBezTo>
                  <a:cubicBezTo>
                    <a:pt x="6811" y="5239"/>
                    <a:pt x="6680" y="5358"/>
                    <a:pt x="6537" y="5358"/>
                  </a:cubicBezTo>
                  <a:cubicBezTo>
                    <a:pt x="6382" y="5358"/>
                    <a:pt x="6251" y="5239"/>
                    <a:pt x="6251" y="5072"/>
                  </a:cubicBezTo>
                  <a:cubicBezTo>
                    <a:pt x="6251" y="4906"/>
                    <a:pt x="6370" y="4786"/>
                    <a:pt x="6537" y="4786"/>
                  </a:cubicBezTo>
                  <a:close/>
                  <a:moveTo>
                    <a:pt x="8240" y="6156"/>
                  </a:moveTo>
                  <a:cubicBezTo>
                    <a:pt x="8394" y="6156"/>
                    <a:pt x="8525" y="6275"/>
                    <a:pt x="8525" y="6441"/>
                  </a:cubicBezTo>
                  <a:cubicBezTo>
                    <a:pt x="8525" y="6608"/>
                    <a:pt x="8394" y="6727"/>
                    <a:pt x="8240" y="6727"/>
                  </a:cubicBezTo>
                  <a:cubicBezTo>
                    <a:pt x="8097" y="6727"/>
                    <a:pt x="7966" y="6608"/>
                    <a:pt x="7966" y="6441"/>
                  </a:cubicBezTo>
                  <a:cubicBezTo>
                    <a:pt x="7966" y="6299"/>
                    <a:pt x="8073" y="6156"/>
                    <a:pt x="8240" y="6156"/>
                  </a:cubicBezTo>
                  <a:close/>
                  <a:moveTo>
                    <a:pt x="4811" y="6382"/>
                  </a:moveTo>
                  <a:cubicBezTo>
                    <a:pt x="4954" y="6382"/>
                    <a:pt x="5085" y="6501"/>
                    <a:pt x="5085" y="6668"/>
                  </a:cubicBezTo>
                  <a:cubicBezTo>
                    <a:pt x="5085" y="6834"/>
                    <a:pt x="4954" y="6953"/>
                    <a:pt x="4811" y="6953"/>
                  </a:cubicBezTo>
                  <a:cubicBezTo>
                    <a:pt x="4656" y="6953"/>
                    <a:pt x="4525" y="6834"/>
                    <a:pt x="4525" y="6668"/>
                  </a:cubicBezTo>
                  <a:cubicBezTo>
                    <a:pt x="4525" y="6501"/>
                    <a:pt x="4644" y="6382"/>
                    <a:pt x="4811" y="6382"/>
                  </a:cubicBezTo>
                  <a:close/>
                  <a:moveTo>
                    <a:pt x="417" y="0"/>
                  </a:moveTo>
                  <a:cubicBezTo>
                    <a:pt x="179" y="0"/>
                    <a:pt x="1" y="143"/>
                    <a:pt x="1" y="417"/>
                  </a:cubicBezTo>
                  <a:lnTo>
                    <a:pt x="1" y="8382"/>
                  </a:lnTo>
                  <a:cubicBezTo>
                    <a:pt x="1" y="8620"/>
                    <a:pt x="191" y="8787"/>
                    <a:pt x="417" y="8787"/>
                  </a:cubicBezTo>
                  <a:lnTo>
                    <a:pt x="4513" y="8787"/>
                  </a:lnTo>
                  <a:cubicBezTo>
                    <a:pt x="4596" y="8787"/>
                    <a:pt x="4668" y="8715"/>
                    <a:pt x="4668" y="8632"/>
                  </a:cubicBezTo>
                  <a:cubicBezTo>
                    <a:pt x="4668" y="8537"/>
                    <a:pt x="4596" y="8465"/>
                    <a:pt x="4513" y="8465"/>
                  </a:cubicBezTo>
                  <a:lnTo>
                    <a:pt x="417" y="8465"/>
                  </a:lnTo>
                  <a:cubicBezTo>
                    <a:pt x="358" y="8465"/>
                    <a:pt x="310" y="8418"/>
                    <a:pt x="310" y="8358"/>
                  </a:cubicBezTo>
                  <a:lnTo>
                    <a:pt x="310" y="1869"/>
                  </a:lnTo>
                  <a:lnTo>
                    <a:pt x="9073" y="1869"/>
                  </a:lnTo>
                  <a:lnTo>
                    <a:pt x="9073" y="5144"/>
                  </a:lnTo>
                  <a:lnTo>
                    <a:pt x="8502" y="5894"/>
                  </a:lnTo>
                  <a:cubicBezTo>
                    <a:pt x="8418" y="5846"/>
                    <a:pt x="8335" y="5834"/>
                    <a:pt x="8240" y="5834"/>
                  </a:cubicBezTo>
                  <a:cubicBezTo>
                    <a:pt x="8109" y="5834"/>
                    <a:pt x="7978" y="5870"/>
                    <a:pt x="7871" y="5965"/>
                  </a:cubicBezTo>
                  <a:lnTo>
                    <a:pt x="7073" y="5322"/>
                  </a:lnTo>
                  <a:cubicBezTo>
                    <a:pt x="7109" y="5251"/>
                    <a:pt x="7132" y="5156"/>
                    <a:pt x="7132" y="5060"/>
                  </a:cubicBezTo>
                  <a:cubicBezTo>
                    <a:pt x="7132" y="4727"/>
                    <a:pt x="6859" y="4441"/>
                    <a:pt x="6513" y="4441"/>
                  </a:cubicBezTo>
                  <a:cubicBezTo>
                    <a:pt x="6192" y="4441"/>
                    <a:pt x="5906" y="4715"/>
                    <a:pt x="5906" y="5060"/>
                  </a:cubicBezTo>
                  <a:cubicBezTo>
                    <a:pt x="5906" y="5167"/>
                    <a:pt x="5942" y="5263"/>
                    <a:pt x="5978" y="5358"/>
                  </a:cubicBezTo>
                  <a:lnTo>
                    <a:pt x="5108" y="6144"/>
                  </a:lnTo>
                  <a:cubicBezTo>
                    <a:pt x="5013" y="6084"/>
                    <a:pt x="4906" y="6049"/>
                    <a:pt x="4787" y="6049"/>
                  </a:cubicBezTo>
                  <a:cubicBezTo>
                    <a:pt x="4465" y="6049"/>
                    <a:pt x="4180" y="6322"/>
                    <a:pt x="4180" y="6668"/>
                  </a:cubicBezTo>
                  <a:cubicBezTo>
                    <a:pt x="4180" y="6989"/>
                    <a:pt x="4454" y="7275"/>
                    <a:pt x="4787" y="7275"/>
                  </a:cubicBezTo>
                  <a:cubicBezTo>
                    <a:pt x="5132" y="7275"/>
                    <a:pt x="5406" y="7001"/>
                    <a:pt x="5406" y="6668"/>
                  </a:cubicBezTo>
                  <a:cubicBezTo>
                    <a:pt x="5406" y="6560"/>
                    <a:pt x="5370" y="6465"/>
                    <a:pt x="5323" y="6382"/>
                  </a:cubicBezTo>
                  <a:lnTo>
                    <a:pt x="6204" y="5572"/>
                  </a:lnTo>
                  <a:cubicBezTo>
                    <a:pt x="6299" y="5620"/>
                    <a:pt x="6394" y="5656"/>
                    <a:pt x="6501" y="5656"/>
                  </a:cubicBezTo>
                  <a:cubicBezTo>
                    <a:pt x="6620" y="5656"/>
                    <a:pt x="6740" y="5620"/>
                    <a:pt x="6835" y="5548"/>
                  </a:cubicBezTo>
                  <a:lnTo>
                    <a:pt x="7644" y="6203"/>
                  </a:lnTo>
                  <a:cubicBezTo>
                    <a:pt x="7621" y="6263"/>
                    <a:pt x="7609" y="6334"/>
                    <a:pt x="7609" y="6406"/>
                  </a:cubicBezTo>
                  <a:cubicBezTo>
                    <a:pt x="7609" y="6739"/>
                    <a:pt x="7871" y="7025"/>
                    <a:pt x="8216" y="7025"/>
                  </a:cubicBezTo>
                  <a:cubicBezTo>
                    <a:pt x="8561" y="7025"/>
                    <a:pt x="8823" y="6751"/>
                    <a:pt x="8823" y="6406"/>
                  </a:cubicBezTo>
                  <a:cubicBezTo>
                    <a:pt x="8823" y="6287"/>
                    <a:pt x="8799" y="6168"/>
                    <a:pt x="8716" y="6084"/>
                  </a:cubicBezTo>
                  <a:lnTo>
                    <a:pt x="9061" y="5656"/>
                  </a:lnTo>
                  <a:lnTo>
                    <a:pt x="9061" y="8382"/>
                  </a:lnTo>
                  <a:cubicBezTo>
                    <a:pt x="9061" y="8442"/>
                    <a:pt x="9014" y="8477"/>
                    <a:pt x="8954" y="8477"/>
                  </a:cubicBezTo>
                  <a:lnTo>
                    <a:pt x="5227" y="8477"/>
                  </a:lnTo>
                  <a:cubicBezTo>
                    <a:pt x="5132" y="8477"/>
                    <a:pt x="5061" y="8561"/>
                    <a:pt x="5061" y="8644"/>
                  </a:cubicBezTo>
                  <a:cubicBezTo>
                    <a:pt x="5061" y="8739"/>
                    <a:pt x="5132" y="8811"/>
                    <a:pt x="5227" y="8811"/>
                  </a:cubicBezTo>
                  <a:lnTo>
                    <a:pt x="8954" y="8811"/>
                  </a:lnTo>
                  <a:cubicBezTo>
                    <a:pt x="9192" y="8811"/>
                    <a:pt x="9371" y="8620"/>
                    <a:pt x="9371" y="8394"/>
                  </a:cubicBezTo>
                  <a:lnTo>
                    <a:pt x="9371" y="5287"/>
                  </a:lnTo>
                  <a:lnTo>
                    <a:pt x="10145" y="4298"/>
                  </a:lnTo>
                  <a:cubicBezTo>
                    <a:pt x="10228" y="4334"/>
                    <a:pt x="10299" y="4346"/>
                    <a:pt x="10383" y="4346"/>
                  </a:cubicBezTo>
                  <a:cubicBezTo>
                    <a:pt x="10716" y="4346"/>
                    <a:pt x="10990" y="4072"/>
                    <a:pt x="10990" y="3739"/>
                  </a:cubicBezTo>
                  <a:cubicBezTo>
                    <a:pt x="11014" y="3405"/>
                    <a:pt x="10740" y="3131"/>
                    <a:pt x="10419" y="3131"/>
                  </a:cubicBezTo>
                  <a:cubicBezTo>
                    <a:pt x="10085" y="3131"/>
                    <a:pt x="9811" y="3405"/>
                    <a:pt x="9811" y="3751"/>
                  </a:cubicBezTo>
                  <a:cubicBezTo>
                    <a:pt x="9811" y="3882"/>
                    <a:pt x="9847" y="4001"/>
                    <a:pt x="9930" y="4108"/>
                  </a:cubicBezTo>
                  <a:lnTo>
                    <a:pt x="9407" y="4763"/>
                  </a:lnTo>
                  <a:lnTo>
                    <a:pt x="9407" y="381"/>
                  </a:lnTo>
                  <a:cubicBezTo>
                    <a:pt x="9407" y="191"/>
                    <a:pt x="9276" y="0"/>
                    <a:pt x="899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1"/>
            <p:cNvSpPr/>
            <p:nvPr/>
          </p:nvSpPr>
          <p:spPr>
            <a:xfrm>
              <a:off x="7539459" y="3074564"/>
              <a:ext cx="82663" cy="10249"/>
            </a:xfrm>
            <a:custGeom>
              <a:rect b="b" l="l" r="r" t="t"/>
              <a:pathLst>
                <a:path extrusionOk="0" h="322" w="2597">
                  <a:moveTo>
                    <a:pt x="156" y="1"/>
                  </a:moveTo>
                  <a:cubicBezTo>
                    <a:pt x="72" y="1"/>
                    <a:pt x="1" y="72"/>
                    <a:pt x="1" y="155"/>
                  </a:cubicBezTo>
                  <a:cubicBezTo>
                    <a:pt x="1" y="251"/>
                    <a:pt x="72" y="322"/>
                    <a:pt x="156" y="322"/>
                  </a:cubicBezTo>
                  <a:lnTo>
                    <a:pt x="2442" y="322"/>
                  </a:lnTo>
                  <a:cubicBezTo>
                    <a:pt x="2525" y="322"/>
                    <a:pt x="2596" y="251"/>
                    <a:pt x="2596" y="155"/>
                  </a:cubicBezTo>
                  <a:cubicBezTo>
                    <a:pt x="2596" y="72"/>
                    <a:pt x="2525" y="1"/>
                    <a:pt x="24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1"/>
            <p:cNvSpPr/>
            <p:nvPr/>
          </p:nvSpPr>
          <p:spPr>
            <a:xfrm>
              <a:off x="7539459" y="3099582"/>
              <a:ext cx="82663" cy="10249"/>
            </a:xfrm>
            <a:custGeom>
              <a:rect b="b" l="l" r="r" t="t"/>
              <a:pathLst>
                <a:path extrusionOk="0" h="322" w="2597">
                  <a:moveTo>
                    <a:pt x="156" y="0"/>
                  </a:moveTo>
                  <a:cubicBezTo>
                    <a:pt x="72" y="0"/>
                    <a:pt x="1" y="72"/>
                    <a:pt x="1" y="167"/>
                  </a:cubicBezTo>
                  <a:cubicBezTo>
                    <a:pt x="1" y="250"/>
                    <a:pt x="72" y="322"/>
                    <a:pt x="156" y="322"/>
                  </a:cubicBezTo>
                  <a:lnTo>
                    <a:pt x="2442" y="322"/>
                  </a:lnTo>
                  <a:cubicBezTo>
                    <a:pt x="2525" y="322"/>
                    <a:pt x="2596" y="250"/>
                    <a:pt x="2596" y="167"/>
                  </a:cubicBezTo>
                  <a:cubicBezTo>
                    <a:pt x="2596" y="72"/>
                    <a:pt x="2525" y="0"/>
                    <a:pt x="24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1"/>
            <p:cNvSpPr/>
            <p:nvPr/>
          </p:nvSpPr>
          <p:spPr>
            <a:xfrm>
              <a:off x="7539459" y="3124601"/>
              <a:ext cx="82663" cy="10631"/>
            </a:xfrm>
            <a:custGeom>
              <a:rect b="b" l="l" r="r" t="t"/>
              <a:pathLst>
                <a:path extrusionOk="0" h="334" w="2597">
                  <a:moveTo>
                    <a:pt x="156" y="0"/>
                  </a:moveTo>
                  <a:cubicBezTo>
                    <a:pt x="72" y="0"/>
                    <a:pt x="1" y="72"/>
                    <a:pt x="1" y="167"/>
                  </a:cubicBezTo>
                  <a:cubicBezTo>
                    <a:pt x="1" y="250"/>
                    <a:pt x="72" y="334"/>
                    <a:pt x="156" y="334"/>
                  </a:cubicBezTo>
                  <a:lnTo>
                    <a:pt x="2442" y="334"/>
                  </a:lnTo>
                  <a:cubicBezTo>
                    <a:pt x="2525" y="334"/>
                    <a:pt x="2596" y="250"/>
                    <a:pt x="2596" y="167"/>
                  </a:cubicBezTo>
                  <a:cubicBezTo>
                    <a:pt x="2596" y="72"/>
                    <a:pt x="2525" y="0"/>
                    <a:pt x="24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1"/>
            <p:cNvSpPr/>
            <p:nvPr/>
          </p:nvSpPr>
          <p:spPr>
            <a:xfrm>
              <a:off x="7539459" y="3149587"/>
              <a:ext cx="82663" cy="10663"/>
            </a:xfrm>
            <a:custGeom>
              <a:rect b="b" l="l" r="r" t="t"/>
              <a:pathLst>
                <a:path extrusionOk="0" h="335" w="2597">
                  <a:moveTo>
                    <a:pt x="156" y="1"/>
                  </a:moveTo>
                  <a:cubicBezTo>
                    <a:pt x="72" y="1"/>
                    <a:pt x="1" y="84"/>
                    <a:pt x="1" y="168"/>
                  </a:cubicBezTo>
                  <a:cubicBezTo>
                    <a:pt x="1" y="263"/>
                    <a:pt x="72" y="334"/>
                    <a:pt x="156" y="334"/>
                  </a:cubicBezTo>
                  <a:lnTo>
                    <a:pt x="2442" y="334"/>
                  </a:lnTo>
                  <a:cubicBezTo>
                    <a:pt x="2525" y="334"/>
                    <a:pt x="2596" y="263"/>
                    <a:pt x="2596" y="168"/>
                  </a:cubicBezTo>
                  <a:cubicBezTo>
                    <a:pt x="2596" y="84"/>
                    <a:pt x="2525" y="1"/>
                    <a:pt x="24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1"/>
            <p:cNvSpPr/>
            <p:nvPr/>
          </p:nvSpPr>
          <p:spPr>
            <a:xfrm>
              <a:off x="7539459" y="3174988"/>
              <a:ext cx="82663" cy="10281"/>
            </a:xfrm>
            <a:custGeom>
              <a:rect b="b" l="l" r="r" t="t"/>
              <a:pathLst>
                <a:path extrusionOk="0" h="323" w="2597">
                  <a:moveTo>
                    <a:pt x="156" y="1"/>
                  </a:moveTo>
                  <a:cubicBezTo>
                    <a:pt x="72" y="1"/>
                    <a:pt x="1" y="72"/>
                    <a:pt x="1" y="155"/>
                  </a:cubicBezTo>
                  <a:cubicBezTo>
                    <a:pt x="1" y="251"/>
                    <a:pt x="72" y="322"/>
                    <a:pt x="156" y="322"/>
                  </a:cubicBezTo>
                  <a:lnTo>
                    <a:pt x="2442" y="322"/>
                  </a:lnTo>
                  <a:cubicBezTo>
                    <a:pt x="2525" y="322"/>
                    <a:pt x="2596" y="251"/>
                    <a:pt x="2596" y="155"/>
                  </a:cubicBezTo>
                  <a:cubicBezTo>
                    <a:pt x="2596" y="72"/>
                    <a:pt x="2525" y="1"/>
                    <a:pt x="24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1"/>
            <p:cNvSpPr/>
            <p:nvPr/>
          </p:nvSpPr>
          <p:spPr>
            <a:xfrm>
              <a:off x="7539459" y="3011286"/>
              <a:ext cx="220614" cy="47395"/>
            </a:xfrm>
            <a:custGeom>
              <a:rect b="b" l="l" r="r" t="t"/>
              <a:pathLst>
                <a:path extrusionOk="0" h="1489" w="6931">
                  <a:moveTo>
                    <a:pt x="418" y="0"/>
                  </a:moveTo>
                  <a:cubicBezTo>
                    <a:pt x="179" y="0"/>
                    <a:pt x="1" y="191"/>
                    <a:pt x="1" y="417"/>
                  </a:cubicBezTo>
                  <a:lnTo>
                    <a:pt x="1" y="1072"/>
                  </a:lnTo>
                  <a:cubicBezTo>
                    <a:pt x="1" y="1310"/>
                    <a:pt x="191" y="1488"/>
                    <a:pt x="418" y="1488"/>
                  </a:cubicBezTo>
                  <a:lnTo>
                    <a:pt x="3251" y="1488"/>
                  </a:lnTo>
                  <a:cubicBezTo>
                    <a:pt x="3346" y="1488"/>
                    <a:pt x="3418" y="1417"/>
                    <a:pt x="3418" y="1322"/>
                  </a:cubicBezTo>
                  <a:cubicBezTo>
                    <a:pt x="3418" y="1238"/>
                    <a:pt x="3346" y="1167"/>
                    <a:pt x="3251" y="1167"/>
                  </a:cubicBezTo>
                  <a:lnTo>
                    <a:pt x="418" y="1167"/>
                  </a:lnTo>
                  <a:cubicBezTo>
                    <a:pt x="358" y="1167"/>
                    <a:pt x="310" y="1119"/>
                    <a:pt x="310" y="1060"/>
                  </a:cubicBezTo>
                  <a:lnTo>
                    <a:pt x="310" y="405"/>
                  </a:lnTo>
                  <a:cubicBezTo>
                    <a:pt x="310" y="345"/>
                    <a:pt x="358" y="298"/>
                    <a:pt x="418" y="298"/>
                  </a:cubicBezTo>
                  <a:lnTo>
                    <a:pt x="6502" y="298"/>
                  </a:lnTo>
                  <a:cubicBezTo>
                    <a:pt x="6561" y="298"/>
                    <a:pt x="6609" y="345"/>
                    <a:pt x="6609" y="405"/>
                  </a:cubicBezTo>
                  <a:lnTo>
                    <a:pt x="6609" y="1060"/>
                  </a:lnTo>
                  <a:cubicBezTo>
                    <a:pt x="6609" y="1119"/>
                    <a:pt x="6561" y="1167"/>
                    <a:pt x="6502" y="1167"/>
                  </a:cubicBezTo>
                  <a:lnTo>
                    <a:pt x="4013" y="1167"/>
                  </a:lnTo>
                  <a:cubicBezTo>
                    <a:pt x="3930" y="1167"/>
                    <a:pt x="3847" y="1238"/>
                    <a:pt x="3847" y="1322"/>
                  </a:cubicBezTo>
                  <a:cubicBezTo>
                    <a:pt x="3847" y="1417"/>
                    <a:pt x="3930" y="1488"/>
                    <a:pt x="4013" y="1488"/>
                  </a:cubicBezTo>
                  <a:lnTo>
                    <a:pt x="6502" y="1488"/>
                  </a:lnTo>
                  <a:cubicBezTo>
                    <a:pt x="6740" y="1488"/>
                    <a:pt x="6918" y="1298"/>
                    <a:pt x="6918" y="1072"/>
                  </a:cubicBezTo>
                  <a:lnTo>
                    <a:pt x="6918" y="417"/>
                  </a:lnTo>
                  <a:cubicBezTo>
                    <a:pt x="6930" y="203"/>
                    <a:pt x="6740" y="0"/>
                    <a:pt x="65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3" name="Google Shape;663;p31"/>
          <p:cNvGrpSpPr/>
          <p:nvPr/>
        </p:nvGrpSpPr>
        <p:grpSpPr>
          <a:xfrm>
            <a:off x="3266352" y="2623521"/>
            <a:ext cx="307852" cy="493661"/>
            <a:chOff x="5211031" y="1969108"/>
            <a:chExt cx="226661" cy="363467"/>
          </a:xfrm>
        </p:grpSpPr>
        <p:sp>
          <p:nvSpPr>
            <p:cNvPr id="664" name="Google Shape;664;p31"/>
            <p:cNvSpPr/>
            <p:nvPr/>
          </p:nvSpPr>
          <p:spPr>
            <a:xfrm>
              <a:off x="5211031" y="1969108"/>
              <a:ext cx="226661" cy="363467"/>
            </a:xfrm>
            <a:custGeom>
              <a:rect b="b" l="l" r="r" t="t"/>
              <a:pathLst>
                <a:path extrusionOk="0" h="11419" w="7121">
                  <a:moveTo>
                    <a:pt x="6787" y="869"/>
                  </a:moveTo>
                  <a:cubicBezTo>
                    <a:pt x="6787" y="869"/>
                    <a:pt x="6799" y="869"/>
                    <a:pt x="6799" y="881"/>
                  </a:cubicBezTo>
                  <a:lnTo>
                    <a:pt x="6799" y="1238"/>
                  </a:lnTo>
                  <a:lnTo>
                    <a:pt x="6252" y="1250"/>
                  </a:lnTo>
                  <a:cubicBezTo>
                    <a:pt x="6156" y="1250"/>
                    <a:pt x="6085" y="1334"/>
                    <a:pt x="6085" y="1417"/>
                  </a:cubicBezTo>
                  <a:cubicBezTo>
                    <a:pt x="6085" y="1512"/>
                    <a:pt x="6156" y="1584"/>
                    <a:pt x="6252" y="1584"/>
                  </a:cubicBezTo>
                  <a:lnTo>
                    <a:pt x="6442" y="1584"/>
                  </a:lnTo>
                  <a:lnTo>
                    <a:pt x="6442" y="7501"/>
                  </a:lnTo>
                  <a:cubicBezTo>
                    <a:pt x="6442" y="7501"/>
                    <a:pt x="6442" y="7525"/>
                    <a:pt x="6430" y="7525"/>
                  </a:cubicBezTo>
                  <a:lnTo>
                    <a:pt x="703" y="7525"/>
                  </a:lnTo>
                  <a:cubicBezTo>
                    <a:pt x="703" y="7525"/>
                    <a:pt x="679" y="7525"/>
                    <a:pt x="679" y="7501"/>
                  </a:cubicBezTo>
                  <a:lnTo>
                    <a:pt x="679" y="1584"/>
                  </a:lnTo>
                  <a:lnTo>
                    <a:pt x="5537" y="1584"/>
                  </a:lnTo>
                  <a:cubicBezTo>
                    <a:pt x="5621" y="1584"/>
                    <a:pt x="5704" y="1512"/>
                    <a:pt x="5704" y="1417"/>
                  </a:cubicBezTo>
                  <a:cubicBezTo>
                    <a:pt x="5704" y="1334"/>
                    <a:pt x="5621" y="1250"/>
                    <a:pt x="5537" y="1250"/>
                  </a:cubicBezTo>
                  <a:lnTo>
                    <a:pt x="346" y="1250"/>
                  </a:lnTo>
                  <a:cubicBezTo>
                    <a:pt x="346" y="1250"/>
                    <a:pt x="322" y="1250"/>
                    <a:pt x="322" y="1238"/>
                  </a:cubicBezTo>
                  <a:lnTo>
                    <a:pt x="322" y="881"/>
                  </a:lnTo>
                  <a:cubicBezTo>
                    <a:pt x="322" y="881"/>
                    <a:pt x="322" y="869"/>
                    <a:pt x="346" y="869"/>
                  </a:cubicBezTo>
                  <a:close/>
                  <a:moveTo>
                    <a:pt x="5406" y="7858"/>
                  </a:moveTo>
                  <a:lnTo>
                    <a:pt x="5906" y="10394"/>
                  </a:lnTo>
                  <a:lnTo>
                    <a:pt x="3739" y="10394"/>
                  </a:lnTo>
                  <a:lnTo>
                    <a:pt x="3739" y="8418"/>
                  </a:lnTo>
                  <a:cubicBezTo>
                    <a:pt x="3739" y="8323"/>
                    <a:pt x="3656" y="8251"/>
                    <a:pt x="3573" y="8251"/>
                  </a:cubicBezTo>
                  <a:cubicBezTo>
                    <a:pt x="3477" y="8251"/>
                    <a:pt x="3406" y="8323"/>
                    <a:pt x="3406" y="8418"/>
                  </a:cubicBezTo>
                  <a:lnTo>
                    <a:pt x="3406" y="10394"/>
                  </a:lnTo>
                  <a:lnTo>
                    <a:pt x="1239" y="10394"/>
                  </a:lnTo>
                  <a:lnTo>
                    <a:pt x="1739" y="7858"/>
                  </a:lnTo>
                  <a:close/>
                  <a:moveTo>
                    <a:pt x="3573" y="0"/>
                  </a:moveTo>
                  <a:cubicBezTo>
                    <a:pt x="3477" y="0"/>
                    <a:pt x="3406" y="83"/>
                    <a:pt x="3406" y="167"/>
                  </a:cubicBezTo>
                  <a:lnTo>
                    <a:pt x="3406" y="536"/>
                  </a:lnTo>
                  <a:lnTo>
                    <a:pt x="346" y="536"/>
                  </a:lnTo>
                  <a:cubicBezTo>
                    <a:pt x="144" y="536"/>
                    <a:pt x="1" y="691"/>
                    <a:pt x="1" y="881"/>
                  </a:cubicBezTo>
                  <a:lnTo>
                    <a:pt x="1" y="1238"/>
                  </a:lnTo>
                  <a:cubicBezTo>
                    <a:pt x="1" y="1429"/>
                    <a:pt x="144" y="1584"/>
                    <a:pt x="346" y="1584"/>
                  </a:cubicBezTo>
                  <a:lnTo>
                    <a:pt x="358" y="1584"/>
                  </a:lnTo>
                  <a:lnTo>
                    <a:pt x="358" y="7501"/>
                  </a:lnTo>
                  <a:cubicBezTo>
                    <a:pt x="358" y="7703"/>
                    <a:pt x="501" y="7846"/>
                    <a:pt x="691" y="7846"/>
                  </a:cubicBezTo>
                  <a:lnTo>
                    <a:pt x="1382" y="7846"/>
                  </a:lnTo>
                  <a:lnTo>
                    <a:pt x="715" y="11228"/>
                  </a:lnTo>
                  <a:cubicBezTo>
                    <a:pt x="691" y="11311"/>
                    <a:pt x="751" y="11406"/>
                    <a:pt x="846" y="11418"/>
                  </a:cubicBezTo>
                  <a:lnTo>
                    <a:pt x="870" y="11418"/>
                  </a:lnTo>
                  <a:cubicBezTo>
                    <a:pt x="953" y="11418"/>
                    <a:pt x="1025" y="11359"/>
                    <a:pt x="1037" y="11287"/>
                  </a:cubicBezTo>
                  <a:lnTo>
                    <a:pt x="1156" y="10704"/>
                  </a:lnTo>
                  <a:lnTo>
                    <a:pt x="3394" y="10704"/>
                  </a:lnTo>
                  <a:lnTo>
                    <a:pt x="3394" y="11251"/>
                  </a:lnTo>
                  <a:cubicBezTo>
                    <a:pt x="3394" y="11347"/>
                    <a:pt x="3466" y="11418"/>
                    <a:pt x="3549" y="11418"/>
                  </a:cubicBezTo>
                  <a:cubicBezTo>
                    <a:pt x="3644" y="11418"/>
                    <a:pt x="3716" y="11347"/>
                    <a:pt x="3716" y="11251"/>
                  </a:cubicBezTo>
                  <a:lnTo>
                    <a:pt x="3716" y="10704"/>
                  </a:lnTo>
                  <a:lnTo>
                    <a:pt x="5954" y="10704"/>
                  </a:lnTo>
                  <a:lnTo>
                    <a:pt x="6073" y="11287"/>
                  </a:lnTo>
                  <a:cubicBezTo>
                    <a:pt x="6085" y="11359"/>
                    <a:pt x="6156" y="11418"/>
                    <a:pt x="6228" y="11418"/>
                  </a:cubicBezTo>
                  <a:lnTo>
                    <a:pt x="6264" y="11418"/>
                  </a:lnTo>
                  <a:cubicBezTo>
                    <a:pt x="6347" y="11406"/>
                    <a:pt x="6406" y="11311"/>
                    <a:pt x="6394" y="11228"/>
                  </a:cubicBezTo>
                  <a:lnTo>
                    <a:pt x="5728" y="7846"/>
                  </a:lnTo>
                  <a:lnTo>
                    <a:pt x="6406" y="7846"/>
                  </a:lnTo>
                  <a:cubicBezTo>
                    <a:pt x="6609" y="7846"/>
                    <a:pt x="6752" y="7703"/>
                    <a:pt x="6752" y="7501"/>
                  </a:cubicBezTo>
                  <a:lnTo>
                    <a:pt x="6752" y="1584"/>
                  </a:lnTo>
                  <a:lnTo>
                    <a:pt x="6764" y="1584"/>
                  </a:lnTo>
                  <a:cubicBezTo>
                    <a:pt x="6966" y="1584"/>
                    <a:pt x="7109" y="1429"/>
                    <a:pt x="7109" y="1238"/>
                  </a:cubicBezTo>
                  <a:lnTo>
                    <a:pt x="7109" y="881"/>
                  </a:lnTo>
                  <a:cubicBezTo>
                    <a:pt x="7121" y="691"/>
                    <a:pt x="6978" y="524"/>
                    <a:pt x="6787" y="524"/>
                  </a:cubicBezTo>
                  <a:lnTo>
                    <a:pt x="3739" y="524"/>
                  </a:lnTo>
                  <a:lnTo>
                    <a:pt x="3739" y="167"/>
                  </a:lnTo>
                  <a:cubicBezTo>
                    <a:pt x="3739" y="83"/>
                    <a:pt x="3656" y="0"/>
                    <a:pt x="357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1"/>
            <p:cNvSpPr/>
            <p:nvPr/>
          </p:nvSpPr>
          <p:spPr>
            <a:xfrm>
              <a:off x="5250468" y="2060046"/>
              <a:ext cx="147819" cy="107649"/>
            </a:xfrm>
            <a:custGeom>
              <a:rect b="b" l="l" r="r" t="t"/>
              <a:pathLst>
                <a:path extrusionOk="0" h="3382" w="4644">
                  <a:moveTo>
                    <a:pt x="3584" y="1"/>
                  </a:moveTo>
                  <a:cubicBezTo>
                    <a:pt x="3489" y="1"/>
                    <a:pt x="3417" y="84"/>
                    <a:pt x="3417" y="167"/>
                  </a:cubicBezTo>
                  <a:cubicBezTo>
                    <a:pt x="3417" y="263"/>
                    <a:pt x="3489" y="334"/>
                    <a:pt x="3584" y="334"/>
                  </a:cubicBezTo>
                  <a:lnTo>
                    <a:pt x="4072" y="334"/>
                  </a:lnTo>
                  <a:lnTo>
                    <a:pt x="2417" y="1989"/>
                  </a:lnTo>
                  <a:lnTo>
                    <a:pt x="2405" y="1989"/>
                  </a:lnTo>
                  <a:lnTo>
                    <a:pt x="2036" y="1608"/>
                  </a:lnTo>
                  <a:cubicBezTo>
                    <a:pt x="1971" y="1542"/>
                    <a:pt x="1881" y="1510"/>
                    <a:pt x="1792" y="1510"/>
                  </a:cubicBezTo>
                  <a:cubicBezTo>
                    <a:pt x="1703" y="1510"/>
                    <a:pt x="1613" y="1542"/>
                    <a:pt x="1548" y="1608"/>
                  </a:cubicBezTo>
                  <a:lnTo>
                    <a:pt x="60" y="3096"/>
                  </a:lnTo>
                  <a:cubicBezTo>
                    <a:pt x="0" y="3156"/>
                    <a:pt x="0" y="3275"/>
                    <a:pt x="60" y="3334"/>
                  </a:cubicBezTo>
                  <a:cubicBezTo>
                    <a:pt x="83" y="3370"/>
                    <a:pt x="131" y="3382"/>
                    <a:pt x="179" y="3382"/>
                  </a:cubicBezTo>
                  <a:cubicBezTo>
                    <a:pt x="214" y="3382"/>
                    <a:pt x="262" y="3370"/>
                    <a:pt x="298" y="3334"/>
                  </a:cubicBezTo>
                  <a:lnTo>
                    <a:pt x="1786" y="1846"/>
                  </a:lnTo>
                  <a:lnTo>
                    <a:pt x="1798" y="1846"/>
                  </a:lnTo>
                  <a:lnTo>
                    <a:pt x="2167" y="2227"/>
                  </a:lnTo>
                  <a:cubicBezTo>
                    <a:pt x="2227" y="2287"/>
                    <a:pt x="2310" y="2322"/>
                    <a:pt x="2405" y="2322"/>
                  </a:cubicBezTo>
                  <a:cubicBezTo>
                    <a:pt x="2488" y="2322"/>
                    <a:pt x="2584" y="2298"/>
                    <a:pt x="2643" y="2227"/>
                  </a:cubicBezTo>
                  <a:lnTo>
                    <a:pt x="4298" y="572"/>
                  </a:lnTo>
                  <a:lnTo>
                    <a:pt x="4298" y="1060"/>
                  </a:lnTo>
                  <a:cubicBezTo>
                    <a:pt x="4298" y="1155"/>
                    <a:pt x="4370" y="1227"/>
                    <a:pt x="4453" y="1227"/>
                  </a:cubicBezTo>
                  <a:cubicBezTo>
                    <a:pt x="4548" y="1227"/>
                    <a:pt x="4620" y="1155"/>
                    <a:pt x="4620" y="1060"/>
                  </a:cubicBezTo>
                  <a:lnTo>
                    <a:pt x="4620" y="167"/>
                  </a:lnTo>
                  <a:cubicBezTo>
                    <a:pt x="4644" y="84"/>
                    <a:pt x="4560" y="1"/>
                    <a:pt x="447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6" name="Google Shape;666;p31"/>
          <p:cNvGrpSpPr/>
          <p:nvPr/>
        </p:nvGrpSpPr>
        <p:grpSpPr>
          <a:xfrm>
            <a:off x="4194160" y="1743613"/>
            <a:ext cx="4229835" cy="2253391"/>
            <a:chOff x="4194160" y="1743613"/>
            <a:chExt cx="4229835" cy="2253391"/>
          </a:xfrm>
        </p:grpSpPr>
        <p:grpSp>
          <p:nvGrpSpPr>
            <p:cNvPr id="667" name="Google Shape;667;p31"/>
            <p:cNvGrpSpPr/>
            <p:nvPr/>
          </p:nvGrpSpPr>
          <p:grpSpPr>
            <a:xfrm>
              <a:off x="4194160" y="1743613"/>
              <a:ext cx="4229835" cy="2253391"/>
              <a:chOff x="-9337587" y="1629339"/>
              <a:chExt cx="15336601" cy="8170382"/>
            </a:xfrm>
          </p:grpSpPr>
          <p:sp>
            <p:nvSpPr>
              <p:cNvPr id="668" name="Google Shape;668;p31"/>
              <p:cNvSpPr/>
              <p:nvPr/>
            </p:nvSpPr>
            <p:spPr>
              <a:xfrm>
                <a:off x="-323174" y="5624882"/>
                <a:ext cx="3177860" cy="709319"/>
              </a:xfrm>
              <a:custGeom>
                <a:rect b="b" l="l" r="r" t="t"/>
                <a:pathLst>
                  <a:path extrusionOk="0" h="13204" w="59156">
                    <a:moveTo>
                      <a:pt x="1" y="0"/>
                    </a:moveTo>
                    <a:lnTo>
                      <a:pt x="1" y="0"/>
                    </a:lnTo>
                    <a:close/>
                    <a:moveTo>
                      <a:pt x="59155" y="13203"/>
                    </a:move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1"/>
              <p:cNvSpPr/>
              <p:nvPr/>
            </p:nvSpPr>
            <p:spPr>
              <a:xfrm>
                <a:off x="-3587302" y="1901969"/>
                <a:ext cx="8850155" cy="6681103"/>
              </a:xfrm>
              <a:custGeom>
                <a:rect b="b" l="l" r="r" t="t"/>
                <a:pathLst>
                  <a:path extrusionOk="0" h="124369" w="164746">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1"/>
              <p:cNvSpPr/>
              <p:nvPr/>
            </p:nvSpPr>
            <p:spPr>
              <a:xfrm>
                <a:off x="2868540" y="7159936"/>
                <a:ext cx="2383180" cy="1748855"/>
              </a:xfrm>
              <a:custGeom>
                <a:rect b="b" l="l" r="r" t="t"/>
                <a:pathLst>
                  <a:path extrusionOk="0" h="32555" w="44363">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1"/>
              <p:cNvSpPr/>
              <p:nvPr/>
            </p:nvSpPr>
            <p:spPr>
              <a:xfrm>
                <a:off x="4003909" y="6548923"/>
                <a:ext cx="1228308" cy="669996"/>
              </a:xfrm>
              <a:custGeom>
                <a:rect b="b" l="l" r="r" t="t"/>
                <a:pathLst>
                  <a:path extrusionOk="0" h="12472" w="22865">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1"/>
              <p:cNvSpPr/>
              <p:nvPr/>
            </p:nvSpPr>
            <p:spPr>
              <a:xfrm>
                <a:off x="2836039" y="6098801"/>
                <a:ext cx="606284" cy="684285"/>
              </a:xfrm>
              <a:custGeom>
                <a:rect b="b" l="l" r="r" t="t"/>
                <a:pathLst>
                  <a:path extrusionOk="0" h="12738" w="11286">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1"/>
              <p:cNvSpPr/>
              <p:nvPr/>
            </p:nvSpPr>
            <p:spPr>
              <a:xfrm>
                <a:off x="2074774" y="6176158"/>
                <a:ext cx="1164220" cy="925488"/>
              </a:xfrm>
              <a:custGeom>
                <a:rect b="b" l="l" r="r" t="t"/>
                <a:pathLst>
                  <a:path extrusionOk="0" h="17228" w="21672">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1"/>
              <p:cNvSpPr/>
              <p:nvPr/>
            </p:nvSpPr>
            <p:spPr>
              <a:xfrm>
                <a:off x="-408589" y="7176159"/>
                <a:ext cx="488369" cy="849689"/>
              </a:xfrm>
              <a:custGeom>
                <a:rect b="b" l="l" r="r" t="t"/>
                <a:pathLst>
                  <a:path extrusionOk="0" h="15817" w="9091">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1"/>
              <p:cNvSpPr/>
              <p:nvPr/>
            </p:nvSpPr>
            <p:spPr>
              <a:xfrm>
                <a:off x="3995583" y="3659101"/>
                <a:ext cx="574697" cy="898789"/>
              </a:xfrm>
              <a:custGeom>
                <a:rect b="b" l="l" r="r" t="t"/>
                <a:pathLst>
                  <a:path extrusionOk="0" h="16731" w="10698">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1"/>
              <p:cNvSpPr/>
              <p:nvPr/>
            </p:nvSpPr>
            <p:spPr>
              <a:xfrm>
                <a:off x="4991711" y="8659104"/>
                <a:ext cx="1007304" cy="761857"/>
              </a:xfrm>
              <a:custGeom>
                <a:rect b="b" l="l" r="r" t="t"/>
                <a:pathLst>
                  <a:path extrusionOk="0" h="14182" w="18751">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1"/>
              <p:cNvSpPr/>
              <p:nvPr/>
            </p:nvSpPr>
            <p:spPr>
              <a:xfrm>
                <a:off x="3711512" y="5294288"/>
                <a:ext cx="500402" cy="828201"/>
              </a:xfrm>
              <a:custGeom>
                <a:rect b="b" l="l" r="r" t="t"/>
                <a:pathLst>
                  <a:path extrusionOk="0" h="15417" w="9315">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1"/>
              <p:cNvSpPr/>
              <p:nvPr/>
            </p:nvSpPr>
            <p:spPr>
              <a:xfrm>
                <a:off x="3354060" y="6419672"/>
                <a:ext cx="398334" cy="488691"/>
              </a:xfrm>
              <a:custGeom>
                <a:rect b="b" l="l" r="r" t="t"/>
                <a:pathLst>
                  <a:path extrusionOk="0" h="9097" w="7415">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1"/>
              <p:cNvSpPr/>
              <p:nvPr/>
            </p:nvSpPr>
            <p:spPr>
              <a:xfrm>
                <a:off x="-556211" y="1908630"/>
                <a:ext cx="558957" cy="350254"/>
              </a:xfrm>
              <a:custGeom>
                <a:rect b="b" l="l" r="r" t="t"/>
                <a:pathLst>
                  <a:path extrusionOk="0" h="6520" w="10405">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1"/>
              <p:cNvSpPr/>
              <p:nvPr/>
            </p:nvSpPr>
            <p:spPr>
              <a:xfrm>
                <a:off x="-2090773" y="1775404"/>
                <a:ext cx="529196" cy="190760"/>
              </a:xfrm>
              <a:custGeom>
                <a:rect b="b" l="l" r="r" t="t"/>
                <a:pathLst>
                  <a:path extrusionOk="0" h="3551" w="9851">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1"/>
              <p:cNvSpPr/>
              <p:nvPr/>
            </p:nvSpPr>
            <p:spPr>
              <a:xfrm>
                <a:off x="-3046074" y="3055125"/>
                <a:ext cx="248885" cy="248885"/>
              </a:xfrm>
              <a:custGeom>
                <a:rect b="b" l="l" r="r" t="t"/>
                <a:pathLst>
                  <a:path extrusionOk="0" h="4633" w="4633">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1"/>
              <p:cNvSpPr/>
              <p:nvPr/>
            </p:nvSpPr>
            <p:spPr>
              <a:xfrm>
                <a:off x="3231793" y="7020908"/>
                <a:ext cx="462744" cy="177007"/>
              </a:xfrm>
              <a:custGeom>
                <a:rect b="b" l="l" r="r" t="t"/>
                <a:pathLst>
                  <a:path extrusionOk="0" h="3295" w="8614">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1"/>
              <p:cNvSpPr/>
              <p:nvPr/>
            </p:nvSpPr>
            <p:spPr>
              <a:xfrm>
                <a:off x="2466768" y="1961544"/>
                <a:ext cx="563362" cy="117808"/>
              </a:xfrm>
              <a:custGeom>
                <a:rect b="b" l="l" r="r" t="t"/>
                <a:pathLst>
                  <a:path extrusionOk="0" h="2193" w="10487">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1"/>
              <p:cNvSpPr/>
              <p:nvPr/>
            </p:nvSpPr>
            <p:spPr>
              <a:xfrm>
                <a:off x="4123705" y="9026120"/>
                <a:ext cx="270158" cy="209239"/>
              </a:xfrm>
              <a:custGeom>
                <a:rect b="b" l="l" r="r" t="t"/>
                <a:pathLst>
                  <a:path extrusionOk="0" h="3895" w="5029">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1"/>
              <p:cNvSpPr/>
              <p:nvPr/>
            </p:nvSpPr>
            <p:spPr>
              <a:xfrm>
                <a:off x="1624548" y="5834659"/>
                <a:ext cx="176416" cy="275154"/>
              </a:xfrm>
              <a:custGeom>
                <a:rect b="b" l="l" r="r" t="t"/>
                <a:pathLst>
                  <a:path extrusionOk="0" h="5122" w="3284">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1"/>
              <p:cNvSpPr/>
              <p:nvPr/>
            </p:nvSpPr>
            <p:spPr>
              <a:xfrm>
                <a:off x="623746" y="1733126"/>
                <a:ext cx="345420" cy="142143"/>
              </a:xfrm>
              <a:custGeom>
                <a:rect b="b" l="l" r="r" t="t"/>
                <a:pathLst>
                  <a:path extrusionOk="0" h="2646" w="643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1"/>
              <p:cNvSpPr/>
              <p:nvPr/>
            </p:nvSpPr>
            <p:spPr>
              <a:xfrm>
                <a:off x="-1751908" y="1735114"/>
                <a:ext cx="253505" cy="119742"/>
              </a:xfrm>
              <a:custGeom>
                <a:rect b="b" l="l" r="r" t="t"/>
                <a:pathLst>
                  <a:path extrusionOk="0" h="2229" w="4719">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1"/>
              <p:cNvSpPr/>
              <p:nvPr/>
            </p:nvSpPr>
            <p:spPr>
              <a:xfrm>
                <a:off x="3579683" y="7031276"/>
                <a:ext cx="274832" cy="164706"/>
              </a:xfrm>
              <a:custGeom>
                <a:rect b="b" l="l" r="r" t="t"/>
                <a:pathLst>
                  <a:path extrusionOk="0" h="3066" w="5116">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1"/>
              <p:cNvSpPr/>
              <p:nvPr/>
            </p:nvSpPr>
            <p:spPr>
              <a:xfrm>
                <a:off x="3669879" y="4884941"/>
                <a:ext cx="145635" cy="201665"/>
              </a:xfrm>
              <a:custGeom>
                <a:rect b="b" l="l" r="r" t="t"/>
                <a:pathLst>
                  <a:path extrusionOk="0" h="3754" w="2711">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1"/>
              <p:cNvSpPr/>
              <p:nvPr/>
            </p:nvSpPr>
            <p:spPr>
              <a:xfrm>
                <a:off x="3653924" y="5738124"/>
                <a:ext cx="162503" cy="209025"/>
              </a:xfrm>
              <a:custGeom>
                <a:rect b="b" l="l" r="r" t="t"/>
                <a:pathLst>
                  <a:path extrusionOk="0" h="3891" w="3025">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1"/>
              <p:cNvSpPr/>
              <p:nvPr/>
            </p:nvSpPr>
            <p:spPr>
              <a:xfrm>
                <a:off x="-932196" y="1727593"/>
                <a:ext cx="239591" cy="101692"/>
              </a:xfrm>
              <a:custGeom>
                <a:rect b="b" l="l" r="r" t="t"/>
                <a:pathLst>
                  <a:path extrusionOk="0" h="1893" w="446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1"/>
              <p:cNvSpPr/>
              <p:nvPr/>
            </p:nvSpPr>
            <p:spPr>
              <a:xfrm>
                <a:off x="5661598" y="7762246"/>
                <a:ext cx="159172" cy="172011"/>
              </a:xfrm>
              <a:custGeom>
                <a:rect b="b" l="l" r="r" t="t"/>
                <a:pathLst>
                  <a:path extrusionOk="0" h="3202" w="2963">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1"/>
              <p:cNvSpPr/>
              <p:nvPr/>
            </p:nvSpPr>
            <p:spPr>
              <a:xfrm>
                <a:off x="4218467" y="6290314"/>
                <a:ext cx="141982" cy="171474"/>
              </a:xfrm>
              <a:custGeom>
                <a:rect b="b" l="l" r="r" t="t"/>
                <a:pathLst>
                  <a:path extrusionOk="0" h="3192" w="2643">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1"/>
              <p:cNvSpPr/>
              <p:nvPr/>
            </p:nvSpPr>
            <p:spPr>
              <a:xfrm>
                <a:off x="-646245" y="1710886"/>
                <a:ext cx="187429" cy="107762"/>
              </a:xfrm>
              <a:custGeom>
                <a:rect b="b" l="l" r="r" t="t"/>
                <a:pathLst>
                  <a:path extrusionOk="0" h="2006" w="3489">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1"/>
              <p:cNvSpPr/>
              <p:nvPr/>
            </p:nvSpPr>
            <p:spPr>
              <a:xfrm>
                <a:off x="4333696" y="2176962"/>
                <a:ext cx="174214" cy="89820"/>
              </a:xfrm>
              <a:custGeom>
                <a:rect b="b" l="l" r="r" t="t"/>
                <a:pathLst>
                  <a:path extrusionOk="0" h="1672" w="3243">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1"/>
              <p:cNvSpPr/>
              <p:nvPr/>
            </p:nvSpPr>
            <p:spPr>
              <a:xfrm>
                <a:off x="991674" y="1812793"/>
                <a:ext cx="175235" cy="100940"/>
              </a:xfrm>
              <a:custGeom>
                <a:rect b="b" l="l" r="r" t="t"/>
                <a:pathLst>
                  <a:path extrusionOk="0" h="1879" w="3262">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1"/>
              <p:cNvSpPr/>
              <p:nvPr/>
            </p:nvSpPr>
            <p:spPr>
              <a:xfrm>
                <a:off x="3872349" y="6685963"/>
                <a:ext cx="167177" cy="86435"/>
              </a:xfrm>
              <a:custGeom>
                <a:rect b="b" l="l" r="r" t="t"/>
                <a:pathLst>
                  <a:path extrusionOk="0" h="1609" w="3112">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1"/>
              <p:cNvSpPr/>
              <p:nvPr/>
            </p:nvSpPr>
            <p:spPr>
              <a:xfrm>
                <a:off x="-416915" y="1731300"/>
                <a:ext cx="133279" cy="85469"/>
              </a:xfrm>
              <a:custGeom>
                <a:rect b="b" l="l" r="r" t="t"/>
                <a:pathLst>
                  <a:path extrusionOk="0" h="1591" w="2481">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1"/>
              <p:cNvSpPr/>
              <p:nvPr/>
            </p:nvSpPr>
            <p:spPr>
              <a:xfrm>
                <a:off x="-5325194" y="1748060"/>
                <a:ext cx="1117806" cy="204243"/>
              </a:xfrm>
              <a:custGeom>
                <a:rect b="b" l="l" r="r" t="t"/>
                <a:pathLst>
                  <a:path extrusionOk="0" h="3802" w="20808">
                    <a:moveTo>
                      <a:pt x="20756" y="0"/>
                    </a:moveTo>
                    <a:lnTo>
                      <a:pt x="20738" y="17"/>
                    </a:lnTo>
                    <a:lnTo>
                      <a:pt x="20773" y="17"/>
                    </a:lnTo>
                    <a:lnTo>
                      <a:pt x="20808" y="0"/>
                    </a:lnTo>
                    <a:close/>
                    <a:moveTo>
                      <a:pt x="1" y="3785"/>
                    </a:moveTo>
                    <a:lnTo>
                      <a:pt x="1" y="3802"/>
                    </a:lnTo>
                    <a:lnTo>
                      <a:pt x="18" y="3802"/>
                    </a:lnTo>
                    <a:lnTo>
                      <a:pt x="18" y="3785"/>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1"/>
              <p:cNvSpPr/>
              <p:nvPr/>
            </p:nvSpPr>
            <p:spPr>
              <a:xfrm>
                <a:off x="-9337587" y="1629339"/>
                <a:ext cx="6946103" cy="8170382"/>
              </a:xfrm>
              <a:custGeom>
                <a:rect b="b" l="l" r="r" t="t"/>
                <a:pathLst>
                  <a:path extrusionOk="0" h="152092" w="129302">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1"/>
              <p:cNvSpPr/>
              <p:nvPr/>
            </p:nvSpPr>
            <p:spPr>
              <a:xfrm>
                <a:off x="-6441064" y="1848248"/>
                <a:ext cx="608110" cy="196991"/>
              </a:xfrm>
              <a:custGeom>
                <a:rect b="b" l="l" r="r" t="t"/>
                <a:pathLst>
                  <a:path extrusionOk="0" h="3667" w="1132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1"/>
              <p:cNvSpPr/>
              <p:nvPr/>
            </p:nvSpPr>
            <p:spPr>
              <a:xfrm>
                <a:off x="-3082281" y="2424666"/>
                <a:ext cx="458661" cy="205372"/>
              </a:xfrm>
              <a:custGeom>
                <a:rect b="b" l="l" r="r" t="t"/>
                <a:pathLst>
                  <a:path extrusionOk="0" h="3823" w="8538">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1"/>
              <p:cNvSpPr/>
              <p:nvPr/>
            </p:nvSpPr>
            <p:spPr>
              <a:xfrm>
                <a:off x="-6716808" y="4980939"/>
                <a:ext cx="566370" cy="243029"/>
              </a:xfrm>
              <a:custGeom>
                <a:rect b="b" l="l" r="r" t="t"/>
                <a:pathLst>
                  <a:path extrusionOk="0" h="4524" w="10543">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1"/>
              <p:cNvSpPr/>
              <p:nvPr/>
            </p:nvSpPr>
            <p:spPr>
              <a:xfrm>
                <a:off x="-5797714" y="1782119"/>
                <a:ext cx="348159" cy="240719"/>
              </a:xfrm>
              <a:custGeom>
                <a:rect b="b" l="l" r="r" t="t"/>
                <a:pathLst>
                  <a:path extrusionOk="0" h="4481" w="6481">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1"/>
              <p:cNvSpPr/>
              <p:nvPr/>
            </p:nvSpPr>
            <p:spPr>
              <a:xfrm>
                <a:off x="-6209907" y="5183894"/>
                <a:ext cx="354659" cy="158904"/>
              </a:xfrm>
              <a:custGeom>
                <a:rect b="b" l="l" r="r" t="t"/>
                <a:pathLst>
                  <a:path extrusionOk="0" h="2958" w="6602">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1"/>
              <p:cNvSpPr/>
              <p:nvPr/>
            </p:nvSpPr>
            <p:spPr>
              <a:xfrm>
                <a:off x="-5708593" y="2479568"/>
                <a:ext cx="278538" cy="138651"/>
              </a:xfrm>
              <a:custGeom>
                <a:rect b="b" l="l" r="r" t="t"/>
                <a:pathLst>
                  <a:path extrusionOk="0" h="2581" w="5185">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1"/>
              <p:cNvSpPr/>
              <p:nvPr/>
            </p:nvSpPr>
            <p:spPr>
              <a:xfrm>
                <a:off x="-5997338" y="1804037"/>
                <a:ext cx="202524" cy="96320"/>
              </a:xfrm>
              <a:custGeom>
                <a:rect b="b" l="l" r="r" t="t"/>
                <a:pathLst>
                  <a:path extrusionOk="0" h="1793" w="377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1"/>
              <p:cNvSpPr/>
              <p:nvPr/>
            </p:nvSpPr>
            <p:spPr>
              <a:xfrm>
                <a:off x="-5820008" y="5260875"/>
                <a:ext cx="127263" cy="95246"/>
              </a:xfrm>
              <a:custGeom>
                <a:rect b="b" l="l" r="r" t="t"/>
                <a:pathLst>
                  <a:path extrusionOk="0" h="1773" w="2369">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1"/>
              <p:cNvSpPr/>
              <p:nvPr/>
            </p:nvSpPr>
            <p:spPr>
              <a:xfrm>
                <a:off x="-4972416" y="9538825"/>
                <a:ext cx="134676" cy="84287"/>
              </a:xfrm>
              <a:custGeom>
                <a:rect b="b" l="l" r="r" t="t"/>
                <a:pathLst>
                  <a:path extrusionOk="0" h="1569" w="2507">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1"/>
              <p:cNvSpPr/>
              <p:nvPr/>
            </p:nvSpPr>
            <p:spPr>
              <a:xfrm>
                <a:off x="-6391856" y="5273929"/>
                <a:ext cx="120709" cy="82245"/>
              </a:xfrm>
              <a:custGeom>
                <a:rect b="b" l="l" r="r" t="t"/>
                <a:pathLst>
                  <a:path extrusionOk="0" h="1531" w="2247">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1"/>
              <p:cNvSpPr/>
              <p:nvPr/>
            </p:nvSpPr>
            <p:spPr>
              <a:xfrm>
                <a:off x="5300278" y="6861681"/>
                <a:ext cx="101799" cy="115068"/>
              </a:xfrm>
              <a:custGeom>
                <a:rect b="b" l="l" r="r" t="t"/>
                <a:pathLst>
                  <a:path extrusionOk="0" h="2142" w="1895">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1"/>
              <p:cNvSpPr/>
              <p:nvPr/>
            </p:nvSpPr>
            <p:spPr>
              <a:xfrm>
                <a:off x="-617452" y="2276452"/>
                <a:ext cx="117969" cy="81440"/>
              </a:xfrm>
              <a:custGeom>
                <a:rect b="b" l="l" r="r" t="t"/>
                <a:pathLst>
                  <a:path extrusionOk="0" h="1516" w="2196">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1"/>
              <p:cNvSpPr/>
              <p:nvPr/>
            </p:nvSpPr>
            <p:spPr>
              <a:xfrm>
                <a:off x="3748632" y="6712608"/>
                <a:ext cx="107709" cy="80204"/>
              </a:xfrm>
              <a:custGeom>
                <a:rect b="b" l="l" r="r" t="t"/>
                <a:pathLst>
                  <a:path extrusionOk="0" h="1493" w="2005">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1"/>
              <p:cNvSpPr/>
              <p:nvPr/>
            </p:nvSpPr>
            <p:spPr>
              <a:xfrm>
                <a:off x="4515430" y="3652440"/>
                <a:ext cx="99006" cy="90679"/>
              </a:xfrm>
              <a:custGeom>
                <a:rect b="b" l="l" r="r" t="t"/>
                <a:pathLst>
                  <a:path extrusionOk="0" h="1688" w="1843">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1"/>
              <p:cNvSpPr/>
              <p:nvPr/>
            </p:nvSpPr>
            <p:spPr>
              <a:xfrm>
                <a:off x="-2208689" y="3791360"/>
                <a:ext cx="115176" cy="271125"/>
              </a:xfrm>
              <a:custGeom>
                <a:rect b="b" l="l" r="r" t="t"/>
                <a:pathLst>
                  <a:path extrusionOk="0" h="5047" w="2144">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1"/>
              <p:cNvSpPr/>
              <p:nvPr/>
            </p:nvSpPr>
            <p:spPr>
              <a:xfrm>
                <a:off x="-1437217" y="4234175"/>
                <a:ext cx="201504" cy="97556"/>
              </a:xfrm>
              <a:custGeom>
                <a:rect b="b" l="l" r="r" t="t"/>
                <a:pathLst>
                  <a:path extrusionOk="0" h="1816" w="3751">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1"/>
              <p:cNvSpPr/>
              <p:nvPr/>
            </p:nvSpPr>
            <p:spPr>
              <a:xfrm>
                <a:off x="-973937" y="4260820"/>
                <a:ext cx="108676" cy="80795"/>
              </a:xfrm>
              <a:custGeom>
                <a:rect b="b" l="l" r="r" t="t"/>
                <a:pathLst>
                  <a:path extrusionOk="0" h="1504" w="2023">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1"/>
              <p:cNvSpPr/>
              <p:nvPr/>
            </p:nvSpPr>
            <p:spPr>
              <a:xfrm>
                <a:off x="-2499206" y="3969550"/>
                <a:ext cx="96535" cy="82030"/>
              </a:xfrm>
              <a:custGeom>
                <a:rect b="b" l="l" r="r" t="t"/>
                <a:pathLst>
                  <a:path extrusionOk="0" h="1527" w="1797">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9" name="Google Shape;719;p31"/>
            <p:cNvSpPr/>
            <p:nvPr/>
          </p:nvSpPr>
          <p:spPr>
            <a:xfrm>
              <a:off x="6122050" y="2249508"/>
              <a:ext cx="190200" cy="1902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1"/>
            <p:cNvSpPr/>
            <p:nvPr/>
          </p:nvSpPr>
          <p:spPr>
            <a:xfrm>
              <a:off x="4704475" y="2249508"/>
              <a:ext cx="190200" cy="1902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1"/>
            <p:cNvSpPr/>
            <p:nvPr/>
          </p:nvSpPr>
          <p:spPr>
            <a:xfrm>
              <a:off x="5931850" y="2560008"/>
              <a:ext cx="190200" cy="1902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22" name="Google Shape;722;p31"/>
          <p:cNvCxnSpPr>
            <a:stCxn id="636" idx="6"/>
            <a:endCxn id="719" idx="0"/>
          </p:cNvCxnSpPr>
          <p:nvPr/>
        </p:nvCxnSpPr>
        <p:spPr>
          <a:xfrm>
            <a:off x="3833963" y="1706423"/>
            <a:ext cx="2383200" cy="543000"/>
          </a:xfrm>
          <a:prstGeom prst="bentConnector2">
            <a:avLst/>
          </a:prstGeom>
          <a:noFill/>
          <a:ln cap="flat" cmpd="sng" w="9525">
            <a:solidFill>
              <a:schemeClr val="accent2"/>
            </a:solidFill>
            <a:prstDash val="solid"/>
            <a:round/>
            <a:headEnd len="med" w="med" type="none"/>
            <a:tailEnd len="med" w="med" type="oval"/>
          </a:ln>
        </p:spPr>
      </p:cxnSp>
      <p:cxnSp>
        <p:nvCxnSpPr>
          <p:cNvPr id="723" name="Google Shape;723;p31"/>
          <p:cNvCxnSpPr>
            <a:stCxn id="637" idx="6"/>
            <a:endCxn id="720" idx="4"/>
          </p:cNvCxnSpPr>
          <p:nvPr/>
        </p:nvCxnSpPr>
        <p:spPr>
          <a:xfrm flipH="1" rot="10800000">
            <a:off x="3833963" y="2439848"/>
            <a:ext cx="965700" cy="430500"/>
          </a:xfrm>
          <a:prstGeom prst="bentConnector2">
            <a:avLst/>
          </a:prstGeom>
          <a:noFill/>
          <a:ln cap="flat" cmpd="sng" w="9525">
            <a:solidFill>
              <a:schemeClr val="accent2"/>
            </a:solidFill>
            <a:prstDash val="solid"/>
            <a:round/>
            <a:headEnd len="med" w="med" type="none"/>
            <a:tailEnd len="med" w="med" type="oval"/>
          </a:ln>
        </p:spPr>
      </p:cxnSp>
      <p:cxnSp>
        <p:nvCxnSpPr>
          <p:cNvPr id="724" name="Google Shape;724;p31"/>
          <p:cNvCxnSpPr>
            <a:stCxn id="638" idx="6"/>
            <a:endCxn id="721" idx="4"/>
          </p:cNvCxnSpPr>
          <p:nvPr/>
        </p:nvCxnSpPr>
        <p:spPr>
          <a:xfrm flipH="1" rot="10800000">
            <a:off x="3833963" y="2750273"/>
            <a:ext cx="2193000" cy="1284000"/>
          </a:xfrm>
          <a:prstGeom prst="bentConnector2">
            <a:avLst/>
          </a:prstGeom>
          <a:noFill/>
          <a:ln cap="flat" cmpd="sng" w="9525">
            <a:solidFill>
              <a:schemeClr val="accent2"/>
            </a:solidFill>
            <a:prstDash val="solid"/>
            <a:round/>
            <a:headEnd len="med" w="med" type="none"/>
            <a:tailEnd len="med" w="med" type="oval"/>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3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 </a:t>
            </a:r>
            <a:r>
              <a:rPr lang="en"/>
              <a:t>business conference infographics</a:t>
            </a:r>
            <a:endParaRPr/>
          </a:p>
        </p:txBody>
      </p:sp>
      <p:graphicFrame>
        <p:nvGraphicFramePr>
          <p:cNvPr id="730" name="Google Shape;730;p32"/>
          <p:cNvGraphicFramePr/>
          <p:nvPr/>
        </p:nvGraphicFramePr>
        <p:xfrm>
          <a:off x="713175" y="1148090"/>
          <a:ext cx="3000000" cy="3000000"/>
        </p:xfrm>
        <a:graphic>
          <a:graphicData uri="http://schemas.openxmlformats.org/drawingml/2006/table">
            <a:tbl>
              <a:tblPr>
                <a:noFill/>
                <a:tableStyleId>{F7785671-B684-49AA-96CA-93F374E80BD6}</a:tableStyleId>
              </a:tblPr>
              <a:tblGrid>
                <a:gridCol w="1729500"/>
                <a:gridCol w="1729500"/>
                <a:gridCol w="1729500"/>
                <a:gridCol w="2528825"/>
              </a:tblGrid>
              <a:tr h="560325">
                <a:tc>
                  <a:txBody>
                    <a:bodyPr/>
                    <a:lstStyle/>
                    <a:p>
                      <a:pPr indent="0" lvl="0" marL="0" rtl="0" algn="ctr">
                        <a:spcBef>
                          <a:spcPts val="0"/>
                        </a:spcBef>
                        <a:spcAft>
                          <a:spcPts val="0"/>
                        </a:spcAft>
                        <a:buNone/>
                      </a:pPr>
                      <a:r>
                        <a:t/>
                      </a:r>
                      <a:endParaRPr>
                        <a:solidFill>
                          <a:schemeClr val="accent2"/>
                        </a:solidFill>
                        <a:latin typeface="Open Sans"/>
                        <a:ea typeface="Open Sans"/>
                        <a:cs typeface="Open Sans"/>
                        <a:sym typeface="Open Sans"/>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accent2"/>
                        </a:solidFill>
                        <a:latin typeface="Open Sans"/>
                        <a:ea typeface="Open Sans"/>
                        <a:cs typeface="Open Sans"/>
                        <a:sym typeface="Open Sans"/>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accent2"/>
                        </a:solidFill>
                        <a:latin typeface="Open Sans"/>
                        <a:ea typeface="Open Sans"/>
                        <a:cs typeface="Open Sans"/>
                        <a:sym typeface="Open Sans"/>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accent2"/>
                        </a:solidFill>
                        <a:latin typeface="Open Sans"/>
                        <a:ea typeface="Open Sans"/>
                        <a:cs typeface="Open Sans"/>
                        <a:sym typeface="Open Sans"/>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EEEEEE">
                          <a:alpha val="0"/>
                        </a:srgbClr>
                      </a:solidFill>
                      <a:prstDash val="solid"/>
                      <a:round/>
                      <a:headEnd len="sm" w="sm" type="none"/>
                      <a:tailEnd len="sm" w="sm" type="none"/>
                    </a:lnR>
                    <a:lnT cap="flat" cmpd="sng" w="9525">
                      <a:solidFill>
                        <a:srgbClr val="EEEEEE">
                          <a:alpha val="0"/>
                        </a:srgbClr>
                      </a:solidFill>
                      <a:prstDash val="solid"/>
                      <a:round/>
                      <a:headEnd len="sm" w="sm" type="none"/>
                      <a:tailEnd len="sm" w="sm" type="none"/>
                    </a:lnT>
                    <a:lnB cap="flat" cmpd="sng" w="9525">
                      <a:solidFill>
                        <a:schemeClr val="accent2"/>
                      </a:solidFill>
                      <a:prstDash val="solid"/>
                      <a:round/>
                      <a:headEnd len="sm" w="sm" type="none"/>
                      <a:tailEnd len="sm" w="sm" type="none"/>
                    </a:lnB>
                  </a:tcPr>
                </a:tc>
              </a:tr>
              <a:tr h="560325">
                <a:tc>
                  <a:txBody>
                    <a:bodyPr/>
                    <a:lstStyle/>
                    <a:p>
                      <a:pPr indent="0" lvl="0" marL="0" rtl="0" algn="ctr">
                        <a:spcBef>
                          <a:spcPts val="0"/>
                        </a:spcBef>
                        <a:spcAft>
                          <a:spcPts val="0"/>
                        </a:spcAft>
                        <a:buNone/>
                      </a:pPr>
                      <a:r>
                        <a:t/>
                      </a:r>
                      <a:endParaRPr>
                        <a:solidFill>
                          <a:schemeClr val="accent2"/>
                        </a:solidFill>
                        <a:latin typeface="Open Sans"/>
                        <a:ea typeface="Open Sans"/>
                        <a:cs typeface="Open Sans"/>
                        <a:sym typeface="Open Sans"/>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accent2"/>
                        </a:solidFill>
                        <a:latin typeface="Open Sans"/>
                        <a:ea typeface="Open Sans"/>
                        <a:cs typeface="Open Sans"/>
                        <a:sym typeface="Open Sans"/>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accent2"/>
                        </a:solidFill>
                        <a:latin typeface="Open Sans"/>
                        <a:ea typeface="Open Sans"/>
                        <a:cs typeface="Open Sans"/>
                        <a:sym typeface="Open Sans"/>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100"/>
                        <a:buFont typeface="Arial"/>
                        <a:buNone/>
                      </a:pPr>
                      <a:r>
                        <a:rPr lang="en">
                          <a:solidFill>
                            <a:schemeClr val="accent2"/>
                          </a:solidFill>
                          <a:latin typeface="Open Sans"/>
                          <a:ea typeface="Open Sans"/>
                          <a:cs typeface="Open Sans"/>
                          <a:sym typeface="Open Sans"/>
                        </a:rPr>
                        <a:t>Mercury is a small planet</a:t>
                      </a:r>
                      <a:endParaRPr>
                        <a:solidFill>
                          <a:schemeClr val="accent2"/>
                        </a:solidFill>
                        <a:latin typeface="Open Sans"/>
                        <a:ea typeface="Open Sans"/>
                        <a:cs typeface="Open Sans"/>
                        <a:sym typeface="Open Sans"/>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560325">
                <a:tc>
                  <a:txBody>
                    <a:bodyPr/>
                    <a:lstStyle/>
                    <a:p>
                      <a:pPr indent="0" lvl="0" marL="0" rtl="0" algn="ctr">
                        <a:spcBef>
                          <a:spcPts val="0"/>
                        </a:spcBef>
                        <a:spcAft>
                          <a:spcPts val="0"/>
                        </a:spcAft>
                        <a:buNone/>
                      </a:pPr>
                      <a:r>
                        <a:t/>
                      </a:r>
                      <a:endParaRPr>
                        <a:solidFill>
                          <a:schemeClr val="accent2"/>
                        </a:solidFill>
                        <a:latin typeface="Open Sans"/>
                        <a:ea typeface="Open Sans"/>
                        <a:cs typeface="Open Sans"/>
                        <a:sym typeface="Open Sans"/>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accent2"/>
                        </a:solidFill>
                        <a:latin typeface="Open Sans"/>
                        <a:ea typeface="Open Sans"/>
                        <a:cs typeface="Open Sans"/>
                        <a:sym typeface="Open Sans"/>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accent2"/>
                        </a:solidFill>
                        <a:latin typeface="Open Sans"/>
                        <a:ea typeface="Open Sans"/>
                        <a:cs typeface="Open Sans"/>
                        <a:sym typeface="Open Sans"/>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2"/>
                          </a:solidFill>
                          <a:latin typeface="Open Sans"/>
                          <a:ea typeface="Open Sans"/>
                          <a:cs typeface="Open Sans"/>
                          <a:sym typeface="Open Sans"/>
                        </a:rPr>
                        <a:t>Venus has a beautiful name</a:t>
                      </a:r>
                      <a:endParaRPr>
                        <a:solidFill>
                          <a:schemeClr val="accent2"/>
                        </a:solidFill>
                        <a:latin typeface="Open Sans"/>
                        <a:ea typeface="Open Sans"/>
                        <a:cs typeface="Open Sans"/>
                        <a:sym typeface="Open Sans"/>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560325">
                <a:tc>
                  <a:txBody>
                    <a:bodyPr/>
                    <a:lstStyle/>
                    <a:p>
                      <a:pPr indent="0" lvl="0" marL="0" rtl="0" algn="ctr">
                        <a:spcBef>
                          <a:spcPts val="0"/>
                        </a:spcBef>
                        <a:spcAft>
                          <a:spcPts val="0"/>
                        </a:spcAft>
                        <a:buNone/>
                      </a:pPr>
                      <a:r>
                        <a:t/>
                      </a:r>
                      <a:endParaRPr>
                        <a:solidFill>
                          <a:schemeClr val="accent2"/>
                        </a:solidFill>
                        <a:latin typeface="Open Sans"/>
                        <a:ea typeface="Open Sans"/>
                        <a:cs typeface="Open Sans"/>
                        <a:sym typeface="Open Sans"/>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accent2"/>
                        </a:solidFill>
                        <a:latin typeface="Open Sans"/>
                        <a:ea typeface="Open Sans"/>
                        <a:cs typeface="Open Sans"/>
                        <a:sym typeface="Open Sans"/>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accent2"/>
                        </a:solidFill>
                        <a:latin typeface="Open Sans"/>
                        <a:ea typeface="Open Sans"/>
                        <a:cs typeface="Open Sans"/>
                        <a:sym typeface="Open Sans"/>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2"/>
                          </a:solidFill>
                          <a:latin typeface="Open Sans"/>
                          <a:ea typeface="Open Sans"/>
                          <a:cs typeface="Open Sans"/>
                          <a:sym typeface="Open Sans"/>
                        </a:rPr>
                        <a:t>Saturn is a gas giant</a:t>
                      </a:r>
                      <a:endParaRPr>
                        <a:solidFill>
                          <a:schemeClr val="accent2"/>
                        </a:solidFill>
                        <a:latin typeface="Open Sans"/>
                        <a:ea typeface="Open Sans"/>
                        <a:cs typeface="Open Sans"/>
                        <a:sym typeface="Open Sans"/>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560325">
                <a:tc>
                  <a:txBody>
                    <a:bodyPr/>
                    <a:lstStyle/>
                    <a:p>
                      <a:pPr indent="0" lvl="0" marL="0" rtl="0" algn="ctr">
                        <a:spcBef>
                          <a:spcPts val="0"/>
                        </a:spcBef>
                        <a:spcAft>
                          <a:spcPts val="0"/>
                        </a:spcAft>
                        <a:buNone/>
                      </a:pPr>
                      <a:r>
                        <a:t/>
                      </a:r>
                      <a:endParaRPr>
                        <a:solidFill>
                          <a:schemeClr val="accent2"/>
                        </a:solidFill>
                        <a:latin typeface="Open Sans"/>
                        <a:ea typeface="Open Sans"/>
                        <a:cs typeface="Open Sans"/>
                        <a:sym typeface="Open Sans"/>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accent2"/>
                        </a:solidFill>
                        <a:latin typeface="Open Sans"/>
                        <a:ea typeface="Open Sans"/>
                        <a:cs typeface="Open Sans"/>
                        <a:sym typeface="Open Sans"/>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accent2"/>
                        </a:solidFill>
                        <a:latin typeface="Open Sans"/>
                        <a:ea typeface="Open Sans"/>
                        <a:cs typeface="Open Sans"/>
                        <a:sym typeface="Open Sans"/>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2"/>
                          </a:solidFill>
                          <a:latin typeface="Open Sans"/>
                          <a:ea typeface="Open Sans"/>
                          <a:cs typeface="Open Sans"/>
                          <a:sym typeface="Open Sans"/>
                        </a:rPr>
                        <a:t>Jupiter is the biggest planet</a:t>
                      </a:r>
                      <a:endParaRPr>
                        <a:solidFill>
                          <a:schemeClr val="accent2"/>
                        </a:solidFill>
                        <a:latin typeface="Open Sans"/>
                        <a:ea typeface="Open Sans"/>
                        <a:cs typeface="Open Sans"/>
                        <a:sym typeface="Open Sans"/>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560325">
                <a:tc>
                  <a:txBody>
                    <a:bodyPr/>
                    <a:lstStyle/>
                    <a:p>
                      <a:pPr indent="0" lvl="0" marL="0" rtl="0" algn="ctr">
                        <a:spcBef>
                          <a:spcPts val="0"/>
                        </a:spcBef>
                        <a:spcAft>
                          <a:spcPts val="0"/>
                        </a:spcAft>
                        <a:buNone/>
                      </a:pPr>
                      <a:r>
                        <a:rPr lang="en" sz="2200">
                          <a:solidFill>
                            <a:srgbClr val="FFFFFF"/>
                          </a:solidFill>
                          <a:latin typeface="DM Serif Display"/>
                          <a:ea typeface="DM Serif Display"/>
                          <a:cs typeface="DM Serif Display"/>
                          <a:sym typeface="DM Serif Display"/>
                        </a:rPr>
                        <a:t>Speaker 1</a:t>
                      </a:r>
                      <a:endParaRPr sz="2200">
                        <a:solidFill>
                          <a:srgbClr val="FFFFFF"/>
                        </a:solidFill>
                        <a:latin typeface="DM Serif Display"/>
                        <a:ea typeface="DM Serif Display"/>
                        <a:cs typeface="DM Serif Display"/>
                        <a:sym typeface="DM Serif Display"/>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2200">
                          <a:solidFill>
                            <a:srgbClr val="FFFFFF"/>
                          </a:solidFill>
                          <a:latin typeface="DM Serif Display"/>
                          <a:ea typeface="DM Serif Display"/>
                          <a:cs typeface="DM Serif Display"/>
                          <a:sym typeface="DM Serif Display"/>
                        </a:rPr>
                        <a:t>Speaker 2</a:t>
                      </a:r>
                      <a:endParaRPr sz="2200">
                        <a:solidFill>
                          <a:srgbClr val="FFFFFF"/>
                        </a:solidFill>
                        <a:latin typeface="DM Serif Display"/>
                        <a:ea typeface="DM Serif Display"/>
                        <a:cs typeface="DM Serif Display"/>
                        <a:sym typeface="DM Serif Display"/>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2200">
                          <a:solidFill>
                            <a:srgbClr val="FFFFFF"/>
                          </a:solidFill>
                          <a:latin typeface="DM Serif Display"/>
                          <a:ea typeface="DM Serif Display"/>
                          <a:cs typeface="DM Serif Display"/>
                          <a:sym typeface="DM Serif Display"/>
                        </a:rPr>
                        <a:t>Speaker 3</a:t>
                      </a:r>
                      <a:endParaRPr sz="2200">
                        <a:solidFill>
                          <a:srgbClr val="FFFFFF"/>
                        </a:solidFill>
                        <a:latin typeface="DM Serif Display"/>
                        <a:ea typeface="DM Serif Display"/>
                        <a:cs typeface="DM Serif Display"/>
                        <a:sym typeface="DM Serif Display"/>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rgbClr val="FFFFFF"/>
                        </a:solidFill>
                        <a:latin typeface="DM Serif Display"/>
                        <a:ea typeface="DM Serif Display"/>
                        <a:cs typeface="DM Serif Display"/>
                        <a:sym typeface="DM Serif Display"/>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EEEEEE">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rgbClr val="EEEEEE">
                          <a:alpha val="0"/>
                        </a:srgbClr>
                      </a:solidFill>
                      <a:prstDash val="solid"/>
                      <a:round/>
                      <a:headEnd len="sm" w="sm" type="none"/>
                      <a:tailEnd len="sm" w="sm" type="none"/>
                    </a:lnB>
                  </a:tcPr>
                </a:tc>
              </a:tr>
            </a:tbl>
          </a:graphicData>
        </a:graphic>
      </p:graphicFrame>
      <p:grpSp>
        <p:nvGrpSpPr>
          <p:cNvPr id="731" name="Google Shape;731;p32"/>
          <p:cNvGrpSpPr/>
          <p:nvPr/>
        </p:nvGrpSpPr>
        <p:grpSpPr>
          <a:xfrm>
            <a:off x="1370881" y="1886709"/>
            <a:ext cx="356196" cy="265631"/>
            <a:chOff x="5216456" y="3725484"/>
            <a:chExt cx="356196" cy="265631"/>
          </a:xfrm>
        </p:grpSpPr>
        <p:sp>
          <p:nvSpPr>
            <p:cNvPr id="732" name="Google Shape;732;p32"/>
            <p:cNvSpPr/>
            <p:nvPr/>
          </p:nvSpPr>
          <p:spPr>
            <a:xfrm>
              <a:off x="5216456" y="3814335"/>
              <a:ext cx="296465" cy="176780"/>
            </a:xfrm>
            <a:custGeom>
              <a:rect b="b" l="l" r="r" t="t"/>
              <a:pathLst>
                <a:path extrusionOk="0" h="5567" w="9336">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2"/>
            <p:cNvSpPr/>
            <p:nvPr/>
          </p:nvSpPr>
          <p:spPr>
            <a:xfrm>
              <a:off x="5304925" y="3725484"/>
              <a:ext cx="267726" cy="170715"/>
            </a:xfrm>
            <a:custGeom>
              <a:rect b="b" l="l" r="r" t="t"/>
              <a:pathLst>
                <a:path extrusionOk="0" h="5376" w="8431">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4" name="Google Shape;734;p32"/>
          <p:cNvGrpSpPr/>
          <p:nvPr/>
        </p:nvGrpSpPr>
        <p:grpSpPr>
          <a:xfrm>
            <a:off x="1390158" y="3537295"/>
            <a:ext cx="317645" cy="318757"/>
            <a:chOff x="5779408" y="3699191"/>
            <a:chExt cx="317645" cy="318757"/>
          </a:xfrm>
        </p:grpSpPr>
        <p:sp>
          <p:nvSpPr>
            <p:cNvPr id="735" name="Google Shape;735;p32"/>
            <p:cNvSpPr/>
            <p:nvPr/>
          </p:nvSpPr>
          <p:spPr>
            <a:xfrm>
              <a:off x="5892837" y="3700334"/>
              <a:ext cx="204216" cy="317614"/>
            </a:xfrm>
            <a:custGeom>
              <a:rect b="b" l="l" r="r" t="t"/>
              <a:pathLst>
                <a:path extrusionOk="0" h="10002" w="6431">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2"/>
            <p:cNvSpPr/>
            <p:nvPr/>
          </p:nvSpPr>
          <p:spPr>
            <a:xfrm>
              <a:off x="5779408" y="3699191"/>
              <a:ext cx="195134" cy="316883"/>
            </a:xfrm>
            <a:custGeom>
              <a:rect b="b" l="l" r="r" t="t"/>
              <a:pathLst>
                <a:path extrusionOk="0" h="9979" w="6145">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7" name="Google Shape;737;p32"/>
          <p:cNvGrpSpPr/>
          <p:nvPr/>
        </p:nvGrpSpPr>
        <p:grpSpPr>
          <a:xfrm>
            <a:off x="1370881" y="2419196"/>
            <a:ext cx="356196" cy="265631"/>
            <a:chOff x="5216456" y="3725484"/>
            <a:chExt cx="356196" cy="265631"/>
          </a:xfrm>
        </p:grpSpPr>
        <p:sp>
          <p:nvSpPr>
            <p:cNvPr id="738" name="Google Shape;738;p32"/>
            <p:cNvSpPr/>
            <p:nvPr/>
          </p:nvSpPr>
          <p:spPr>
            <a:xfrm>
              <a:off x="5216456" y="3814335"/>
              <a:ext cx="296465" cy="176780"/>
            </a:xfrm>
            <a:custGeom>
              <a:rect b="b" l="l" r="r" t="t"/>
              <a:pathLst>
                <a:path extrusionOk="0" h="5567" w="9336">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2"/>
            <p:cNvSpPr/>
            <p:nvPr/>
          </p:nvSpPr>
          <p:spPr>
            <a:xfrm>
              <a:off x="5304925" y="3725484"/>
              <a:ext cx="267726" cy="170715"/>
            </a:xfrm>
            <a:custGeom>
              <a:rect b="b" l="l" r="r" t="t"/>
              <a:pathLst>
                <a:path extrusionOk="0" h="5376" w="8431">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0" name="Google Shape;740;p32"/>
          <p:cNvGrpSpPr/>
          <p:nvPr/>
        </p:nvGrpSpPr>
        <p:grpSpPr>
          <a:xfrm>
            <a:off x="1390158" y="2951682"/>
            <a:ext cx="317645" cy="318757"/>
            <a:chOff x="5779408" y="3699191"/>
            <a:chExt cx="317645" cy="318757"/>
          </a:xfrm>
        </p:grpSpPr>
        <p:sp>
          <p:nvSpPr>
            <p:cNvPr id="741" name="Google Shape;741;p32"/>
            <p:cNvSpPr/>
            <p:nvPr/>
          </p:nvSpPr>
          <p:spPr>
            <a:xfrm>
              <a:off x="5892837" y="3700334"/>
              <a:ext cx="204216" cy="317614"/>
            </a:xfrm>
            <a:custGeom>
              <a:rect b="b" l="l" r="r" t="t"/>
              <a:pathLst>
                <a:path extrusionOk="0" h="10002" w="6431">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2"/>
            <p:cNvSpPr/>
            <p:nvPr/>
          </p:nvSpPr>
          <p:spPr>
            <a:xfrm>
              <a:off x="5779408" y="3699191"/>
              <a:ext cx="195134" cy="316883"/>
            </a:xfrm>
            <a:custGeom>
              <a:rect b="b" l="l" r="r" t="t"/>
              <a:pathLst>
                <a:path extrusionOk="0" h="9979" w="6145">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3" name="Google Shape;743;p32"/>
          <p:cNvGrpSpPr/>
          <p:nvPr/>
        </p:nvGrpSpPr>
        <p:grpSpPr>
          <a:xfrm>
            <a:off x="3112456" y="1886709"/>
            <a:ext cx="356196" cy="265631"/>
            <a:chOff x="5216456" y="3725484"/>
            <a:chExt cx="356196" cy="265631"/>
          </a:xfrm>
        </p:grpSpPr>
        <p:sp>
          <p:nvSpPr>
            <p:cNvPr id="744" name="Google Shape;744;p32"/>
            <p:cNvSpPr/>
            <p:nvPr/>
          </p:nvSpPr>
          <p:spPr>
            <a:xfrm>
              <a:off x="5216456" y="3814335"/>
              <a:ext cx="296465" cy="176780"/>
            </a:xfrm>
            <a:custGeom>
              <a:rect b="b" l="l" r="r" t="t"/>
              <a:pathLst>
                <a:path extrusionOk="0" h="5567" w="9336">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2"/>
            <p:cNvSpPr/>
            <p:nvPr/>
          </p:nvSpPr>
          <p:spPr>
            <a:xfrm>
              <a:off x="5304925" y="3725484"/>
              <a:ext cx="267726" cy="170715"/>
            </a:xfrm>
            <a:custGeom>
              <a:rect b="b" l="l" r="r" t="t"/>
              <a:pathLst>
                <a:path extrusionOk="0" h="5376" w="8431">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6" name="Google Shape;746;p32"/>
          <p:cNvGrpSpPr/>
          <p:nvPr/>
        </p:nvGrpSpPr>
        <p:grpSpPr>
          <a:xfrm>
            <a:off x="3112456" y="2445759"/>
            <a:ext cx="356196" cy="265631"/>
            <a:chOff x="5216456" y="3725484"/>
            <a:chExt cx="356196" cy="265631"/>
          </a:xfrm>
        </p:grpSpPr>
        <p:sp>
          <p:nvSpPr>
            <p:cNvPr id="747" name="Google Shape;747;p32"/>
            <p:cNvSpPr/>
            <p:nvPr/>
          </p:nvSpPr>
          <p:spPr>
            <a:xfrm>
              <a:off x="5216456" y="3814335"/>
              <a:ext cx="296465" cy="176780"/>
            </a:xfrm>
            <a:custGeom>
              <a:rect b="b" l="l" r="r" t="t"/>
              <a:pathLst>
                <a:path extrusionOk="0" h="5567" w="9336">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2"/>
            <p:cNvSpPr/>
            <p:nvPr/>
          </p:nvSpPr>
          <p:spPr>
            <a:xfrm>
              <a:off x="5304925" y="3725484"/>
              <a:ext cx="267726" cy="170715"/>
            </a:xfrm>
            <a:custGeom>
              <a:rect b="b" l="l" r="r" t="t"/>
              <a:pathLst>
                <a:path extrusionOk="0" h="5376" w="8431">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9" name="Google Shape;749;p32"/>
          <p:cNvGrpSpPr/>
          <p:nvPr/>
        </p:nvGrpSpPr>
        <p:grpSpPr>
          <a:xfrm>
            <a:off x="3112456" y="3004809"/>
            <a:ext cx="356196" cy="265631"/>
            <a:chOff x="5216456" y="3725484"/>
            <a:chExt cx="356196" cy="265631"/>
          </a:xfrm>
        </p:grpSpPr>
        <p:sp>
          <p:nvSpPr>
            <p:cNvPr id="750" name="Google Shape;750;p32"/>
            <p:cNvSpPr/>
            <p:nvPr/>
          </p:nvSpPr>
          <p:spPr>
            <a:xfrm>
              <a:off x="5216456" y="3814335"/>
              <a:ext cx="296465" cy="176780"/>
            </a:xfrm>
            <a:custGeom>
              <a:rect b="b" l="l" r="r" t="t"/>
              <a:pathLst>
                <a:path extrusionOk="0" h="5567" w="9336">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2"/>
            <p:cNvSpPr/>
            <p:nvPr/>
          </p:nvSpPr>
          <p:spPr>
            <a:xfrm>
              <a:off x="5304925" y="3725484"/>
              <a:ext cx="267726" cy="170715"/>
            </a:xfrm>
            <a:custGeom>
              <a:rect b="b" l="l" r="r" t="t"/>
              <a:pathLst>
                <a:path extrusionOk="0" h="5376" w="8431">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2" name="Google Shape;752;p32"/>
          <p:cNvGrpSpPr/>
          <p:nvPr/>
        </p:nvGrpSpPr>
        <p:grpSpPr>
          <a:xfrm>
            <a:off x="3112456" y="3563859"/>
            <a:ext cx="356196" cy="265631"/>
            <a:chOff x="5216456" y="3725484"/>
            <a:chExt cx="356196" cy="265631"/>
          </a:xfrm>
        </p:grpSpPr>
        <p:sp>
          <p:nvSpPr>
            <p:cNvPr id="753" name="Google Shape;753;p32"/>
            <p:cNvSpPr/>
            <p:nvPr/>
          </p:nvSpPr>
          <p:spPr>
            <a:xfrm>
              <a:off x="5216456" y="3814335"/>
              <a:ext cx="296465" cy="176780"/>
            </a:xfrm>
            <a:custGeom>
              <a:rect b="b" l="l" r="r" t="t"/>
              <a:pathLst>
                <a:path extrusionOk="0" h="5567" w="9336">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2"/>
            <p:cNvSpPr/>
            <p:nvPr/>
          </p:nvSpPr>
          <p:spPr>
            <a:xfrm>
              <a:off x="5304925" y="3725484"/>
              <a:ext cx="267726" cy="170715"/>
            </a:xfrm>
            <a:custGeom>
              <a:rect b="b" l="l" r="r" t="t"/>
              <a:pathLst>
                <a:path extrusionOk="0" h="5376" w="8431">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5" name="Google Shape;755;p32"/>
          <p:cNvGrpSpPr/>
          <p:nvPr/>
        </p:nvGrpSpPr>
        <p:grpSpPr>
          <a:xfrm>
            <a:off x="4873308" y="2951682"/>
            <a:ext cx="317645" cy="318757"/>
            <a:chOff x="5779408" y="3699191"/>
            <a:chExt cx="317645" cy="318757"/>
          </a:xfrm>
        </p:grpSpPr>
        <p:sp>
          <p:nvSpPr>
            <p:cNvPr id="756" name="Google Shape;756;p32"/>
            <p:cNvSpPr/>
            <p:nvPr/>
          </p:nvSpPr>
          <p:spPr>
            <a:xfrm>
              <a:off x="5892837" y="3700334"/>
              <a:ext cx="204216" cy="317614"/>
            </a:xfrm>
            <a:custGeom>
              <a:rect b="b" l="l" r="r" t="t"/>
              <a:pathLst>
                <a:path extrusionOk="0" h="10002" w="6431">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2"/>
            <p:cNvSpPr/>
            <p:nvPr/>
          </p:nvSpPr>
          <p:spPr>
            <a:xfrm>
              <a:off x="5779408" y="3699191"/>
              <a:ext cx="195134" cy="316883"/>
            </a:xfrm>
            <a:custGeom>
              <a:rect b="b" l="l" r="r" t="t"/>
              <a:pathLst>
                <a:path extrusionOk="0" h="9979" w="6145">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8" name="Google Shape;758;p32"/>
          <p:cNvGrpSpPr/>
          <p:nvPr/>
        </p:nvGrpSpPr>
        <p:grpSpPr>
          <a:xfrm>
            <a:off x="4873308" y="3537295"/>
            <a:ext cx="317645" cy="318757"/>
            <a:chOff x="5779408" y="3699191"/>
            <a:chExt cx="317645" cy="318757"/>
          </a:xfrm>
        </p:grpSpPr>
        <p:sp>
          <p:nvSpPr>
            <p:cNvPr id="759" name="Google Shape;759;p32"/>
            <p:cNvSpPr/>
            <p:nvPr/>
          </p:nvSpPr>
          <p:spPr>
            <a:xfrm>
              <a:off x="5892837" y="3700334"/>
              <a:ext cx="204216" cy="317614"/>
            </a:xfrm>
            <a:custGeom>
              <a:rect b="b" l="l" r="r" t="t"/>
              <a:pathLst>
                <a:path extrusionOk="0" h="10002" w="6431">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2"/>
            <p:cNvSpPr/>
            <p:nvPr/>
          </p:nvSpPr>
          <p:spPr>
            <a:xfrm>
              <a:off x="5779408" y="3699191"/>
              <a:ext cx="195134" cy="316883"/>
            </a:xfrm>
            <a:custGeom>
              <a:rect b="b" l="l" r="r" t="t"/>
              <a:pathLst>
                <a:path extrusionOk="0" h="9979" w="6145">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1" name="Google Shape;761;p32"/>
          <p:cNvGrpSpPr/>
          <p:nvPr/>
        </p:nvGrpSpPr>
        <p:grpSpPr>
          <a:xfrm>
            <a:off x="4854031" y="1886709"/>
            <a:ext cx="356196" cy="265631"/>
            <a:chOff x="5216456" y="3725484"/>
            <a:chExt cx="356196" cy="265631"/>
          </a:xfrm>
        </p:grpSpPr>
        <p:sp>
          <p:nvSpPr>
            <p:cNvPr id="762" name="Google Shape;762;p32"/>
            <p:cNvSpPr/>
            <p:nvPr/>
          </p:nvSpPr>
          <p:spPr>
            <a:xfrm>
              <a:off x="5216456" y="3814335"/>
              <a:ext cx="296465" cy="176780"/>
            </a:xfrm>
            <a:custGeom>
              <a:rect b="b" l="l" r="r" t="t"/>
              <a:pathLst>
                <a:path extrusionOk="0" h="5567" w="9336">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2"/>
            <p:cNvSpPr/>
            <p:nvPr/>
          </p:nvSpPr>
          <p:spPr>
            <a:xfrm>
              <a:off x="5304925" y="3725484"/>
              <a:ext cx="267726" cy="170715"/>
            </a:xfrm>
            <a:custGeom>
              <a:rect b="b" l="l" r="r" t="t"/>
              <a:pathLst>
                <a:path extrusionOk="0" h="5376" w="8431">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4" name="Google Shape;764;p32"/>
          <p:cNvGrpSpPr/>
          <p:nvPr/>
        </p:nvGrpSpPr>
        <p:grpSpPr>
          <a:xfrm>
            <a:off x="4854031" y="2419196"/>
            <a:ext cx="356196" cy="265631"/>
            <a:chOff x="5216456" y="3725484"/>
            <a:chExt cx="356196" cy="265631"/>
          </a:xfrm>
        </p:grpSpPr>
        <p:sp>
          <p:nvSpPr>
            <p:cNvPr id="765" name="Google Shape;765;p32"/>
            <p:cNvSpPr/>
            <p:nvPr/>
          </p:nvSpPr>
          <p:spPr>
            <a:xfrm>
              <a:off x="5216456" y="3814335"/>
              <a:ext cx="296465" cy="176780"/>
            </a:xfrm>
            <a:custGeom>
              <a:rect b="b" l="l" r="r" t="t"/>
              <a:pathLst>
                <a:path extrusionOk="0" h="5567" w="9336">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2"/>
            <p:cNvSpPr/>
            <p:nvPr/>
          </p:nvSpPr>
          <p:spPr>
            <a:xfrm>
              <a:off x="5304925" y="3725484"/>
              <a:ext cx="267726" cy="170715"/>
            </a:xfrm>
            <a:custGeom>
              <a:rect b="b" l="l" r="r" t="t"/>
              <a:pathLst>
                <a:path extrusionOk="0" h="5376" w="8431">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7" name="Google Shape;767;p32"/>
          <p:cNvGrpSpPr/>
          <p:nvPr/>
        </p:nvGrpSpPr>
        <p:grpSpPr>
          <a:xfrm>
            <a:off x="3122550" y="1201357"/>
            <a:ext cx="336002" cy="427629"/>
            <a:chOff x="7594288" y="2415259"/>
            <a:chExt cx="279513" cy="355735"/>
          </a:xfrm>
        </p:grpSpPr>
        <p:sp>
          <p:nvSpPr>
            <p:cNvPr id="768" name="Google Shape;768;p32"/>
            <p:cNvSpPr/>
            <p:nvPr/>
          </p:nvSpPr>
          <p:spPr>
            <a:xfrm>
              <a:off x="7696108" y="2531841"/>
              <a:ext cx="10233" cy="16220"/>
            </a:xfrm>
            <a:custGeom>
              <a:rect b="b" l="l" r="r" t="t"/>
              <a:pathLst>
                <a:path extrusionOk="0" h="512" w="323">
                  <a:moveTo>
                    <a:pt x="167" y="0"/>
                  </a:moveTo>
                  <a:cubicBezTo>
                    <a:pt x="72" y="0"/>
                    <a:pt x="1" y="71"/>
                    <a:pt x="1" y="167"/>
                  </a:cubicBezTo>
                  <a:lnTo>
                    <a:pt x="1" y="345"/>
                  </a:lnTo>
                  <a:cubicBezTo>
                    <a:pt x="1" y="429"/>
                    <a:pt x="72" y="512"/>
                    <a:pt x="167" y="512"/>
                  </a:cubicBezTo>
                  <a:cubicBezTo>
                    <a:pt x="251" y="512"/>
                    <a:pt x="322" y="429"/>
                    <a:pt x="322" y="345"/>
                  </a:cubicBezTo>
                  <a:lnTo>
                    <a:pt x="322" y="167"/>
                  </a:lnTo>
                  <a:cubicBezTo>
                    <a:pt x="322" y="71"/>
                    <a:pt x="251" y="0"/>
                    <a:pt x="16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2"/>
            <p:cNvSpPr/>
            <p:nvPr/>
          </p:nvSpPr>
          <p:spPr>
            <a:xfrm>
              <a:off x="7762889" y="2531841"/>
              <a:ext cx="10581" cy="16220"/>
            </a:xfrm>
            <a:custGeom>
              <a:rect b="b" l="l" r="r" t="t"/>
              <a:pathLst>
                <a:path extrusionOk="0" h="512" w="334">
                  <a:moveTo>
                    <a:pt x="167" y="0"/>
                  </a:moveTo>
                  <a:cubicBezTo>
                    <a:pt x="84" y="0"/>
                    <a:pt x="0" y="71"/>
                    <a:pt x="0" y="167"/>
                  </a:cubicBezTo>
                  <a:lnTo>
                    <a:pt x="0" y="345"/>
                  </a:lnTo>
                  <a:cubicBezTo>
                    <a:pt x="0" y="429"/>
                    <a:pt x="84" y="512"/>
                    <a:pt x="167" y="512"/>
                  </a:cubicBezTo>
                  <a:cubicBezTo>
                    <a:pt x="262" y="512"/>
                    <a:pt x="334" y="429"/>
                    <a:pt x="334" y="345"/>
                  </a:cubicBezTo>
                  <a:lnTo>
                    <a:pt x="334" y="167"/>
                  </a:lnTo>
                  <a:cubicBezTo>
                    <a:pt x="334" y="71"/>
                    <a:pt x="262" y="0"/>
                    <a:pt x="16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2"/>
            <p:cNvSpPr/>
            <p:nvPr/>
          </p:nvSpPr>
          <p:spPr>
            <a:xfrm>
              <a:off x="7711948" y="2571156"/>
              <a:ext cx="45302" cy="15777"/>
            </a:xfrm>
            <a:custGeom>
              <a:rect b="b" l="l" r="r" t="t"/>
              <a:pathLst>
                <a:path extrusionOk="0" h="498" w="1430">
                  <a:moveTo>
                    <a:pt x="188" y="0"/>
                  </a:moveTo>
                  <a:cubicBezTo>
                    <a:pt x="147" y="0"/>
                    <a:pt x="102" y="15"/>
                    <a:pt x="60" y="45"/>
                  </a:cubicBezTo>
                  <a:cubicBezTo>
                    <a:pt x="1" y="93"/>
                    <a:pt x="1" y="200"/>
                    <a:pt x="60" y="283"/>
                  </a:cubicBezTo>
                  <a:cubicBezTo>
                    <a:pt x="215" y="414"/>
                    <a:pt x="453" y="497"/>
                    <a:pt x="703" y="497"/>
                  </a:cubicBezTo>
                  <a:cubicBezTo>
                    <a:pt x="977" y="497"/>
                    <a:pt x="1215" y="414"/>
                    <a:pt x="1346" y="283"/>
                  </a:cubicBezTo>
                  <a:cubicBezTo>
                    <a:pt x="1430" y="223"/>
                    <a:pt x="1430" y="116"/>
                    <a:pt x="1370" y="45"/>
                  </a:cubicBezTo>
                  <a:cubicBezTo>
                    <a:pt x="1340" y="15"/>
                    <a:pt x="1302" y="0"/>
                    <a:pt x="1260" y="0"/>
                  </a:cubicBezTo>
                  <a:cubicBezTo>
                    <a:pt x="1218" y="0"/>
                    <a:pt x="1174" y="15"/>
                    <a:pt x="1132" y="45"/>
                  </a:cubicBezTo>
                  <a:cubicBezTo>
                    <a:pt x="1072" y="93"/>
                    <a:pt x="930" y="176"/>
                    <a:pt x="715" y="176"/>
                  </a:cubicBezTo>
                  <a:cubicBezTo>
                    <a:pt x="513" y="176"/>
                    <a:pt x="358" y="93"/>
                    <a:pt x="298" y="45"/>
                  </a:cubicBezTo>
                  <a:cubicBezTo>
                    <a:pt x="269" y="15"/>
                    <a:pt x="230" y="0"/>
                    <a:pt x="18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2"/>
            <p:cNvSpPr/>
            <p:nvPr/>
          </p:nvSpPr>
          <p:spPr>
            <a:xfrm>
              <a:off x="7594288" y="2415259"/>
              <a:ext cx="279513" cy="355735"/>
            </a:xfrm>
            <a:custGeom>
              <a:rect b="b" l="l" r="r" t="t"/>
              <a:pathLst>
                <a:path extrusionOk="0" h="11229" w="8823">
                  <a:moveTo>
                    <a:pt x="6846" y="2323"/>
                  </a:moveTo>
                  <a:lnTo>
                    <a:pt x="6751" y="3501"/>
                  </a:lnTo>
                  <a:lnTo>
                    <a:pt x="6727" y="3501"/>
                  </a:lnTo>
                  <a:cubicBezTo>
                    <a:pt x="6620" y="3501"/>
                    <a:pt x="6537" y="3418"/>
                    <a:pt x="6537" y="3311"/>
                  </a:cubicBezTo>
                  <a:lnTo>
                    <a:pt x="6537" y="2406"/>
                  </a:lnTo>
                  <a:cubicBezTo>
                    <a:pt x="6632" y="2406"/>
                    <a:pt x="6739" y="2370"/>
                    <a:pt x="6846" y="2323"/>
                  </a:cubicBezTo>
                  <a:close/>
                  <a:moveTo>
                    <a:pt x="6358" y="346"/>
                  </a:moveTo>
                  <a:cubicBezTo>
                    <a:pt x="6846" y="346"/>
                    <a:pt x="7251" y="751"/>
                    <a:pt x="7251" y="1239"/>
                  </a:cubicBezTo>
                  <a:cubicBezTo>
                    <a:pt x="7251" y="1727"/>
                    <a:pt x="6846" y="2132"/>
                    <a:pt x="6358" y="2132"/>
                  </a:cubicBezTo>
                  <a:cubicBezTo>
                    <a:pt x="6037" y="2132"/>
                    <a:pt x="5739" y="1954"/>
                    <a:pt x="5584" y="1680"/>
                  </a:cubicBezTo>
                  <a:cubicBezTo>
                    <a:pt x="5551" y="1630"/>
                    <a:pt x="5490" y="1604"/>
                    <a:pt x="5432" y="1604"/>
                  </a:cubicBezTo>
                  <a:cubicBezTo>
                    <a:pt x="5406" y="1604"/>
                    <a:pt x="5380" y="1609"/>
                    <a:pt x="5358" y="1620"/>
                  </a:cubicBezTo>
                  <a:cubicBezTo>
                    <a:pt x="5286" y="1668"/>
                    <a:pt x="5251" y="1775"/>
                    <a:pt x="5298" y="1846"/>
                  </a:cubicBezTo>
                  <a:cubicBezTo>
                    <a:pt x="5310" y="1858"/>
                    <a:pt x="5310" y="1882"/>
                    <a:pt x="5322" y="1894"/>
                  </a:cubicBezTo>
                  <a:cubicBezTo>
                    <a:pt x="5263" y="1942"/>
                    <a:pt x="5191" y="1954"/>
                    <a:pt x="5120" y="1954"/>
                  </a:cubicBezTo>
                  <a:cubicBezTo>
                    <a:pt x="4917" y="1954"/>
                    <a:pt x="4763" y="1787"/>
                    <a:pt x="4763" y="1596"/>
                  </a:cubicBezTo>
                  <a:cubicBezTo>
                    <a:pt x="4763" y="1501"/>
                    <a:pt x="4679" y="1430"/>
                    <a:pt x="4596" y="1430"/>
                  </a:cubicBezTo>
                  <a:cubicBezTo>
                    <a:pt x="4513" y="1430"/>
                    <a:pt x="4429" y="1501"/>
                    <a:pt x="4429" y="1596"/>
                  </a:cubicBezTo>
                  <a:cubicBezTo>
                    <a:pt x="4429" y="1977"/>
                    <a:pt x="4739" y="2299"/>
                    <a:pt x="5132" y="2299"/>
                  </a:cubicBezTo>
                  <a:cubicBezTo>
                    <a:pt x="5286" y="2299"/>
                    <a:pt x="5429" y="2251"/>
                    <a:pt x="5548" y="2156"/>
                  </a:cubicBezTo>
                  <a:cubicBezTo>
                    <a:pt x="5727" y="2323"/>
                    <a:pt x="5965" y="2430"/>
                    <a:pt x="6215" y="2454"/>
                  </a:cubicBezTo>
                  <a:lnTo>
                    <a:pt x="6215" y="3347"/>
                  </a:lnTo>
                  <a:cubicBezTo>
                    <a:pt x="6215" y="3632"/>
                    <a:pt x="6453" y="3871"/>
                    <a:pt x="6739" y="3871"/>
                  </a:cubicBezTo>
                  <a:lnTo>
                    <a:pt x="7001" y="3871"/>
                  </a:lnTo>
                  <a:cubicBezTo>
                    <a:pt x="7084" y="3871"/>
                    <a:pt x="7156" y="3906"/>
                    <a:pt x="7215" y="3966"/>
                  </a:cubicBezTo>
                  <a:cubicBezTo>
                    <a:pt x="7275" y="4025"/>
                    <a:pt x="7287" y="4097"/>
                    <a:pt x="7287" y="4168"/>
                  </a:cubicBezTo>
                  <a:cubicBezTo>
                    <a:pt x="7275" y="4299"/>
                    <a:pt x="7144" y="4418"/>
                    <a:pt x="6989" y="4418"/>
                  </a:cubicBezTo>
                  <a:lnTo>
                    <a:pt x="6918" y="4418"/>
                  </a:lnTo>
                  <a:lnTo>
                    <a:pt x="6918" y="4406"/>
                  </a:lnTo>
                  <a:cubicBezTo>
                    <a:pt x="6918" y="4323"/>
                    <a:pt x="6846" y="4240"/>
                    <a:pt x="6751" y="4240"/>
                  </a:cubicBezTo>
                  <a:cubicBezTo>
                    <a:pt x="6668" y="4240"/>
                    <a:pt x="6596" y="4323"/>
                    <a:pt x="6596" y="4406"/>
                  </a:cubicBezTo>
                  <a:cubicBezTo>
                    <a:pt x="6596" y="5585"/>
                    <a:pt x="5644" y="6526"/>
                    <a:pt x="4465" y="6526"/>
                  </a:cubicBezTo>
                  <a:cubicBezTo>
                    <a:pt x="3274" y="6490"/>
                    <a:pt x="2322" y="5561"/>
                    <a:pt x="2322" y="4382"/>
                  </a:cubicBezTo>
                  <a:cubicBezTo>
                    <a:pt x="2322" y="4287"/>
                    <a:pt x="2250" y="4216"/>
                    <a:pt x="2155" y="4216"/>
                  </a:cubicBezTo>
                  <a:cubicBezTo>
                    <a:pt x="2072" y="4216"/>
                    <a:pt x="1988" y="4287"/>
                    <a:pt x="1988" y="4382"/>
                  </a:cubicBezTo>
                  <a:lnTo>
                    <a:pt x="1988" y="4394"/>
                  </a:lnTo>
                  <a:lnTo>
                    <a:pt x="1893" y="4394"/>
                  </a:lnTo>
                  <a:cubicBezTo>
                    <a:pt x="1810" y="4394"/>
                    <a:pt x="1738" y="4371"/>
                    <a:pt x="1679" y="4311"/>
                  </a:cubicBezTo>
                  <a:cubicBezTo>
                    <a:pt x="1619" y="4252"/>
                    <a:pt x="1607" y="4168"/>
                    <a:pt x="1607" y="4097"/>
                  </a:cubicBezTo>
                  <a:cubicBezTo>
                    <a:pt x="1619" y="3966"/>
                    <a:pt x="1750" y="3847"/>
                    <a:pt x="1905" y="3847"/>
                  </a:cubicBezTo>
                  <a:lnTo>
                    <a:pt x="2143" y="3847"/>
                  </a:lnTo>
                  <a:cubicBezTo>
                    <a:pt x="2429" y="3847"/>
                    <a:pt x="2667" y="3609"/>
                    <a:pt x="2667" y="3323"/>
                  </a:cubicBezTo>
                  <a:lnTo>
                    <a:pt x="2667" y="2549"/>
                  </a:lnTo>
                  <a:cubicBezTo>
                    <a:pt x="2667" y="2251"/>
                    <a:pt x="2905" y="2013"/>
                    <a:pt x="3203" y="2013"/>
                  </a:cubicBezTo>
                  <a:lnTo>
                    <a:pt x="3882" y="2013"/>
                  </a:lnTo>
                  <a:cubicBezTo>
                    <a:pt x="3965" y="2013"/>
                    <a:pt x="4048" y="1942"/>
                    <a:pt x="4048" y="1846"/>
                  </a:cubicBezTo>
                  <a:cubicBezTo>
                    <a:pt x="4048" y="1763"/>
                    <a:pt x="3965" y="1680"/>
                    <a:pt x="3882" y="1680"/>
                  </a:cubicBezTo>
                  <a:lnTo>
                    <a:pt x="3203" y="1680"/>
                  </a:lnTo>
                  <a:cubicBezTo>
                    <a:pt x="2727" y="1680"/>
                    <a:pt x="2334" y="2073"/>
                    <a:pt x="2334" y="2549"/>
                  </a:cubicBezTo>
                  <a:lnTo>
                    <a:pt x="2334" y="3323"/>
                  </a:lnTo>
                  <a:cubicBezTo>
                    <a:pt x="2334" y="3430"/>
                    <a:pt x="2250" y="3513"/>
                    <a:pt x="2143" y="3513"/>
                  </a:cubicBezTo>
                  <a:lnTo>
                    <a:pt x="2107" y="3513"/>
                  </a:lnTo>
                  <a:lnTo>
                    <a:pt x="1929" y="1704"/>
                  </a:lnTo>
                  <a:cubicBezTo>
                    <a:pt x="1905" y="1358"/>
                    <a:pt x="2012" y="1001"/>
                    <a:pt x="2238" y="751"/>
                  </a:cubicBezTo>
                  <a:cubicBezTo>
                    <a:pt x="2477" y="489"/>
                    <a:pt x="2810" y="346"/>
                    <a:pt x="3167" y="346"/>
                  </a:cubicBezTo>
                  <a:close/>
                  <a:moveTo>
                    <a:pt x="5525" y="6597"/>
                  </a:moveTo>
                  <a:lnTo>
                    <a:pt x="5525" y="7169"/>
                  </a:lnTo>
                  <a:cubicBezTo>
                    <a:pt x="5525" y="7466"/>
                    <a:pt x="5727" y="7740"/>
                    <a:pt x="6013" y="7835"/>
                  </a:cubicBezTo>
                  <a:lnTo>
                    <a:pt x="6310" y="7919"/>
                  </a:lnTo>
                  <a:cubicBezTo>
                    <a:pt x="6239" y="8204"/>
                    <a:pt x="6084" y="8454"/>
                    <a:pt x="5894" y="8681"/>
                  </a:cubicBezTo>
                  <a:cubicBezTo>
                    <a:pt x="5834" y="8752"/>
                    <a:pt x="5834" y="8859"/>
                    <a:pt x="5906" y="8919"/>
                  </a:cubicBezTo>
                  <a:cubicBezTo>
                    <a:pt x="5941" y="8954"/>
                    <a:pt x="5977" y="8966"/>
                    <a:pt x="6013" y="8966"/>
                  </a:cubicBezTo>
                  <a:cubicBezTo>
                    <a:pt x="6060" y="8966"/>
                    <a:pt x="6096" y="8954"/>
                    <a:pt x="6132" y="8907"/>
                  </a:cubicBezTo>
                  <a:cubicBezTo>
                    <a:pt x="6358" y="8657"/>
                    <a:pt x="6513" y="8359"/>
                    <a:pt x="6608" y="8026"/>
                  </a:cubicBezTo>
                  <a:lnTo>
                    <a:pt x="6965" y="8133"/>
                  </a:lnTo>
                  <a:cubicBezTo>
                    <a:pt x="6810" y="8621"/>
                    <a:pt x="6501" y="9097"/>
                    <a:pt x="6084" y="9443"/>
                  </a:cubicBezTo>
                  <a:cubicBezTo>
                    <a:pt x="5608" y="9824"/>
                    <a:pt x="5048" y="10026"/>
                    <a:pt x="4429" y="10026"/>
                  </a:cubicBezTo>
                  <a:cubicBezTo>
                    <a:pt x="3822" y="10026"/>
                    <a:pt x="3262" y="9812"/>
                    <a:pt x="2786" y="9443"/>
                  </a:cubicBezTo>
                  <a:cubicBezTo>
                    <a:pt x="2346" y="9097"/>
                    <a:pt x="2036" y="8633"/>
                    <a:pt x="1893" y="8121"/>
                  </a:cubicBezTo>
                  <a:lnTo>
                    <a:pt x="2250" y="8014"/>
                  </a:lnTo>
                  <a:cubicBezTo>
                    <a:pt x="2381" y="8454"/>
                    <a:pt x="2631" y="8847"/>
                    <a:pt x="2989" y="9145"/>
                  </a:cubicBezTo>
                  <a:cubicBezTo>
                    <a:pt x="3393" y="9466"/>
                    <a:pt x="3917" y="9669"/>
                    <a:pt x="4429" y="9669"/>
                  </a:cubicBezTo>
                  <a:cubicBezTo>
                    <a:pt x="4834" y="9669"/>
                    <a:pt x="5227" y="9562"/>
                    <a:pt x="5560" y="9371"/>
                  </a:cubicBezTo>
                  <a:cubicBezTo>
                    <a:pt x="5644" y="9324"/>
                    <a:pt x="5667" y="9216"/>
                    <a:pt x="5620" y="9145"/>
                  </a:cubicBezTo>
                  <a:cubicBezTo>
                    <a:pt x="5595" y="9096"/>
                    <a:pt x="5537" y="9064"/>
                    <a:pt x="5480" y="9064"/>
                  </a:cubicBezTo>
                  <a:cubicBezTo>
                    <a:pt x="5454" y="9064"/>
                    <a:pt x="5428" y="9070"/>
                    <a:pt x="5406" y="9085"/>
                  </a:cubicBezTo>
                  <a:cubicBezTo>
                    <a:pt x="5108" y="9252"/>
                    <a:pt x="4774" y="9335"/>
                    <a:pt x="4429" y="9335"/>
                  </a:cubicBezTo>
                  <a:cubicBezTo>
                    <a:pt x="3572" y="9335"/>
                    <a:pt x="2798" y="8752"/>
                    <a:pt x="2560" y="7919"/>
                  </a:cubicBezTo>
                  <a:lnTo>
                    <a:pt x="2881" y="7835"/>
                  </a:lnTo>
                  <a:cubicBezTo>
                    <a:pt x="3179" y="7740"/>
                    <a:pt x="3381" y="7478"/>
                    <a:pt x="3381" y="7169"/>
                  </a:cubicBezTo>
                  <a:lnTo>
                    <a:pt x="3381" y="6597"/>
                  </a:lnTo>
                  <a:cubicBezTo>
                    <a:pt x="3703" y="6764"/>
                    <a:pt x="4060" y="6835"/>
                    <a:pt x="4453" y="6835"/>
                  </a:cubicBezTo>
                  <a:cubicBezTo>
                    <a:pt x="4834" y="6835"/>
                    <a:pt x="5191" y="6752"/>
                    <a:pt x="5525" y="6597"/>
                  </a:cubicBezTo>
                  <a:close/>
                  <a:moveTo>
                    <a:pt x="3155" y="1"/>
                  </a:moveTo>
                  <a:cubicBezTo>
                    <a:pt x="2703" y="1"/>
                    <a:pt x="2286" y="191"/>
                    <a:pt x="1988" y="525"/>
                  </a:cubicBezTo>
                  <a:cubicBezTo>
                    <a:pt x="1691" y="846"/>
                    <a:pt x="1548" y="1299"/>
                    <a:pt x="1596" y="1727"/>
                  </a:cubicBezTo>
                  <a:lnTo>
                    <a:pt x="1774" y="3525"/>
                  </a:lnTo>
                  <a:cubicBezTo>
                    <a:pt x="1500" y="3573"/>
                    <a:pt x="1298" y="3799"/>
                    <a:pt x="1262" y="4073"/>
                  </a:cubicBezTo>
                  <a:cubicBezTo>
                    <a:pt x="1250" y="4228"/>
                    <a:pt x="1310" y="4406"/>
                    <a:pt x="1417" y="4525"/>
                  </a:cubicBezTo>
                  <a:cubicBezTo>
                    <a:pt x="1536" y="4644"/>
                    <a:pt x="1691" y="4716"/>
                    <a:pt x="1857" y="4716"/>
                  </a:cubicBezTo>
                  <a:lnTo>
                    <a:pt x="1977" y="4716"/>
                  </a:lnTo>
                  <a:cubicBezTo>
                    <a:pt x="2060" y="5406"/>
                    <a:pt x="2453" y="6014"/>
                    <a:pt x="3000" y="6395"/>
                  </a:cubicBezTo>
                  <a:lnTo>
                    <a:pt x="3000" y="7145"/>
                  </a:lnTo>
                  <a:cubicBezTo>
                    <a:pt x="3000" y="7311"/>
                    <a:pt x="2905" y="7442"/>
                    <a:pt x="2739" y="7490"/>
                  </a:cubicBezTo>
                  <a:lnTo>
                    <a:pt x="881" y="8038"/>
                  </a:lnTo>
                  <a:cubicBezTo>
                    <a:pt x="357" y="8192"/>
                    <a:pt x="0" y="8681"/>
                    <a:pt x="0" y="9216"/>
                  </a:cubicBezTo>
                  <a:lnTo>
                    <a:pt x="0" y="11062"/>
                  </a:lnTo>
                  <a:cubicBezTo>
                    <a:pt x="0" y="11157"/>
                    <a:pt x="72" y="11229"/>
                    <a:pt x="155" y="11229"/>
                  </a:cubicBezTo>
                  <a:cubicBezTo>
                    <a:pt x="250" y="11229"/>
                    <a:pt x="322" y="11157"/>
                    <a:pt x="322" y="11062"/>
                  </a:cubicBezTo>
                  <a:lnTo>
                    <a:pt x="322" y="9216"/>
                  </a:lnTo>
                  <a:cubicBezTo>
                    <a:pt x="322" y="8835"/>
                    <a:pt x="595" y="8478"/>
                    <a:pt x="964" y="8371"/>
                  </a:cubicBezTo>
                  <a:lnTo>
                    <a:pt x="1500" y="8204"/>
                  </a:lnTo>
                  <a:cubicBezTo>
                    <a:pt x="1667" y="8788"/>
                    <a:pt x="2024" y="9324"/>
                    <a:pt x="2500" y="9693"/>
                  </a:cubicBezTo>
                  <a:cubicBezTo>
                    <a:pt x="3012" y="10109"/>
                    <a:pt x="3691" y="10348"/>
                    <a:pt x="4358" y="10348"/>
                  </a:cubicBezTo>
                  <a:cubicBezTo>
                    <a:pt x="5025" y="10348"/>
                    <a:pt x="5691" y="10109"/>
                    <a:pt x="6215" y="9693"/>
                  </a:cubicBezTo>
                  <a:cubicBezTo>
                    <a:pt x="6691" y="9300"/>
                    <a:pt x="7049" y="8788"/>
                    <a:pt x="7215" y="8192"/>
                  </a:cubicBezTo>
                  <a:lnTo>
                    <a:pt x="7775" y="8347"/>
                  </a:lnTo>
                  <a:cubicBezTo>
                    <a:pt x="8156" y="8454"/>
                    <a:pt x="8418" y="8812"/>
                    <a:pt x="8418" y="9205"/>
                  </a:cubicBezTo>
                  <a:lnTo>
                    <a:pt x="8418" y="11050"/>
                  </a:lnTo>
                  <a:cubicBezTo>
                    <a:pt x="8418" y="11133"/>
                    <a:pt x="8489" y="11217"/>
                    <a:pt x="8584" y="11217"/>
                  </a:cubicBezTo>
                  <a:cubicBezTo>
                    <a:pt x="8668" y="11217"/>
                    <a:pt x="8751" y="11133"/>
                    <a:pt x="8751" y="11050"/>
                  </a:cubicBezTo>
                  <a:lnTo>
                    <a:pt x="8751" y="9216"/>
                  </a:lnTo>
                  <a:cubicBezTo>
                    <a:pt x="8823" y="8681"/>
                    <a:pt x="8465" y="8192"/>
                    <a:pt x="7942" y="8038"/>
                  </a:cubicBezTo>
                  <a:lnTo>
                    <a:pt x="6084" y="7490"/>
                  </a:lnTo>
                  <a:cubicBezTo>
                    <a:pt x="5941" y="7442"/>
                    <a:pt x="5822" y="7300"/>
                    <a:pt x="5822" y="7145"/>
                  </a:cubicBezTo>
                  <a:lnTo>
                    <a:pt x="5822" y="6395"/>
                  </a:lnTo>
                  <a:cubicBezTo>
                    <a:pt x="6370" y="6002"/>
                    <a:pt x="6751" y="5406"/>
                    <a:pt x="6846" y="4716"/>
                  </a:cubicBezTo>
                  <a:lnTo>
                    <a:pt x="6953" y="4716"/>
                  </a:lnTo>
                  <a:cubicBezTo>
                    <a:pt x="7275" y="4716"/>
                    <a:pt x="7549" y="4478"/>
                    <a:pt x="7572" y="4180"/>
                  </a:cubicBezTo>
                  <a:cubicBezTo>
                    <a:pt x="7584" y="4025"/>
                    <a:pt x="7525" y="3847"/>
                    <a:pt x="7430" y="3728"/>
                  </a:cubicBezTo>
                  <a:cubicBezTo>
                    <a:pt x="7334" y="3620"/>
                    <a:pt x="7203" y="3549"/>
                    <a:pt x="7072" y="3525"/>
                  </a:cubicBezTo>
                  <a:lnTo>
                    <a:pt x="7168" y="2120"/>
                  </a:lnTo>
                  <a:cubicBezTo>
                    <a:pt x="7406" y="1894"/>
                    <a:pt x="7561" y="1585"/>
                    <a:pt x="7561" y="1227"/>
                  </a:cubicBezTo>
                  <a:cubicBezTo>
                    <a:pt x="7561" y="549"/>
                    <a:pt x="7013" y="1"/>
                    <a:pt x="633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2"/>
            <p:cNvSpPr/>
            <p:nvPr/>
          </p:nvSpPr>
          <p:spPr>
            <a:xfrm>
              <a:off x="7690469" y="2515241"/>
              <a:ext cx="21511" cy="10581"/>
            </a:xfrm>
            <a:custGeom>
              <a:rect b="b" l="l" r="r" t="t"/>
              <a:pathLst>
                <a:path extrusionOk="0" h="334" w="679">
                  <a:moveTo>
                    <a:pt x="167" y="0"/>
                  </a:moveTo>
                  <a:cubicBezTo>
                    <a:pt x="72" y="0"/>
                    <a:pt x="0" y="72"/>
                    <a:pt x="0" y="167"/>
                  </a:cubicBezTo>
                  <a:cubicBezTo>
                    <a:pt x="0" y="262"/>
                    <a:pt x="72" y="334"/>
                    <a:pt x="167" y="334"/>
                  </a:cubicBezTo>
                  <a:lnTo>
                    <a:pt x="524" y="334"/>
                  </a:lnTo>
                  <a:cubicBezTo>
                    <a:pt x="607" y="334"/>
                    <a:pt x="679" y="262"/>
                    <a:pt x="679" y="167"/>
                  </a:cubicBezTo>
                  <a:cubicBezTo>
                    <a:pt x="679" y="72"/>
                    <a:pt x="607" y="0"/>
                    <a:pt x="52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2"/>
            <p:cNvSpPr/>
            <p:nvPr/>
          </p:nvSpPr>
          <p:spPr>
            <a:xfrm>
              <a:off x="7757218" y="2515241"/>
              <a:ext cx="21923" cy="10581"/>
            </a:xfrm>
            <a:custGeom>
              <a:rect b="b" l="l" r="r" t="t"/>
              <a:pathLst>
                <a:path extrusionOk="0" h="334" w="692">
                  <a:moveTo>
                    <a:pt x="167" y="0"/>
                  </a:moveTo>
                  <a:cubicBezTo>
                    <a:pt x="84" y="0"/>
                    <a:pt x="1" y="72"/>
                    <a:pt x="1" y="167"/>
                  </a:cubicBezTo>
                  <a:cubicBezTo>
                    <a:pt x="1" y="262"/>
                    <a:pt x="84" y="334"/>
                    <a:pt x="167" y="334"/>
                  </a:cubicBezTo>
                  <a:lnTo>
                    <a:pt x="524" y="334"/>
                  </a:lnTo>
                  <a:cubicBezTo>
                    <a:pt x="620" y="334"/>
                    <a:pt x="691" y="262"/>
                    <a:pt x="691" y="167"/>
                  </a:cubicBezTo>
                  <a:cubicBezTo>
                    <a:pt x="691" y="72"/>
                    <a:pt x="620" y="0"/>
                    <a:pt x="52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4" name="Google Shape;774;p32"/>
          <p:cNvGrpSpPr/>
          <p:nvPr/>
        </p:nvGrpSpPr>
        <p:grpSpPr>
          <a:xfrm>
            <a:off x="1389791" y="1202728"/>
            <a:ext cx="318332" cy="424887"/>
            <a:chOff x="5812066" y="2416019"/>
            <a:chExt cx="264813" cy="353454"/>
          </a:xfrm>
        </p:grpSpPr>
        <p:sp>
          <p:nvSpPr>
            <p:cNvPr id="775" name="Google Shape;775;p32"/>
            <p:cNvSpPr/>
            <p:nvPr/>
          </p:nvSpPr>
          <p:spPr>
            <a:xfrm>
              <a:off x="5812066" y="2416019"/>
              <a:ext cx="264813" cy="353454"/>
            </a:xfrm>
            <a:custGeom>
              <a:rect b="b" l="l" r="r" t="t"/>
              <a:pathLst>
                <a:path extrusionOk="0" h="11157" w="8359">
                  <a:moveTo>
                    <a:pt x="1572" y="346"/>
                  </a:moveTo>
                  <a:cubicBezTo>
                    <a:pt x="1905" y="346"/>
                    <a:pt x="2215" y="501"/>
                    <a:pt x="2405" y="751"/>
                  </a:cubicBezTo>
                  <a:cubicBezTo>
                    <a:pt x="1846" y="1144"/>
                    <a:pt x="1405" y="1715"/>
                    <a:pt x="1203" y="2394"/>
                  </a:cubicBezTo>
                  <a:cubicBezTo>
                    <a:pt x="798" y="2239"/>
                    <a:pt x="524" y="1834"/>
                    <a:pt x="524" y="1406"/>
                  </a:cubicBezTo>
                  <a:cubicBezTo>
                    <a:pt x="524" y="822"/>
                    <a:pt x="1000" y="346"/>
                    <a:pt x="1572" y="346"/>
                  </a:cubicBezTo>
                  <a:close/>
                  <a:moveTo>
                    <a:pt x="6799" y="358"/>
                  </a:moveTo>
                  <a:cubicBezTo>
                    <a:pt x="7382" y="358"/>
                    <a:pt x="7858" y="834"/>
                    <a:pt x="7858" y="1406"/>
                  </a:cubicBezTo>
                  <a:cubicBezTo>
                    <a:pt x="7858" y="1858"/>
                    <a:pt x="7572" y="2239"/>
                    <a:pt x="7168" y="2394"/>
                  </a:cubicBezTo>
                  <a:cubicBezTo>
                    <a:pt x="6965" y="1727"/>
                    <a:pt x="6537" y="1144"/>
                    <a:pt x="5965" y="751"/>
                  </a:cubicBezTo>
                  <a:cubicBezTo>
                    <a:pt x="6167" y="501"/>
                    <a:pt x="6465" y="358"/>
                    <a:pt x="6799" y="358"/>
                  </a:cubicBezTo>
                  <a:close/>
                  <a:moveTo>
                    <a:pt x="4191" y="548"/>
                  </a:moveTo>
                  <a:cubicBezTo>
                    <a:pt x="5739" y="548"/>
                    <a:pt x="6989" y="1799"/>
                    <a:pt x="6989" y="3346"/>
                  </a:cubicBezTo>
                  <a:cubicBezTo>
                    <a:pt x="6989" y="3537"/>
                    <a:pt x="6977" y="3727"/>
                    <a:pt x="6929" y="3930"/>
                  </a:cubicBezTo>
                  <a:cubicBezTo>
                    <a:pt x="6870" y="3894"/>
                    <a:pt x="6799" y="3882"/>
                    <a:pt x="6727" y="3882"/>
                  </a:cubicBezTo>
                  <a:lnTo>
                    <a:pt x="6620" y="3882"/>
                  </a:lnTo>
                  <a:lnTo>
                    <a:pt x="6620" y="3489"/>
                  </a:lnTo>
                  <a:lnTo>
                    <a:pt x="6632" y="3489"/>
                  </a:lnTo>
                  <a:cubicBezTo>
                    <a:pt x="6727" y="3489"/>
                    <a:pt x="6799" y="3418"/>
                    <a:pt x="6799" y="3335"/>
                  </a:cubicBezTo>
                  <a:cubicBezTo>
                    <a:pt x="6799" y="3239"/>
                    <a:pt x="6727" y="3168"/>
                    <a:pt x="6632" y="3168"/>
                  </a:cubicBezTo>
                  <a:cubicBezTo>
                    <a:pt x="5263" y="3168"/>
                    <a:pt x="4286" y="2715"/>
                    <a:pt x="3703" y="2346"/>
                  </a:cubicBezTo>
                  <a:cubicBezTo>
                    <a:pt x="3060" y="1942"/>
                    <a:pt x="2750" y="1525"/>
                    <a:pt x="2738" y="1525"/>
                  </a:cubicBezTo>
                  <a:cubicBezTo>
                    <a:pt x="2705" y="1484"/>
                    <a:pt x="2656" y="1463"/>
                    <a:pt x="2608" y="1463"/>
                  </a:cubicBezTo>
                  <a:cubicBezTo>
                    <a:pt x="2573" y="1463"/>
                    <a:pt x="2538" y="1475"/>
                    <a:pt x="2512" y="1501"/>
                  </a:cubicBezTo>
                  <a:cubicBezTo>
                    <a:pt x="2441" y="1561"/>
                    <a:pt x="2417" y="1668"/>
                    <a:pt x="2477" y="1715"/>
                  </a:cubicBezTo>
                  <a:cubicBezTo>
                    <a:pt x="2500" y="1739"/>
                    <a:pt x="2834" y="2168"/>
                    <a:pt x="3512" y="2596"/>
                  </a:cubicBezTo>
                  <a:cubicBezTo>
                    <a:pt x="4084" y="2965"/>
                    <a:pt x="5024" y="3382"/>
                    <a:pt x="6287" y="3466"/>
                  </a:cubicBezTo>
                  <a:lnTo>
                    <a:pt x="6287" y="4013"/>
                  </a:lnTo>
                  <a:cubicBezTo>
                    <a:pt x="6287" y="4073"/>
                    <a:pt x="6322" y="4120"/>
                    <a:pt x="6370" y="4144"/>
                  </a:cubicBezTo>
                  <a:cubicBezTo>
                    <a:pt x="6406" y="4180"/>
                    <a:pt x="6406" y="4180"/>
                    <a:pt x="6572" y="4180"/>
                  </a:cubicBezTo>
                  <a:lnTo>
                    <a:pt x="6715" y="4180"/>
                  </a:lnTo>
                  <a:cubicBezTo>
                    <a:pt x="6858" y="4180"/>
                    <a:pt x="6977" y="4299"/>
                    <a:pt x="6977" y="4442"/>
                  </a:cubicBezTo>
                  <a:cubicBezTo>
                    <a:pt x="6977" y="4597"/>
                    <a:pt x="6858" y="4716"/>
                    <a:pt x="6715" y="4716"/>
                  </a:cubicBezTo>
                  <a:lnTo>
                    <a:pt x="6608" y="4716"/>
                  </a:lnTo>
                  <a:lnTo>
                    <a:pt x="6608" y="4692"/>
                  </a:lnTo>
                  <a:cubicBezTo>
                    <a:pt x="6608" y="4609"/>
                    <a:pt x="6537" y="4537"/>
                    <a:pt x="6441" y="4537"/>
                  </a:cubicBezTo>
                  <a:cubicBezTo>
                    <a:pt x="6358" y="4537"/>
                    <a:pt x="6275" y="4609"/>
                    <a:pt x="6275" y="4692"/>
                  </a:cubicBezTo>
                  <a:cubicBezTo>
                    <a:pt x="6275" y="5859"/>
                    <a:pt x="5346" y="6799"/>
                    <a:pt x="4179" y="6799"/>
                  </a:cubicBezTo>
                  <a:cubicBezTo>
                    <a:pt x="3024" y="6799"/>
                    <a:pt x="2096" y="5871"/>
                    <a:pt x="2096" y="4716"/>
                  </a:cubicBezTo>
                  <a:cubicBezTo>
                    <a:pt x="2096" y="4620"/>
                    <a:pt x="2024" y="4549"/>
                    <a:pt x="1929" y="4549"/>
                  </a:cubicBezTo>
                  <a:cubicBezTo>
                    <a:pt x="1846" y="4549"/>
                    <a:pt x="1774" y="4620"/>
                    <a:pt x="1774" y="4716"/>
                  </a:cubicBezTo>
                  <a:lnTo>
                    <a:pt x="1774" y="4728"/>
                  </a:lnTo>
                  <a:lnTo>
                    <a:pt x="1667" y="4728"/>
                  </a:lnTo>
                  <a:cubicBezTo>
                    <a:pt x="1512" y="4728"/>
                    <a:pt x="1393" y="4609"/>
                    <a:pt x="1393" y="4466"/>
                  </a:cubicBezTo>
                  <a:cubicBezTo>
                    <a:pt x="1393" y="4311"/>
                    <a:pt x="1512" y="4192"/>
                    <a:pt x="1667" y="4192"/>
                  </a:cubicBezTo>
                  <a:lnTo>
                    <a:pt x="1798" y="4192"/>
                  </a:lnTo>
                  <a:cubicBezTo>
                    <a:pt x="1976" y="4192"/>
                    <a:pt x="1976" y="4192"/>
                    <a:pt x="2012" y="4180"/>
                  </a:cubicBezTo>
                  <a:cubicBezTo>
                    <a:pt x="2072" y="4144"/>
                    <a:pt x="2096" y="4085"/>
                    <a:pt x="2096" y="4025"/>
                  </a:cubicBezTo>
                  <a:lnTo>
                    <a:pt x="2096" y="3847"/>
                  </a:lnTo>
                  <a:cubicBezTo>
                    <a:pt x="2096" y="3335"/>
                    <a:pt x="2262" y="2882"/>
                    <a:pt x="2572" y="2513"/>
                  </a:cubicBezTo>
                  <a:cubicBezTo>
                    <a:pt x="2631" y="2442"/>
                    <a:pt x="2619" y="2334"/>
                    <a:pt x="2560" y="2287"/>
                  </a:cubicBezTo>
                  <a:cubicBezTo>
                    <a:pt x="2528" y="2260"/>
                    <a:pt x="2488" y="2248"/>
                    <a:pt x="2450" y="2248"/>
                  </a:cubicBezTo>
                  <a:cubicBezTo>
                    <a:pt x="2404" y="2248"/>
                    <a:pt x="2360" y="2266"/>
                    <a:pt x="2334" y="2299"/>
                  </a:cubicBezTo>
                  <a:cubicBezTo>
                    <a:pt x="1965" y="2739"/>
                    <a:pt x="1774" y="3251"/>
                    <a:pt x="1774" y="3870"/>
                  </a:cubicBezTo>
                  <a:lnTo>
                    <a:pt x="1774" y="3882"/>
                  </a:lnTo>
                  <a:lnTo>
                    <a:pt x="1667" y="3882"/>
                  </a:lnTo>
                  <a:cubicBezTo>
                    <a:pt x="1595" y="3882"/>
                    <a:pt x="1512" y="3894"/>
                    <a:pt x="1453" y="3930"/>
                  </a:cubicBezTo>
                  <a:cubicBezTo>
                    <a:pt x="1417" y="3727"/>
                    <a:pt x="1393" y="3537"/>
                    <a:pt x="1393" y="3346"/>
                  </a:cubicBezTo>
                  <a:cubicBezTo>
                    <a:pt x="1393" y="1799"/>
                    <a:pt x="2643" y="548"/>
                    <a:pt x="4191" y="548"/>
                  </a:cubicBezTo>
                  <a:close/>
                  <a:moveTo>
                    <a:pt x="5084" y="6990"/>
                  </a:moveTo>
                  <a:lnTo>
                    <a:pt x="5084" y="7537"/>
                  </a:lnTo>
                  <a:cubicBezTo>
                    <a:pt x="5084" y="7895"/>
                    <a:pt x="5310" y="8228"/>
                    <a:pt x="5667" y="8347"/>
                  </a:cubicBezTo>
                  <a:lnTo>
                    <a:pt x="6001" y="8466"/>
                  </a:lnTo>
                  <a:lnTo>
                    <a:pt x="5620" y="8811"/>
                  </a:lnTo>
                  <a:cubicBezTo>
                    <a:pt x="5489" y="8942"/>
                    <a:pt x="5429" y="9109"/>
                    <a:pt x="5429" y="9300"/>
                  </a:cubicBezTo>
                  <a:lnTo>
                    <a:pt x="5429" y="9359"/>
                  </a:lnTo>
                  <a:cubicBezTo>
                    <a:pt x="5060" y="9514"/>
                    <a:pt x="4643" y="9621"/>
                    <a:pt x="4191" y="9621"/>
                  </a:cubicBezTo>
                  <a:cubicBezTo>
                    <a:pt x="3762" y="9621"/>
                    <a:pt x="3334" y="9538"/>
                    <a:pt x="2965" y="9359"/>
                  </a:cubicBezTo>
                  <a:lnTo>
                    <a:pt x="2965" y="9300"/>
                  </a:lnTo>
                  <a:cubicBezTo>
                    <a:pt x="2965" y="9121"/>
                    <a:pt x="2881" y="8942"/>
                    <a:pt x="2762" y="8811"/>
                  </a:cubicBezTo>
                  <a:lnTo>
                    <a:pt x="2429" y="8466"/>
                  </a:lnTo>
                  <a:lnTo>
                    <a:pt x="2750" y="8347"/>
                  </a:lnTo>
                  <a:cubicBezTo>
                    <a:pt x="3096" y="8228"/>
                    <a:pt x="3334" y="7895"/>
                    <a:pt x="3334" y="7537"/>
                  </a:cubicBezTo>
                  <a:lnTo>
                    <a:pt x="3334" y="6990"/>
                  </a:lnTo>
                  <a:cubicBezTo>
                    <a:pt x="3596" y="7097"/>
                    <a:pt x="3893" y="7156"/>
                    <a:pt x="4215" y="7156"/>
                  </a:cubicBezTo>
                  <a:cubicBezTo>
                    <a:pt x="4524" y="7156"/>
                    <a:pt x="4822" y="7097"/>
                    <a:pt x="5084" y="6990"/>
                  </a:cubicBezTo>
                  <a:close/>
                  <a:moveTo>
                    <a:pt x="1560" y="1"/>
                  </a:moveTo>
                  <a:cubicBezTo>
                    <a:pt x="798" y="1"/>
                    <a:pt x="179" y="620"/>
                    <a:pt x="179" y="1382"/>
                  </a:cubicBezTo>
                  <a:cubicBezTo>
                    <a:pt x="179" y="1977"/>
                    <a:pt x="548" y="2501"/>
                    <a:pt x="1119" y="2692"/>
                  </a:cubicBezTo>
                  <a:cubicBezTo>
                    <a:pt x="1072" y="2882"/>
                    <a:pt x="1060" y="3096"/>
                    <a:pt x="1060" y="3299"/>
                  </a:cubicBezTo>
                  <a:cubicBezTo>
                    <a:pt x="1060" y="3573"/>
                    <a:pt x="1084" y="3835"/>
                    <a:pt x="1155" y="4108"/>
                  </a:cubicBezTo>
                  <a:cubicBezTo>
                    <a:pt x="1095" y="4192"/>
                    <a:pt x="1060" y="4311"/>
                    <a:pt x="1060" y="4442"/>
                  </a:cubicBezTo>
                  <a:cubicBezTo>
                    <a:pt x="1060" y="4775"/>
                    <a:pt x="1322" y="5037"/>
                    <a:pt x="1655" y="5037"/>
                  </a:cubicBezTo>
                  <a:lnTo>
                    <a:pt x="1774" y="5037"/>
                  </a:lnTo>
                  <a:cubicBezTo>
                    <a:pt x="1869" y="5799"/>
                    <a:pt x="2334" y="6442"/>
                    <a:pt x="2965" y="6811"/>
                  </a:cubicBezTo>
                  <a:lnTo>
                    <a:pt x="2965" y="7526"/>
                  </a:lnTo>
                  <a:cubicBezTo>
                    <a:pt x="2965" y="7752"/>
                    <a:pt x="2810" y="7954"/>
                    <a:pt x="2596" y="8038"/>
                  </a:cubicBezTo>
                  <a:lnTo>
                    <a:pt x="798" y="8669"/>
                  </a:lnTo>
                  <a:cubicBezTo>
                    <a:pt x="322" y="8835"/>
                    <a:pt x="0" y="9300"/>
                    <a:pt x="0" y="9823"/>
                  </a:cubicBezTo>
                  <a:lnTo>
                    <a:pt x="0" y="10990"/>
                  </a:lnTo>
                  <a:cubicBezTo>
                    <a:pt x="0" y="11085"/>
                    <a:pt x="71" y="11157"/>
                    <a:pt x="155" y="11157"/>
                  </a:cubicBezTo>
                  <a:cubicBezTo>
                    <a:pt x="250" y="11157"/>
                    <a:pt x="322" y="11085"/>
                    <a:pt x="322" y="10990"/>
                  </a:cubicBezTo>
                  <a:lnTo>
                    <a:pt x="322" y="9823"/>
                  </a:lnTo>
                  <a:cubicBezTo>
                    <a:pt x="322" y="9442"/>
                    <a:pt x="560" y="9109"/>
                    <a:pt x="917" y="8990"/>
                  </a:cubicBezTo>
                  <a:lnTo>
                    <a:pt x="2048" y="8585"/>
                  </a:lnTo>
                  <a:lnTo>
                    <a:pt x="2512" y="9050"/>
                  </a:lnTo>
                  <a:cubicBezTo>
                    <a:pt x="2584" y="9121"/>
                    <a:pt x="2619" y="9204"/>
                    <a:pt x="2619" y="9300"/>
                  </a:cubicBezTo>
                  <a:lnTo>
                    <a:pt x="2619" y="10990"/>
                  </a:lnTo>
                  <a:cubicBezTo>
                    <a:pt x="2619" y="11085"/>
                    <a:pt x="2691" y="11157"/>
                    <a:pt x="2774" y="11157"/>
                  </a:cubicBezTo>
                  <a:cubicBezTo>
                    <a:pt x="2869" y="11157"/>
                    <a:pt x="2941" y="11085"/>
                    <a:pt x="2941" y="10990"/>
                  </a:cubicBezTo>
                  <a:lnTo>
                    <a:pt x="2941" y="9704"/>
                  </a:lnTo>
                  <a:cubicBezTo>
                    <a:pt x="3334" y="9847"/>
                    <a:pt x="3751" y="9943"/>
                    <a:pt x="4179" y="9943"/>
                  </a:cubicBezTo>
                  <a:cubicBezTo>
                    <a:pt x="4608" y="9943"/>
                    <a:pt x="5024" y="9859"/>
                    <a:pt x="5417" y="9704"/>
                  </a:cubicBezTo>
                  <a:lnTo>
                    <a:pt x="5417" y="9776"/>
                  </a:lnTo>
                  <a:cubicBezTo>
                    <a:pt x="5417" y="9859"/>
                    <a:pt x="5489" y="9943"/>
                    <a:pt x="5572" y="9943"/>
                  </a:cubicBezTo>
                  <a:cubicBezTo>
                    <a:pt x="5667" y="9943"/>
                    <a:pt x="5739" y="9859"/>
                    <a:pt x="5739" y="9776"/>
                  </a:cubicBezTo>
                  <a:lnTo>
                    <a:pt x="5739" y="9300"/>
                  </a:lnTo>
                  <a:cubicBezTo>
                    <a:pt x="5739" y="9204"/>
                    <a:pt x="5786" y="9109"/>
                    <a:pt x="5846" y="9038"/>
                  </a:cubicBezTo>
                  <a:lnTo>
                    <a:pt x="6310" y="8585"/>
                  </a:lnTo>
                  <a:lnTo>
                    <a:pt x="7441" y="8978"/>
                  </a:lnTo>
                  <a:cubicBezTo>
                    <a:pt x="7799" y="9097"/>
                    <a:pt x="8037" y="9442"/>
                    <a:pt x="8037" y="9812"/>
                  </a:cubicBezTo>
                  <a:lnTo>
                    <a:pt x="8037" y="10990"/>
                  </a:lnTo>
                  <a:cubicBezTo>
                    <a:pt x="8037" y="11085"/>
                    <a:pt x="8108" y="11157"/>
                    <a:pt x="8192" y="11157"/>
                  </a:cubicBezTo>
                  <a:cubicBezTo>
                    <a:pt x="8287" y="11157"/>
                    <a:pt x="8358" y="11085"/>
                    <a:pt x="8358" y="10990"/>
                  </a:cubicBezTo>
                  <a:lnTo>
                    <a:pt x="8358" y="9812"/>
                  </a:lnTo>
                  <a:cubicBezTo>
                    <a:pt x="8358" y="9300"/>
                    <a:pt x="8037" y="8835"/>
                    <a:pt x="7561" y="8669"/>
                  </a:cubicBezTo>
                  <a:lnTo>
                    <a:pt x="5763" y="8038"/>
                  </a:lnTo>
                  <a:cubicBezTo>
                    <a:pt x="5548" y="7954"/>
                    <a:pt x="5405" y="7752"/>
                    <a:pt x="5405" y="7526"/>
                  </a:cubicBezTo>
                  <a:lnTo>
                    <a:pt x="5405" y="6811"/>
                  </a:lnTo>
                  <a:cubicBezTo>
                    <a:pt x="6037" y="6442"/>
                    <a:pt x="6489" y="5799"/>
                    <a:pt x="6596" y="5037"/>
                  </a:cubicBezTo>
                  <a:lnTo>
                    <a:pt x="6715" y="5037"/>
                  </a:lnTo>
                  <a:cubicBezTo>
                    <a:pt x="7037" y="5037"/>
                    <a:pt x="7310" y="4775"/>
                    <a:pt x="7310" y="4442"/>
                  </a:cubicBezTo>
                  <a:cubicBezTo>
                    <a:pt x="7310" y="4323"/>
                    <a:pt x="7263" y="4204"/>
                    <a:pt x="7203" y="4108"/>
                  </a:cubicBezTo>
                  <a:cubicBezTo>
                    <a:pt x="7275" y="3847"/>
                    <a:pt x="7310" y="3585"/>
                    <a:pt x="7310" y="3299"/>
                  </a:cubicBezTo>
                  <a:cubicBezTo>
                    <a:pt x="7310" y="3096"/>
                    <a:pt x="7287" y="2882"/>
                    <a:pt x="7251" y="2692"/>
                  </a:cubicBezTo>
                  <a:cubicBezTo>
                    <a:pt x="7799" y="2501"/>
                    <a:pt x="8180" y="1977"/>
                    <a:pt x="8180" y="1382"/>
                  </a:cubicBezTo>
                  <a:cubicBezTo>
                    <a:pt x="8180" y="620"/>
                    <a:pt x="7561" y="1"/>
                    <a:pt x="6799" y="1"/>
                  </a:cubicBezTo>
                  <a:cubicBezTo>
                    <a:pt x="6358" y="1"/>
                    <a:pt x="5953" y="203"/>
                    <a:pt x="5679" y="560"/>
                  </a:cubicBezTo>
                  <a:cubicBezTo>
                    <a:pt x="5239" y="310"/>
                    <a:pt x="4727" y="179"/>
                    <a:pt x="4179" y="179"/>
                  </a:cubicBezTo>
                  <a:cubicBezTo>
                    <a:pt x="3631" y="179"/>
                    <a:pt x="3119" y="310"/>
                    <a:pt x="2679" y="560"/>
                  </a:cubicBezTo>
                  <a:cubicBezTo>
                    <a:pt x="2429" y="203"/>
                    <a:pt x="2012" y="1"/>
                    <a:pt x="156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2"/>
            <p:cNvSpPr/>
            <p:nvPr/>
          </p:nvSpPr>
          <p:spPr>
            <a:xfrm>
              <a:off x="5923707" y="2588136"/>
              <a:ext cx="43402" cy="15396"/>
            </a:xfrm>
            <a:custGeom>
              <a:rect b="b" l="l" r="r" t="t"/>
              <a:pathLst>
                <a:path extrusionOk="0" h="486" w="1370">
                  <a:moveTo>
                    <a:pt x="173" y="0"/>
                  </a:moveTo>
                  <a:cubicBezTo>
                    <a:pt x="131" y="0"/>
                    <a:pt x="90" y="15"/>
                    <a:pt x="60" y="45"/>
                  </a:cubicBezTo>
                  <a:cubicBezTo>
                    <a:pt x="0" y="104"/>
                    <a:pt x="0" y="199"/>
                    <a:pt x="60" y="259"/>
                  </a:cubicBezTo>
                  <a:cubicBezTo>
                    <a:pt x="191" y="402"/>
                    <a:pt x="429" y="485"/>
                    <a:pt x="703" y="485"/>
                  </a:cubicBezTo>
                  <a:cubicBezTo>
                    <a:pt x="953" y="485"/>
                    <a:pt x="1191" y="402"/>
                    <a:pt x="1334" y="259"/>
                  </a:cubicBezTo>
                  <a:cubicBezTo>
                    <a:pt x="1370" y="199"/>
                    <a:pt x="1370" y="104"/>
                    <a:pt x="1310" y="45"/>
                  </a:cubicBezTo>
                  <a:cubicBezTo>
                    <a:pt x="1280" y="15"/>
                    <a:pt x="1239" y="0"/>
                    <a:pt x="1197" y="0"/>
                  </a:cubicBezTo>
                  <a:cubicBezTo>
                    <a:pt x="1155" y="0"/>
                    <a:pt x="1114" y="15"/>
                    <a:pt x="1084" y="45"/>
                  </a:cubicBezTo>
                  <a:cubicBezTo>
                    <a:pt x="1024" y="104"/>
                    <a:pt x="881" y="176"/>
                    <a:pt x="679" y="176"/>
                  </a:cubicBezTo>
                  <a:cubicBezTo>
                    <a:pt x="488" y="176"/>
                    <a:pt x="346" y="104"/>
                    <a:pt x="286" y="45"/>
                  </a:cubicBezTo>
                  <a:cubicBezTo>
                    <a:pt x="256" y="15"/>
                    <a:pt x="215" y="0"/>
                    <a:pt x="17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2"/>
            <p:cNvSpPr/>
            <p:nvPr/>
          </p:nvSpPr>
          <p:spPr>
            <a:xfrm>
              <a:off x="5983677" y="2742291"/>
              <a:ext cx="10201" cy="26833"/>
            </a:xfrm>
            <a:custGeom>
              <a:rect b="b" l="l" r="r" t="t"/>
              <a:pathLst>
                <a:path extrusionOk="0" h="847" w="322">
                  <a:moveTo>
                    <a:pt x="155" y="1"/>
                  </a:moveTo>
                  <a:cubicBezTo>
                    <a:pt x="72" y="1"/>
                    <a:pt x="0" y="72"/>
                    <a:pt x="0" y="155"/>
                  </a:cubicBezTo>
                  <a:lnTo>
                    <a:pt x="0" y="679"/>
                  </a:lnTo>
                  <a:cubicBezTo>
                    <a:pt x="0" y="775"/>
                    <a:pt x="72" y="846"/>
                    <a:pt x="155" y="846"/>
                  </a:cubicBezTo>
                  <a:cubicBezTo>
                    <a:pt x="250" y="846"/>
                    <a:pt x="322" y="775"/>
                    <a:pt x="322" y="679"/>
                  </a:cubicBezTo>
                  <a:lnTo>
                    <a:pt x="322" y="155"/>
                  </a:lnTo>
                  <a:cubicBezTo>
                    <a:pt x="322" y="72"/>
                    <a:pt x="262" y="1"/>
                    <a:pt x="15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2"/>
            <p:cNvSpPr/>
            <p:nvPr/>
          </p:nvSpPr>
          <p:spPr>
            <a:xfrm>
              <a:off x="5906726" y="2543531"/>
              <a:ext cx="10581" cy="16252"/>
            </a:xfrm>
            <a:custGeom>
              <a:rect b="b" l="l" r="r" t="t"/>
              <a:pathLst>
                <a:path extrusionOk="0" h="513" w="334">
                  <a:moveTo>
                    <a:pt x="167" y="0"/>
                  </a:moveTo>
                  <a:cubicBezTo>
                    <a:pt x="72" y="0"/>
                    <a:pt x="1" y="72"/>
                    <a:pt x="1" y="167"/>
                  </a:cubicBezTo>
                  <a:lnTo>
                    <a:pt x="1" y="345"/>
                  </a:lnTo>
                  <a:cubicBezTo>
                    <a:pt x="1" y="441"/>
                    <a:pt x="72" y="512"/>
                    <a:pt x="167" y="512"/>
                  </a:cubicBezTo>
                  <a:cubicBezTo>
                    <a:pt x="251" y="512"/>
                    <a:pt x="322" y="441"/>
                    <a:pt x="322" y="345"/>
                  </a:cubicBezTo>
                  <a:lnTo>
                    <a:pt x="322" y="167"/>
                  </a:lnTo>
                  <a:cubicBezTo>
                    <a:pt x="334" y="72"/>
                    <a:pt x="251" y="0"/>
                    <a:pt x="16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2"/>
            <p:cNvSpPr/>
            <p:nvPr/>
          </p:nvSpPr>
          <p:spPr>
            <a:xfrm>
              <a:off x="5972747" y="2543531"/>
              <a:ext cx="10581" cy="16252"/>
            </a:xfrm>
            <a:custGeom>
              <a:rect b="b" l="l" r="r" t="t"/>
              <a:pathLst>
                <a:path extrusionOk="0" h="513" w="334">
                  <a:moveTo>
                    <a:pt x="167" y="0"/>
                  </a:moveTo>
                  <a:cubicBezTo>
                    <a:pt x="72" y="0"/>
                    <a:pt x="0" y="72"/>
                    <a:pt x="0" y="167"/>
                  </a:cubicBezTo>
                  <a:lnTo>
                    <a:pt x="0" y="345"/>
                  </a:lnTo>
                  <a:cubicBezTo>
                    <a:pt x="0" y="441"/>
                    <a:pt x="72" y="512"/>
                    <a:pt x="167" y="512"/>
                  </a:cubicBezTo>
                  <a:cubicBezTo>
                    <a:pt x="250" y="512"/>
                    <a:pt x="322" y="441"/>
                    <a:pt x="322" y="345"/>
                  </a:cubicBezTo>
                  <a:lnTo>
                    <a:pt x="322" y="167"/>
                  </a:lnTo>
                  <a:cubicBezTo>
                    <a:pt x="333" y="72"/>
                    <a:pt x="250" y="0"/>
                    <a:pt x="16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2"/>
            <p:cNvSpPr/>
            <p:nvPr/>
          </p:nvSpPr>
          <p:spPr>
            <a:xfrm>
              <a:off x="5901055" y="2526931"/>
              <a:ext cx="16252" cy="10581"/>
            </a:xfrm>
            <a:custGeom>
              <a:rect b="b" l="l" r="r" t="t"/>
              <a:pathLst>
                <a:path extrusionOk="0" h="334" w="513">
                  <a:moveTo>
                    <a:pt x="168" y="0"/>
                  </a:moveTo>
                  <a:cubicBezTo>
                    <a:pt x="72" y="0"/>
                    <a:pt x="1" y="84"/>
                    <a:pt x="1" y="167"/>
                  </a:cubicBezTo>
                  <a:cubicBezTo>
                    <a:pt x="1" y="262"/>
                    <a:pt x="72" y="334"/>
                    <a:pt x="168" y="334"/>
                  </a:cubicBezTo>
                  <a:lnTo>
                    <a:pt x="346" y="334"/>
                  </a:lnTo>
                  <a:cubicBezTo>
                    <a:pt x="430" y="334"/>
                    <a:pt x="501" y="262"/>
                    <a:pt x="501" y="167"/>
                  </a:cubicBezTo>
                  <a:cubicBezTo>
                    <a:pt x="513" y="84"/>
                    <a:pt x="430" y="0"/>
                    <a:pt x="34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2"/>
            <p:cNvSpPr/>
            <p:nvPr/>
          </p:nvSpPr>
          <p:spPr>
            <a:xfrm>
              <a:off x="5972367" y="2526899"/>
              <a:ext cx="16220" cy="10613"/>
            </a:xfrm>
            <a:custGeom>
              <a:rect b="b" l="l" r="r" t="t"/>
              <a:pathLst>
                <a:path extrusionOk="0" h="335" w="512">
                  <a:moveTo>
                    <a:pt x="364" y="0"/>
                  </a:moveTo>
                  <a:cubicBezTo>
                    <a:pt x="358" y="0"/>
                    <a:pt x="352" y="0"/>
                    <a:pt x="345" y="1"/>
                  </a:cubicBezTo>
                  <a:lnTo>
                    <a:pt x="167" y="1"/>
                  </a:lnTo>
                  <a:cubicBezTo>
                    <a:pt x="72" y="1"/>
                    <a:pt x="0" y="85"/>
                    <a:pt x="0" y="168"/>
                  </a:cubicBezTo>
                  <a:cubicBezTo>
                    <a:pt x="0" y="263"/>
                    <a:pt x="72" y="335"/>
                    <a:pt x="167" y="335"/>
                  </a:cubicBezTo>
                  <a:lnTo>
                    <a:pt x="345" y="335"/>
                  </a:lnTo>
                  <a:cubicBezTo>
                    <a:pt x="429" y="335"/>
                    <a:pt x="500" y="263"/>
                    <a:pt x="500" y="168"/>
                  </a:cubicBezTo>
                  <a:cubicBezTo>
                    <a:pt x="511" y="79"/>
                    <a:pt x="450" y="0"/>
                    <a:pt x="36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2" name="Google Shape;782;p32"/>
          <p:cNvGrpSpPr/>
          <p:nvPr/>
        </p:nvGrpSpPr>
        <p:grpSpPr>
          <a:xfrm>
            <a:off x="4872965" y="1197961"/>
            <a:ext cx="318332" cy="434420"/>
            <a:chOff x="6255238" y="2412249"/>
            <a:chExt cx="271244" cy="360994"/>
          </a:xfrm>
        </p:grpSpPr>
        <p:sp>
          <p:nvSpPr>
            <p:cNvPr id="783" name="Google Shape;783;p32"/>
            <p:cNvSpPr/>
            <p:nvPr/>
          </p:nvSpPr>
          <p:spPr>
            <a:xfrm>
              <a:off x="6351799" y="2554080"/>
              <a:ext cx="10613" cy="15872"/>
            </a:xfrm>
            <a:custGeom>
              <a:rect b="b" l="l" r="r" t="t"/>
              <a:pathLst>
                <a:path extrusionOk="0" h="501" w="335">
                  <a:moveTo>
                    <a:pt x="168" y="0"/>
                  </a:moveTo>
                  <a:cubicBezTo>
                    <a:pt x="72" y="0"/>
                    <a:pt x="1" y="72"/>
                    <a:pt x="1" y="167"/>
                  </a:cubicBezTo>
                  <a:lnTo>
                    <a:pt x="1" y="346"/>
                  </a:lnTo>
                  <a:cubicBezTo>
                    <a:pt x="1" y="429"/>
                    <a:pt x="72" y="501"/>
                    <a:pt x="168" y="501"/>
                  </a:cubicBezTo>
                  <a:cubicBezTo>
                    <a:pt x="251" y="501"/>
                    <a:pt x="334" y="429"/>
                    <a:pt x="334" y="346"/>
                  </a:cubicBezTo>
                  <a:lnTo>
                    <a:pt x="334" y="167"/>
                  </a:lnTo>
                  <a:cubicBezTo>
                    <a:pt x="334" y="72"/>
                    <a:pt x="251" y="0"/>
                    <a:pt x="1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2"/>
            <p:cNvSpPr/>
            <p:nvPr/>
          </p:nvSpPr>
          <p:spPr>
            <a:xfrm>
              <a:off x="6419720" y="2554080"/>
              <a:ext cx="10581" cy="15872"/>
            </a:xfrm>
            <a:custGeom>
              <a:rect b="b" l="l" r="r" t="t"/>
              <a:pathLst>
                <a:path extrusionOk="0" h="501" w="334">
                  <a:moveTo>
                    <a:pt x="167" y="0"/>
                  </a:moveTo>
                  <a:cubicBezTo>
                    <a:pt x="71" y="0"/>
                    <a:pt x="0" y="72"/>
                    <a:pt x="0" y="167"/>
                  </a:cubicBezTo>
                  <a:lnTo>
                    <a:pt x="0" y="346"/>
                  </a:lnTo>
                  <a:cubicBezTo>
                    <a:pt x="0" y="429"/>
                    <a:pt x="71" y="501"/>
                    <a:pt x="167" y="501"/>
                  </a:cubicBezTo>
                  <a:cubicBezTo>
                    <a:pt x="250" y="501"/>
                    <a:pt x="321" y="429"/>
                    <a:pt x="321" y="346"/>
                  </a:cubicBezTo>
                  <a:lnTo>
                    <a:pt x="321" y="167"/>
                  </a:lnTo>
                  <a:cubicBezTo>
                    <a:pt x="333" y="72"/>
                    <a:pt x="250" y="0"/>
                    <a:pt x="16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2"/>
            <p:cNvSpPr/>
            <p:nvPr/>
          </p:nvSpPr>
          <p:spPr>
            <a:xfrm>
              <a:off x="6368399" y="2593775"/>
              <a:ext cx="45302" cy="15777"/>
            </a:xfrm>
            <a:custGeom>
              <a:rect b="b" l="l" r="r" t="t"/>
              <a:pathLst>
                <a:path extrusionOk="0" h="498" w="1430">
                  <a:moveTo>
                    <a:pt x="179" y="1"/>
                  </a:moveTo>
                  <a:cubicBezTo>
                    <a:pt x="135" y="1"/>
                    <a:pt x="90" y="15"/>
                    <a:pt x="60" y="45"/>
                  </a:cubicBezTo>
                  <a:cubicBezTo>
                    <a:pt x="1" y="105"/>
                    <a:pt x="1" y="224"/>
                    <a:pt x="60" y="283"/>
                  </a:cubicBezTo>
                  <a:cubicBezTo>
                    <a:pt x="203" y="426"/>
                    <a:pt x="441" y="498"/>
                    <a:pt x="715" y="498"/>
                  </a:cubicBezTo>
                  <a:cubicBezTo>
                    <a:pt x="977" y="498"/>
                    <a:pt x="1215" y="414"/>
                    <a:pt x="1370" y="283"/>
                  </a:cubicBezTo>
                  <a:cubicBezTo>
                    <a:pt x="1430" y="200"/>
                    <a:pt x="1430" y="105"/>
                    <a:pt x="1370" y="45"/>
                  </a:cubicBezTo>
                  <a:cubicBezTo>
                    <a:pt x="1340" y="15"/>
                    <a:pt x="1299" y="1"/>
                    <a:pt x="1255" y="1"/>
                  </a:cubicBezTo>
                  <a:cubicBezTo>
                    <a:pt x="1212" y="1"/>
                    <a:pt x="1168" y="15"/>
                    <a:pt x="1132" y="45"/>
                  </a:cubicBezTo>
                  <a:cubicBezTo>
                    <a:pt x="1072" y="105"/>
                    <a:pt x="918" y="176"/>
                    <a:pt x="715" y="176"/>
                  </a:cubicBezTo>
                  <a:cubicBezTo>
                    <a:pt x="501" y="176"/>
                    <a:pt x="358" y="105"/>
                    <a:pt x="298" y="45"/>
                  </a:cubicBezTo>
                  <a:cubicBezTo>
                    <a:pt x="269" y="15"/>
                    <a:pt x="224" y="1"/>
                    <a:pt x="17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2"/>
            <p:cNvSpPr/>
            <p:nvPr/>
          </p:nvSpPr>
          <p:spPr>
            <a:xfrm>
              <a:off x="6255238" y="2412249"/>
              <a:ext cx="271244" cy="360994"/>
            </a:xfrm>
            <a:custGeom>
              <a:rect b="b" l="l" r="r" t="t"/>
              <a:pathLst>
                <a:path extrusionOk="0" h="11395" w="8562">
                  <a:moveTo>
                    <a:pt x="4287" y="334"/>
                  </a:moveTo>
                  <a:cubicBezTo>
                    <a:pt x="5621" y="334"/>
                    <a:pt x="6442" y="751"/>
                    <a:pt x="6442" y="1072"/>
                  </a:cubicBezTo>
                  <a:lnTo>
                    <a:pt x="6442" y="1489"/>
                  </a:lnTo>
                  <a:cubicBezTo>
                    <a:pt x="5823" y="1215"/>
                    <a:pt x="5073" y="1084"/>
                    <a:pt x="4287" y="1084"/>
                  </a:cubicBezTo>
                  <a:cubicBezTo>
                    <a:pt x="3501" y="1084"/>
                    <a:pt x="2763" y="1227"/>
                    <a:pt x="2132" y="1489"/>
                  </a:cubicBezTo>
                  <a:lnTo>
                    <a:pt x="2132" y="1072"/>
                  </a:lnTo>
                  <a:cubicBezTo>
                    <a:pt x="2132" y="775"/>
                    <a:pt x="2942" y="334"/>
                    <a:pt x="4287" y="334"/>
                  </a:cubicBezTo>
                  <a:close/>
                  <a:moveTo>
                    <a:pt x="4299" y="1394"/>
                  </a:moveTo>
                  <a:cubicBezTo>
                    <a:pt x="5263" y="1394"/>
                    <a:pt x="6168" y="1632"/>
                    <a:pt x="6859" y="2049"/>
                  </a:cubicBezTo>
                  <a:cubicBezTo>
                    <a:pt x="7514" y="2453"/>
                    <a:pt x="7871" y="2989"/>
                    <a:pt x="7871" y="3549"/>
                  </a:cubicBezTo>
                  <a:cubicBezTo>
                    <a:pt x="7871" y="3882"/>
                    <a:pt x="7740" y="4204"/>
                    <a:pt x="7478" y="4501"/>
                  </a:cubicBezTo>
                  <a:lnTo>
                    <a:pt x="7478" y="3549"/>
                  </a:lnTo>
                  <a:cubicBezTo>
                    <a:pt x="7478" y="3084"/>
                    <a:pt x="7180" y="2656"/>
                    <a:pt x="6633" y="2334"/>
                  </a:cubicBezTo>
                  <a:cubicBezTo>
                    <a:pt x="6608" y="2318"/>
                    <a:pt x="6579" y="2310"/>
                    <a:pt x="6550" y="2310"/>
                  </a:cubicBezTo>
                  <a:cubicBezTo>
                    <a:pt x="6495" y="2310"/>
                    <a:pt x="6438" y="2339"/>
                    <a:pt x="6406" y="2394"/>
                  </a:cubicBezTo>
                  <a:cubicBezTo>
                    <a:pt x="6371" y="2465"/>
                    <a:pt x="6395" y="2572"/>
                    <a:pt x="6466" y="2608"/>
                  </a:cubicBezTo>
                  <a:cubicBezTo>
                    <a:pt x="6918" y="2882"/>
                    <a:pt x="7157" y="3204"/>
                    <a:pt x="7157" y="3537"/>
                  </a:cubicBezTo>
                  <a:lnTo>
                    <a:pt x="7157" y="6394"/>
                  </a:lnTo>
                  <a:cubicBezTo>
                    <a:pt x="7157" y="6990"/>
                    <a:pt x="7299" y="7490"/>
                    <a:pt x="7418" y="7823"/>
                  </a:cubicBezTo>
                  <a:cubicBezTo>
                    <a:pt x="7454" y="7906"/>
                    <a:pt x="7418" y="8002"/>
                    <a:pt x="7359" y="8049"/>
                  </a:cubicBezTo>
                  <a:cubicBezTo>
                    <a:pt x="7157" y="8216"/>
                    <a:pt x="6847" y="8407"/>
                    <a:pt x="6395" y="8573"/>
                  </a:cubicBezTo>
                  <a:lnTo>
                    <a:pt x="5894" y="8383"/>
                  </a:lnTo>
                  <a:cubicBezTo>
                    <a:pt x="5668" y="8311"/>
                    <a:pt x="5537" y="8109"/>
                    <a:pt x="5537" y="7871"/>
                  </a:cubicBezTo>
                  <a:lnTo>
                    <a:pt x="5537" y="7144"/>
                  </a:lnTo>
                  <a:cubicBezTo>
                    <a:pt x="6275" y="6704"/>
                    <a:pt x="6787" y="5906"/>
                    <a:pt x="6787" y="4978"/>
                  </a:cubicBezTo>
                  <a:lnTo>
                    <a:pt x="6787" y="4263"/>
                  </a:lnTo>
                  <a:cubicBezTo>
                    <a:pt x="6787" y="3775"/>
                    <a:pt x="6383" y="3394"/>
                    <a:pt x="5906" y="3394"/>
                  </a:cubicBezTo>
                  <a:lnTo>
                    <a:pt x="5621" y="3394"/>
                  </a:lnTo>
                  <a:lnTo>
                    <a:pt x="4775" y="2537"/>
                  </a:lnTo>
                  <a:cubicBezTo>
                    <a:pt x="4744" y="2514"/>
                    <a:pt x="4703" y="2495"/>
                    <a:pt x="4662" y="2495"/>
                  </a:cubicBezTo>
                  <a:cubicBezTo>
                    <a:pt x="4640" y="2495"/>
                    <a:pt x="4617" y="2501"/>
                    <a:pt x="4597" y="2513"/>
                  </a:cubicBezTo>
                  <a:cubicBezTo>
                    <a:pt x="4537" y="2537"/>
                    <a:pt x="4490" y="2596"/>
                    <a:pt x="4490" y="2656"/>
                  </a:cubicBezTo>
                  <a:lnTo>
                    <a:pt x="4490" y="3382"/>
                  </a:lnTo>
                  <a:lnTo>
                    <a:pt x="3585" y="3382"/>
                  </a:lnTo>
                  <a:cubicBezTo>
                    <a:pt x="3489" y="3382"/>
                    <a:pt x="3418" y="3465"/>
                    <a:pt x="3418" y="3549"/>
                  </a:cubicBezTo>
                  <a:cubicBezTo>
                    <a:pt x="3418" y="3644"/>
                    <a:pt x="3489" y="3715"/>
                    <a:pt x="3585" y="3715"/>
                  </a:cubicBezTo>
                  <a:lnTo>
                    <a:pt x="4656" y="3715"/>
                  </a:lnTo>
                  <a:cubicBezTo>
                    <a:pt x="4740" y="3715"/>
                    <a:pt x="4823" y="3644"/>
                    <a:pt x="4823" y="3549"/>
                  </a:cubicBezTo>
                  <a:lnTo>
                    <a:pt x="4823" y="3061"/>
                  </a:lnTo>
                  <a:lnTo>
                    <a:pt x="5430" y="3668"/>
                  </a:lnTo>
                  <a:cubicBezTo>
                    <a:pt x="5454" y="3704"/>
                    <a:pt x="5502" y="3715"/>
                    <a:pt x="5549" y="3715"/>
                  </a:cubicBezTo>
                  <a:lnTo>
                    <a:pt x="5906" y="3715"/>
                  </a:lnTo>
                  <a:cubicBezTo>
                    <a:pt x="6204" y="3715"/>
                    <a:pt x="6454" y="3954"/>
                    <a:pt x="6454" y="4263"/>
                  </a:cubicBezTo>
                  <a:lnTo>
                    <a:pt x="6454" y="4978"/>
                  </a:lnTo>
                  <a:cubicBezTo>
                    <a:pt x="6454" y="6168"/>
                    <a:pt x="5490" y="7144"/>
                    <a:pt x="4299" y="7144"/>
                  </a:cubicBezTo>
                  <a:cubicBezTo>
                    <a:pt x="3108" y="7144"/>
                    <a:pt x="2144" y="6168"/>
                    <a:pt x="2144" y="4978"/>
                  </a:cubicBezTo>
                  <a:lnTo>
                    <a:pt x="2144" y="4263"/>
                  </a:lnTo>
                  <a:cubicBezTo>
                    <a:pt x="2144" y="3966"/>
                    <a:pt x="2382" y="3715"/>
                    <a:pt x="2692" y="3715"/>
                  </a:cubicBezTo>
                  <a:lnTo>
                    <a:pt x="2870" y="3715"/>
                  </a:lnTo>
                  <a:cubicBezTo>
                    <a:pt x="2954" y="3715"/>
                    <a:pt x="3037" y="3644"/>
                    <a:pt x="3037" y="3549"/>
                  </a:cubicBezTo>
                  <a:cubicBezTo>
                    <a:pt x="3037" y="3465"/>
                    <a:pt x="2954" y="3382"/>
                    <a:pt x="2870" y="3382"/>
                  </a:cubicBezTo>
                  <a:lnTo>
                    <a:pt x="2692" y="3382"/>
                  </a:lnTo>
                  <a:cubicBezTo>
                    <a:pt x="2204" y="3382"/>
                    <a:pt x="1811" y="3787"/>
                    <a:pt x="1811" y="4263"/>
                  </a:cubicBezTo>
                  <a:lnTo>
                    <a:pt x="1811" y="4978"/>
                  </a:lnTo>
                  <a:cubicBezTo>
                    <a:pt x="1811" y="5906"/>
                    <a:pt x="2323" y="6704"/>
                    <a:pt x="3061" y="7133"/>
                  </a:cubicBezTo>
                  <a:lnTo>
                    <a:pt x="3061" y="7871"/>
                  </a:lnTo>
                  <a:cubicBezTo>
                    <a:pt x="3061" y="8109"/>
                    <a:pt x="2918" y="8299"/>
                    <a:pt x="2704" y="8383"/>
                  </a:cubicBezTo>
                  <a:lnTo>
                    <a:pt x="2204" y="8561"/>
                  </a:lnTo>
                  <a:cubicBezTo>
                    <a:pt x="1751" y="8407"/>
                    <a:pt x="1430" y="8204"/>
                    <a:pt x="1251" y="8061"/>
                  </a:cubicBezTo>
                  <a:cubicBezTo>
                    <a:pt x="1168" y="8014"/>
                    <a:pt x="1144" y="7930"/>
                    <a:pt x="1192" y="7835"/>
                  </a:cubicBezTo>
                  <a:cubicBezTo>
                    <a:pt x="1311" y="7514"/>
                    <a:pt x="1453" y="7002"/>
                    <a:pt x="1453" y="6406"/>
                  </a:cubicBezTo>
                  <a:lnTo>
                    <a:pt x="1453" y="3549"/>
                  </a:lnTo>
                  <a:cubicBezTo>
                    <a:pt x="1453" y="2775"/>
                    <a:pt x="2763" y="2108"/>
                    <a:pt x="4311" y="2108"/>
                  </a:cubicBezTo>
                  <a:cubicBezTo>
                    <a:pt x="4859" y="2108"/>
                    <a:pt x="5394" y="2180"/>
                    <a:pt x="5859" y="2346"/>
                  </a:cubicBezTo>
                  <a:cubicBezTo>
                    <a:pt x="5878" y="2351"/>
                    <a:pt x="5896" y="2353"/>
                    <a:pt x="5914" y="2353"/>
                  </a:cubicBezTo>
                  <a:cubicBezTo>
                    <a:pt x="5985" y="2353"/>
                    <a:pt x="6044" y="2315"/>
                    <a:pt x="6073" y="2239"/>
                  </a:cubicBezTo>
                  <a:cubicBezTo>
                    <a:pt x="6097" y="2156"/>
                    <a:pt x="6049" y="2061"/>
                    <a:pt x="5966" y="2037"/>
                  </a:cubicBezTo>
                  <a:cubicBezTo>
                    <a:pt x="5478" y="1870"/>
                    <a:pt x="4894" y="1775"/>
                    <a:pt x="4311" y="1775"/>
                  </a:cubicBezTo>
                  <a:cubicBezTo>
                    <a:pt x="3478" y="1775"/>
                    <a:pt x="2692" y="1953"/>
                    <a:pt x="2096" y="2275"/>
                  </a:cubicBezTo>
                  <a:cubicBezTo>
                    <a:pt x="1465" y="2596"/>
                    <a:pt x="1108" y="3061"/>
                    <a:pt x="1108" y="3549"/>
                  </a:cubicBezTo>
                  <a:lnTo>
                    <a:pt x="1108" y="4501"/>
                  </a:lnTo>
                  <a:cubicBezTo>
                    <a:pt x="858" y="4204"/>
                    <a:pt x="727" y="3882"/>
                    <a:pt x="727" y="3549"/>
                  </a:cubicBezTo>
                  <a:cubicBezTo>
                    <a:pt x="727" y="2989"/>
                    <a:pt x="1084" y="2465"/>
                    <a:pt x="1739" y="2049"/>
                  </a:cubicBezTo>
                  <a:cubicBezTo>
                    <a:pt x="2418" y="1632"/>
                    <a:pt x="3335" y="1394"/>
                    <a:pt x="4299" y="1394"/>
                  </a:cubicBezTo>
                  <a:close/>
                  <a:moveTo>
                    <a:pt x="5192" y="7323"/>
                  </a:moveTo>
                  <a:lnTo>
                    <a:pt x="5192" y="7883"/>
                  </a:lnTo>
                  <a:cubicBezTo>
                    <a:pt x="5192" y="8252"/>
                    <a:pt x="5430" y="8585"/>
                    <a:pt x="5775" y="8716"/>
                  </a:cubicBezTo>
                  <a:lnTo>
                    <a:pt x="6430" y="8942"/>
                  </a:lnTo>
                  <a:cubicBezTo>
                    <a:pt x="6264" y="9323"/>
                    <a:pt x="5978" y="9669"/>
                    <a:pt x="5621" y="9919"/>
                  </a:cubicBezTo>
                  <a:cubicBezTo>
                    <a:pt x="5240" y="10204"/>
                    <a:pt x="4763" y="10359"/>
                    <a:pt x="4287" y="10359"/>
                  </a:cubicBezTo>
                  <a:cubicBezTo>
                    <a:pt x="3347" y="10359"/>
                    <a:pt x="2501" y="9788"/>
                    <a:pt x="2144" y="8942"/>
                  </a:cubicBezTo>
                  <a:lnTo>
                    <a:pt x="2799" y="8716"/>
                  </a:lnTo>
                  <a:cubicBezTo>
                    <a:pt x="3156" y="8597"/>
                    <a:pt x="3382" y="8252"/>
                    <a:pt x="3382" y="7883"/>
                  </a:cubicBezTo>
                  <a:lnTo>
                    <a:pt x="3382" y="7323"/>
                  </a:lnTo>
                  <a:cubicBezTo>
                    <a:pt x="3656" y="7418"/>
                    <a:pt x="3954" y="7478"/>
                    <a:pt x="4287" y="7478"/>
                  </a:cubicBezTo>
                  <a:cubicBezTo>
                    <a:pt x="4597" y="7478"/>
                    <a:pt x="4906" y="7418"/>
                    <a:pt x="5192" y="7323"/>
                  </a:cubicBezTo>
                  <a:close/>
                  <a:moveTo>
                    <a:pt x="4263" y="1"/>
                  </a:moveTo>
                  <a:cubicBezTo>
                    <a:pt x="3061" y="1"/>
                    <a:pt x="1787" y="370"/>
                    <a:pt x="1787" y="1048"/>
                  </a:cubicBezTo>
                  <a:lnTo>
                    <a:pt x="1787" y="1632"/>
                  </a:lnTo>
                  <a:cubicBezTo>
                    <a:pt x="1692" y="1680"/>
                    <a:pt x="1620" y="1727"/>
                    <a:pt x="1525" y="1787"/>
                  </a:cubicBezTo>
                  <a:cubicBezTo>
                    <a:pt x="775" y="2263"/>
                    <a:pt x="358" y="2882"/>
                    <a:pt x="358" y="3573"/>
                  </a:cubicBezTo>
                  <a:cubicBezTo>
                    <a:pt x="358" y="4085"/>
                    <a:pt x="608" y="4573"/>
                    <a:pt x="1072" y="5001"/>
                  </a:cubicBezTo>
                  <a:lnTo>
                    <a:pt x="1072" y="6406"/>
                  </a:lnTo>
                  <a:cubicBezTo>
                    <a:pt x="1072" y="6978"/>
                    <a:pt x="918" y="7478"/>
                    <a:pt x="811" y="7716"/>
                  </a:cubicBezTo>
                  <a:cubicBezTo>
                    <a:pt x="727" y="7942"/>
                    <a:pt x="799" y="8192"/>
                    <a:pt x="989" y="8335"/>
                  </a:cubicBezTo>
                  <a:cubicBezTo>
                    <a:pt x="1144" y="8430"/>
                    <a:pt x="1370" y="8585"/>
                    <a:pt x="1680" y="8728"/>
                  </a:cubicBezTo>
                  <a:lnTo>
                    <a:pt x="811" y="9049"/>
                  </a:lnTo>
                  <a:cubicBezTo>
                    <a:pt x="322" y="9228"/>
                    <a:pt x="1" y="9681"/>
                    <a:pt x="1" y="10204"/>
                  </a:cubicBezTo>
                  <a:lnTo>
                    <a:pt x="1" y="11228"/>
                  </a:lnTo>
                  <a:cubicBezTo>
                    <a:pt x="1" y="11324"/>
                    <a:pt x="72" y="11395"/>
                    <a:pt x="156" y="11395"/>
                  </a:cubicBezTo>
                  <a:cubicBezTo>
                    <a:pt x="251" y="11395"/>
                    <a:pt x="322" y="11324"/>
                    <a:pt x="322" y="11228"/>
                  </a:cubicBezTo>
                  <a:lnTo>
                    <a:pt x="322" y="10204"/>
                  </a:lnTo>
                  <a:cubicBezTo>
                    <a:pt x="322" y="9823"/>
                    <a:pt x="560" y="9478"/>
                    <a:pt x="918" y="9359"/>
                  </a:cubicBezTo>
                  <a:lnTo>
                    <a:pt x="1799" y="9038"/>
                  </a:lnTo>
                  <a:cubicBezTo>
                    <a:pt x="2215" y="10026"/>
                    <a:pt x="3180" y="10681"/>
                    <a:pt x="4251" y="10681"/>
                  </a:cubicBezTo>
                  <a:cubicBezTo>
                    <a:pt x="4799" y="10681"/>
                    <a:pt x="5335" y="10514"/>
                    <a:pt x="5787" y="10192"/>
                  </a:cubicBezTo>
                  <a:cubicBezTo>
                    <a:pt x="6204" y="9895"/>
                    <a:pt x="6514" y="9502"/>
                    <a:pt x="6704" y="9038"/>
                  </a:cubicBezTo>
                  <a:lnTo>
                    <a:pt x="7585" y="9359"/>
                  </a:lnTo>
                  <a:cubicBezTo>
                    <a:pt x="7942" y="9490"/>
                    <a:pt x="8180" y="9835"/>
                    <a:pt x="8180" y="10204"/>
                  </a:cubicBezTo>
                  <a:lnTo>
                    <a:pt x="8180" y="11228"/>
                  </a:lnTo>
                  <a:cubicBezTo>
                    <a:pt x="8180" y="11324"/>
                    <a:pt x="8252" y="11395"/>
                    <a:pt x="8347" y="11395"/>
                  </a:cubicBezTo>
                  <a:cubicBezTo>
                    <a:pt x="8431" y="11395"/>
                    <a:pt x="8514" y="11324"/>
                    <a:pt x="8514" y="11228"/>
                  </a:cubicBezTo>
                  <a:lnTo>
                    <a:pt x="8514" y="10204"/>
                  </a:lnTo>
                  <a:cubicBezTo>
                    <a:pt x="8561" y="9681"/>
                    <a:pt x="8216" y="9204"/>
                    <a:pt x="7728" y="9049"/>
                  </a:cubicBezTo>
                  <a:lnTo>
                    <a:pt x="6859" y="8728"/>
                  </a:lnTo>
                  <a:cubicBezTo>
                    <a:pt x="7157" y="8585"/>
                    <a:pt x="7395" y="8454"/>
                    <a:pt x="7549" y="8335"/>
                  </a:cubicBezTo>
                  <a:cubicBezTo>
                    <a:pt x="7740" y="8192"/>
                    <a:pt x="7811" y="7942"/>
                    <a:pt x="7728" y="7716"/>
                  </a:cubicBezTo>
                  <a:cubicBezTo>
                    <a:pt x="7633" y="7466"/>
                    <a:pt x="7466" y="6978"/>
                    <a:pt x="7466" y="6406"/>
                  </a:cubicBezTo>
                  <a:lnTo>
                    <a:pt x="7466" y="5001"/>
                  </a:lnTo>
                  <a:cubicBezTo>
                    <a:pt x="7930" y="4585"/>
                    <a:pt x="8180" y="4085"/>
                    <a:pt x="8180" y="3573"/>
                  </a:cubicBezTo>
                  <a:cubicBezTo>
                    <a:pt x="8180" y="2882"/>
                    <a:pt x="7764" y="2263"/>
                    <a:pt x="7002" y="1787"/>
                  </a:cubicBezTo>
                  <a:cubicBezTo>
                    <a:pt x="6930" y="1739"/>
                    <a:pt x="6847" y="1680"/>
                    <a:pt x="6752" y="1632"/>
                  </a:cubicBezTo>
                  <a:lnTo>
                    <a:pt x="6752" y="1048"/>
                  </a:lnTo>
                  <a:cubicBezTo>
                    <a:pt x="6752" y="370"/>
                    <a:pt x="5478" y="1"/>
                    <a:pt x="426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2"/>
            <p:cNvSpPr/>
            <p:nvPr/>
          </p:nvSpPr>
          <p:spPr>
            <a:xfrm>
              <a:off x="6345779" y="2535167"/>
              <a:ext cx="22651" cy="12545"/>
            </a:xfrm>
            <a:custGeom>
              <a:rect b="b" l="l" r="r" t="t"/>
              <a:pathLst>
                <a:path extrusionOk="0" h="396" w="715">
                  <a:moveTo>
                    <a:pt x="529" y="0"/>
                  </a:moveTo>
                  <a:cubicBezTo>
                    <a:pt x="520" y="0"/>
                    <a:pt x="510" y="1"/>
                    <a:pt x="500" y="2"/>
                  </a:cubicBezTo>
                  <a:lnTo>
                    <a:pt x="143" y="74"/>
                  </a:lnTo>
                  <a:cubicBezTo>
                    <a:pt x="60" y="86"/>
                    <a:pt x="0" y="181"/>
                    <a:pt x="12" y="264"/>
                  </a:cubicBezTo>
                  <a:cubicBezTo>
                    <a:pt x="24" y="336"/>
                    <a:pt x="96" y="395"/>
                    <a:pt x="179" y="395"/>
                  </a:cubicBezTo>
                  <a:lnTo>
                    <a:pt x="203" y="395"/>
                  </a:lnTo>
                  <a:lnTo>
                    <a:pt x="560" y="324"/>
                  </a:lnTo>
                  <a:cubicBezTo>
                    <a:pt x="667" y="312"/>
                    <a:pt x="715" y="228"/>
                    <a:pt x="703" y="133"/>
                  </a:cubicBezTo>
                  <a:cubicBezTo>
                    <a:pt x="681" y="48"/>
                    <a:pt x="612" y="0"/>
                    <a:pt x="5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2"/>
            <p:cNvSpPr/>
            <p:nvPr/>
          </p:nvSpPr>
          <p:spPr>
            <a:xfrm>
              <a:off x="6413670" y="2535167"/>
              <a:ext cx="22651" cy="12545"/>
            </a:xfrm>
            <a:custGeom>
              <a:rect b="b" l="l" r="r" t="t"/>
              <a:pathLst>
                <a:path extrusionOk="0" h="396" w="715">
                  <a:moveTo>
                    <a:pt x="177" y="0"/>
                  </a:moveTo>
                  <a:cubicBezTo>
                    <a:pt x="101" y="0"/>
                    <a:pt x="23" y="48"/>
                    <a:pt x="12" y="133"/>
                  </a:cubicBezTo>
                  <a:cubicBezTo>
                    <a:pt x="1" y="228"/>
                    <a:pt x="60" y="312"/>
                    <a:pt x="143" y="324"/>
                  </a:cubicBezTo>
                  <a:lnTo>
                    <a:pt x="501" y="395"/>
                  </a:lnTo>
                  <a:lnTo>
                    <a:pt x="536" y="395"/>
                  </a:lnTo>
                  <a:cubicBezTo>
                    <a:pt x="608" y="395"/>
                    <a:pt x="679" y="336"/>
                    <a:pt x="703" y="264"/>
                  </a:cubicBezTo>
                  <a:cubicBezTo>
                    <a:pt x="715" y="193"/>
                    <a:pt x="655" y="109"/>
                    <a:pt x="560" y="74"/>
                  </a:cubicBezTo>
                  <a:lnTo>
                    <a:pt x="203" y="2"/>
                  </a:lnTo>
                  <a:cubicBezTo>
                    <a:pt x="194" y="1"/>
                    <a:pt x="186" y="0"/>
                    <a:pt x="1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2" name="Shape 792"/>
        <p:cNvGrpSpPr/>
        <p:nvPr/>
      </p:nvGrpSpPr>
      <p:grpSpPr>
        <a:xfrm>
          <a:off x="0" y="0"/>
          <a:ext cx="0" cy="0"/>
          <a:chOff x="0" y="0"/>
          <a:chExt cx="0" cy="0"/>
        </a:xfrm>
      </p:grpSpPr>
      <p:sp>
        <p:nvSpPr>
          <p:cNvPr id="793" name="Google Shape;793;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 </a:t>
            </a:r>
            <a:r>
              <a:rPr lang="en"/>
              <a:t>business conference infographics</a:t>
            </a:r>
            <a:endParaRPr/>
          </a:p>
        </p:txBody>
      </p:sp>
      <p:grpSp>
        <p:nvGrpSpPr>
          <p:cNvPr id="794" name="Google Shape;794;p33"/>
          <p:cNvGrpSpPr/>
          <p:nvPr/>
        </p:nvGrpSpPr>
        <p:grpSpPr>
          <a:xfrm>
            <a:off x="713625" y="1397863"/>
            <a:ext cx="1848025" cy="2959736"/>
            <a:chOff x="713625" y="1397863"/>
            <a:chExt cx="1848025" cy="2959736"/>
          </a:xfrm>
        </p:grpSpPr>
        <p:sp>
          <p:nvSpPr>
            <p:cNvPr id="795" name="Google Shape;795;p33"/>
            <p:cNvSpPr txBox="1"/>
            <p:nvPr/>
          </p:nvSpPr>
          <p:spPr>
            <a:xfrm>
              <a:off x="713625" y="3132186"/>
              <a:ext cx="1848000" cy="64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accent2"/>
                  </a:solidFill>
                  <a:latin typeface="DM Serif Display"/>
                  <a:ea typeface="DM Serif Display"/>
                  <a:cs typeface="DM Serif Display"/>
                  <a:sym typeface="DM Serif Display"/>
                </a:rPr>
                <a:t>Suitable space</a:t>
              </a:r>
              <a:endParaRPr sz="2200">
                <a:solidFill>
                  <a:schemeClr val="accent2"/>
                </a:solidFill>
                <a:latin typeface="DM Serif Display"/>
                <a:ea typeface="DM Serif Display"/>
                <a:cs typeface="DM Serif Display"/>
                <a:sym typeface="DM Serif Display"/>
              </a:endParaRPr>
            </a:p>
          </p:txBody>
        </p:sp>
        <p:sp>
          <p:nvSpPr>
            <p:cNvPr id="796" name="Google Shape;796;p33"/>
            <p:cNvSpPr txBox="1"/>
            <p:nvPr/>
          </p:nvSpPr>
          <p:spPr>
            <a:xfrm>
              <a:off x="713650" y="3784898"/>
              <a:ext cx="18480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2"/>
                  </a:solidFill>
                  <a:latin typeface="Open Sans"/>
                  <a:ea typeface="Open Sans"/>
                  <a:cs typeface="Open Sans"/>
                  <a:sym typeface="Open Sans"/>
                </a:rPr>
                <a:t>Mercury is quite a small planet</a:t>
              </a:r>
              <a:endParaRPr>
                <a:solidFill>
                  <a:schemeClr val="accent2"/>
                </a:solidFill>
                <a:latin typeface="Open Sans"/>
                <a:ea typeface="Open Sans"/>
                <a:cs typeface="Open Sans"/>
                <a:sym typeface="Open Sans"/>
              </a:endParaRPr>
            </a:p>
          </p:txBody>
        </p:sp>
        <p:sp>
          <p:nvSpPr>
            <p:cNvPr id="797" name="Google Shape;797;p33"/>
            <p:cNvSpPr txBox="1"/>
            <p:nvPr/>
          </p:nvSpPr>
          <p:spPr>
            <a:xfrm>
              <a:off x="1075600" y="1397863"/>
              <a:ext cx="1124100" cy="45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900">
                  <a:solidFill>
                    <a:schemeClr val="accent2"/>
                  </a:solidFill>
                  <a:latin typeface="DM Serif Display"/>
                  <a:ea typeface="DM Serif Display"/>
                  <a:cs typeface="DM Serif Display"/>
                  <a:sym typeface="DM Serif Display"/>
                </a:rPr>
                <a:t>20%</a:t>
              </a:r>
              <a:endParaRPr sz="2900">
                <a:solidFill>
                  <a:schemeClr val="accent2"/>
                </a:solidFill>
                <a:latin typeface="DM Serif Display"/>
                <a:ea typeface="DM Serif Display"/>
                <a:cs typeface="DM Serif Display"/>
                <a:sym typeface="DM Serif Display"/>
              </a:endParaRPr>
            </a:p>
          </p:txBody>
        </p:sp>
      </p:grpSp>
      <p:grpSp>
        <p:nvGrpSpPr>
          <p:cNvPr id="798" name="Google Shape;798;p33"/>
          <p:cNvGrpSpPr/>
          <p:nvPr/>
        </p:nvGrpSpPr>
        <p:grpSpPr>
          <a:xfrm>
            <a:off x="1137827" y="1991695"/>
            <a:ext cx="999652" cy="999758"/>
            <a:chOff x="783588" y="2074225"/>
            <a:chExt cx="1171513" cy="1171500"/>
          </a:xfrm>
        </p:grpSpPr>
        <p:sp>
          <p:nvSpPr>
            <p:cNvPr id="799" name="Google Shape;799;p33"/>
            <p:cNvSpPr/>
            <p:nvPr/>
          </p:nvSpPr>
          <p:spPr>
            <a:xfrm>
              <a:off x="783588" y="2074225"/>
              <a:ext cx="1171500" cy="11715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3"/>
            <p:cNvSpPr/>
            <p:nvPr/>
          </p:nvSpPr>
          <p:spPr>
            <a:xfrm>
              <a:off x="783600" y="2074225"/>
              <a:ext cx="1171500" cy="1171500"/>
            </a:xfrm>
            <a:prstGeom prst="pie">
              <a:avLst>
                <a:gd fmla="val 16261269" name="adj1"/>
                <a:gd fmla="val 20470276" name="adj2"/>
              </a:avLst>
            </a:pr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1" name="Google Shape;801;p33"/>
          <p:cNvGrpSpPr/>
          <p:nvPr/>
        </p:nvGrpSpPr>
        <p:grpSpPr>
          <a:xfrm>
            <a:off x="2670250" y="1397863"/>
            <a:ext cx="1848001" cy="2959736"/>
            <a:chOff x="2670250" y="1397863"/>
            <a:chExt cx="1848001" cy="2959736"/>
          </a:xfrm>
        </p:grpSpPr>
        <p:sp>
          <p:nvSpPr>
            <p:cNvPr id="802" name="Google Shape;802;p33"/>
            <p:cNvSpPr txBox="1"/>
            <p:nvPr/>
          </p:nvSpPr>
          <p:spPr>
            <a:xfrm>
              <a:off x="2670250" y="3132186"/>
              <a:ext cx="1848000" cy="64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accent2"/>
                  </a:solidFill>
                  <a:latin typeface="DM Serif Display"/>
                  <a:ea typeface="DM Serif Display"/>
                  <a:cs typeface="DM Serif Display"/>
                  <a:sym typeface="DM Serif Display"/>
                </a:rPr>
                <a:t>Audiovisual equipment</a:t>
              </a:r>
              <a:endParaRPr sz="2200">
                <a:solidFill>
                  <a:schemeClr val="accent2"/>
                </a:solidFill>
                <a:latin typeface="DM Serif Display"/>
                <a:ea typeface="DM Serif Display"/>
                <a:cs typeface="DM Serif Display"/>
                <a:sym typeface="DM Serif Display"/>
              </a:endParaRPr>
            </a:p>
          </p:txBody>
        </p:sp>
        <p:sp>
          <p:nvSpPr>
            <p:cNvPr id="803" name="Google Shape;803;p33"/>
            <p:cNvSpPr txBox="1"/>
            <p:nvPr/>
          </p:nvSpPr>
          <p:spPr>
            <a:xfrm>
              <a:off x="2670251" y="3784898"/>
              <a:ext cx="18480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2"/>
                  </a:solidFill>
                  <a:latin typeface="Open Sans"/>
                  <a:ea typeface="Open Sans"/>
                  <a:cs typeface="Open Sans"/>
                  <a:sym typeface="Open Sans"/>
                </a:rPr>
                <a:t>Despite being red, Mars is cold</a:t>
              </a:r>
              <a:endParaRPr>
                <a:solidFill>
                  <a:schemeClr val="accent2"/>
                </a:solidFill>
                <a:latin typeface="Open Sans"/>
                <a:ea typeface="Open Sans"/>
                <a:cs typeface="Open Sans"/>
                <a:sym typeface="Open Sans"/>
              </a:endParaRPr>
            </a:p>
          </p:txBody>
        </p:sp>
        <p:sp>
          <p:nvSpPr>
            <p:cNvPr id="804" name="Google Shape;804;p33"/>
            <p:cNvSpPr txBox="1"/>
            <p:nvPr/>
          </p:nvSpPr>
          <p:spPr>
            <a:xfrm>
              <a:off x="2994522" y="1397863"/>
              <a:ext cx="1124100" cy="45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900">
                  <a:solidFill>
                    <a:schemeClr val="accent2"/>
                  </a:solidFill>
                  <a:latin typeface="DM Serif Display"/>
                  <a:ea typeface="DM Serif Display"/>
                  <a:cs typeface="DM Serif Display"/>
                  <a:sym typeface="DM Serif Display"/>
                </a:rPr>
                <a:t>10%</a:t>
              </a:r>
              <a:endParaRPr sz="2900">
                <a:solidFill>
                  <a:schemeClr val="accent2"/>
                </a:solidFill>
                <a:latin typeface="DM Serif Display"/>
                <a:ea typeface="DM Serif Display"/>
                <a:cs typeface="DM Serif Display"/>
                <a:sym typeface="DM Serif Display"/>
              </a:endParaRPr>
            </a:p>
          </p:txBody>
        </p:sp>
      </p:grpSp>
      <p:grpSp>
        <p:nvGrpSpPr>
          <p:cNvPr id="805" name="Google Shape;805;p33"/>
          <p:cNvGrpSpPr/>
          <p:nvPr/>
        </p:nvGrpSpPr>
        <p:grpSpPr>
          <a:xfrm>
            <a:off x="3056752" y="1991586"/>
            <a:ext cx="999652" cy="999758"/>
            <a:chOff x="783588" y="2074225"/>
            <a:chExt cx="1171513" cy="1171500"/>
          </a:xfrm>
        </p:grpSpPr>
        <p:sp>
          <p:nvSpPr>
            <p:cNvPr id="806" name="Google Shape;806;p33"/>
            <p:cNvSpPr/>
            <p:nvPr/>
          </p:nvSpPr>
          <p:spPr>
            <a:xfrm>
              <a:off x="783588" y="2074225"/>
              <a:ext cx="1171500" cy="11715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3"/>
            <p:cNvSpPr/>
            <p:nvPr/>
          </p:nvSpPr>
          <p:spPr>
            <a:xfrm>
              <a:off x="783600" y="2074225"/>
              <a:ext cx="1171500" cy="1171500"/>
            </a:xfrm>
            <a:prstGeom prst="pie">
              <a:avLst>
                <a:gd fmla="val 16261269" name="adj1"/>
                <a:gd fmla="val 18392602" name="adj2"/>
              </a:avLst>
            </a:prstGeom>
            <a:solidFill>
              <a:schemeClr val="dk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8" name="Google Shape;808;p33"/>
          <p:cNvGrpSpPr/>
          <p:nvPr/>
        </p:nvGrpSpPr>
        <p:grpSpPr>
          <a:xfrm>
            <a:off x="4626853" y="1397863"/>
            <a:ext cx="1848000" cy="2959736"/>
            <a:chOff x="4626853" y="1397863"/>
            <a:chExt cx="1848000" cy="2959736"/>
          </a:xfrm>
        </p:grpSpPr>
        <p:sp>
          <p:nvSpPr>
            <p:cNvPr id="809" name="Google Shape;809;p33"/>
            <p:cNvSpPr txBox="1"/>
            <p:nvPr/>
          </p:nvSpPr>
          <p:spPr>
            <a:xfrm>
              <a:off x="4626853" y="3132186"/>
              <a:ext cx="1848000" cy="64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accent2"/>
                  </a:solidFill>
                  <a:latin typeface="DM Serif Display"/>
                  <a:ea typeface="DM Serif Display"/>
                  <a:cs typeface="DM Serif Display"/>
                  <a:sym typeface="DM Serif Display"/>
                </a:rPr>
                <a:t>Reliable catering</a:t>
              </a:r>
              <a:endParaRPr sz="2200">
                <a:solidFill>
                  <a:schemeClr val="accent2"/>
                </a:solidFill>
                <a:latin typeface="DM Serif Display"/>
                <a:ea typeface="DM Serif Display"/>
                <a:cs typeface="DM Serif Display"/>
                <a:sym typeface="DM Serif Display"/>
              </a:endParaRPr>
            </a:p>
          </p:txBody>
        </p:sp>
        <p:sp>
          <p:nvSpPr>
            <p:cNvPr id="810" name="Google Shape;810;p33"/>
            <p:cNvSpPr txBox="1"/>
            <p:nvPr/>
          </p:nvSpPr>
          <p:spPr>
            <a:xfrm>
              <a:off x="4626853" y="3784898"/>
              <a:ext cx="18480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2"/>
                  </a:solidFill>
                  <a:latin typeface="Open Sans"/>
                  <a:ea typeface="Open Sans"/>
                  <a:cs typeface="Open Sans"/>
                  <a:sym typeface="Open Sans"/>
                </a:rPr>
                <a:t>Jupiter is the biggest planet</a:t>
              </a:r>
              <a:endParaRPr>
                <a:solidFill>
                  <a:schemeClr val="accent2"/>
                </a:solidFill>
                <a:latin typeface="Open Sans"/>
                <a:ea typeface="Open Sans"/>
                <a:cs typeface="Open Sans"/>
                <a:sym typeface="Open Sans"/>
              </a:endParaRPr>
            </a:p>
          </p:txBody>
        </p:sp>
        <p:sp>
          <p:nvSpPr>
            <p:cNvPr id="811" name="Google Shape;811;p33"/>
            <p:cNvSpPr txBox="1"/>
            <p:nvPr/>
          </p:nvSpPr>
          <p:spPr>
            <a:xfrm>
              <a:off x="4988793" y="1397863"/>
              <a:ext cx="1124100" cy="45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900">
                  <a:solidFill>
                    <a:schemeClr val="accent2"/>
                  </a:solidFill>
                  <a:latin typeface="DM Serif Display"/>
                  <a:ea typeface="DM Serif Display"/>
                  <a:cs typeface="DM Serif Display"/>
                  <a:sym typeface="DM Serif Display"/>
                </a:rPr>
                <a:t>30%</a:t>
              </a:r>
              <a:endParaRPr sz="2900">
                <a:solidFill>
                  <a:schemeClr val="accent2"/>
                </a:solidFill>
                <a:latin typeface="DM Serif Display"/>
                <a:ea typeface="DM Serif Display"/>
                <a:cs typeface="DM Serif Display"/>
                <a:sym typeface="DM Serif Display"/>
              </a:endParaRPr>
            </a:p>
          </p:txBody>
        </p:sp>
      </p:grpSp>
      <p:grpSp>
        <p:nvGrpSpPr>
          <p:cNvPr id="812" name="Google Shape;812;p33"/>
          <p:cNvGrpSpPr/>
          <p:nvPr/>
        </p:nvGrpSpPr>
        <p:grpSpPr>
          <a:xfrm>
            <a:off x="5051027" y="1991586"/>
            <a:ext cx="999652" cy="999758"/>
            <a:chOff x="783588" y="2074225"/>
            <a:chExt cx="1171513" cy="1171500"/>
          </a:xfrm>
        </p:grpSpPr>
        <p:sp>
          <p:nvSpPr>
            <p:cNvPr id="813" name="Google Shape;813;p33"/>
            <p:cNvSpPr/>
            <p:nvPr/>
          </p:nvSpPr>
          <p:spPr>
            <a:xfrm>
              <a:off x="783588" y="2074225"/>
              <a:ext cx="1171500" cy="11715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3"/>
            <p:cNvSpPr/>
            <p:nvPr/>
          </p:nvSpPr>
          <p:spPr>
            <a:xfrm>
              <a:off x="783600" y="2074225"/>
              <a:ext cx="1171500" cy="1171500"/>
            </a:xfrm>
            <a:prstGeom prst="pie">
              <a:avLst>
                <a:gd fmla="val 16261269" name="adj1"/>
                <a:gd fmla="val 1893397" name="adj2"/>
              </a:avLst>
            </a:prstGeom>
            <a:solidFill>
              <a:schemeClr val="l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5" name="Google Shape;815;p33"/>
          <p:cNvGrpSpPr/>
          <p:nvPr/>
        </p:nvGrpSpPr>
        <p:grpSpPr>
          <a:xfrm>
            <a:off x="6583454" y="1397863"/>
            <a:ext cx="1848024" cy="2959736"/>
            <a:chOff x="6583454" y="1397863"/>
            <a:chExt cx="1848024" cy="2959736"/>
          </a:xfrm>
        </p:grpSpPr>
        <p:sp>
          <p:nvSpPr>
            <p:cNvPr id="816" name="Google Shape;816;p33"/>
            <p:cNvSpPr txBox="1"/>
            <p:nvPr/>
          </p:nvSpPr>
          <p:spPr>
            <a:xfrm>
              <a:off x="6583478" y="3132186"/>
              <a:ext cx="1848000" cy="64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accent2"/>
                  </a:solidFill>
                  <a:latin typeface="DM Serif Display"/>
                  <a:ea typeface="DM Serif Display"/>
                  <a:cs typeface="DM Serif Display"/>
                  <a:sym typeface="DM Serif Display"/>
                </a:rPr>
                <a:t>Interactive flow</a:t>
              </a:r>
              <a:endParaRPr sz="2200">
                <a:solidFill>
                  <a:schemeClr val="accent2"/>
                </a:solidFill>
                <a:latin typeface="DM Serif Display"/>
                <a:ea typeface="DM Serif Display"/>
                <a:cs typeface="DM Serif Display"/>
                <a:sym typeface="DM Serif Display"/>
              </a:endParaRPr>
            </a:p>
          </p:txBody>
        </p:sp>
        <p:sp>
          <p:nvSpPr>
            <p:cNvPr id="817" name="Google Shape;817;p33"/>
            <p:cNvSpPr txBox="1"/>
            <p:nvPr/>
          </p:nvSpPr>
          <p:spPr>
            <a:xfrm>
              <a:off x="6583454" y="3784898"/>
              <a:ext cx="18480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2"/>
                  </a:solidFill>
                  <a:latin typeface="Open Sans"/>
                  <a:ea typeface="Open Sans"/>
                  <a:cs typeface="Open Sans"/>
                  <a:sym typeface="Open Sans"/>
                </a:rPr>
                <a:t>Saturn is the ringed gas giant</a:t>
              </a:r>
              <a:endParaRPr>
                <a:solidFill>
                  <a:schemeClr val="accent2"/>
                </a:solidFill>
                <a:latin typeface="Open Sans"/>
                <a:ea typeface="Open Sans"/>
                <a:cs typeface="Open Sans"/>
                <a:sym typeface="Open Sans"/>
              </a:endParaRPr>
            </a:p>
          </p:txBody>
        </p:sp>
        <p:sp>
          <p:nvSpPr>
            <p:cNvPr id="818" name="Google Shape;818;p33"/>
            <p:cNvSpPr txBox="1"/>
            <p:nvPr/>
          </p:nvSpPr>
          <p:spPr>
            <a:xfrm>
              <a:off x="6945402" y="1397863"/>
              <a:ext cx="1124100" cy="45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900">
                  <a:solidFill>
                    <a:schemeClr val="accent2"/>
                  </a:solidFill>
                  <a:latin typeface="DM Serif Display"/>
                  <a:ea typeface="DM Serif Display"/>
                  <a:cs typeface="DM Serif Display"/>
                  <a:sym typeface="DM Serif Display"/>
                </a:rPr>
                <a:t>40%</a:t>
              </a:r>
              <a:endParaRPr sz="2900">
                <a:solidFill>
                  <a:schemeClr val="accent2"/>
                </a:solidFill>
                <a:latin typeface="DM Serif Display"/>
                <a:ea typeface="DM Serif Display"/>
                <a:cs typeface="DM Serif Display"/>
                <a:sym typeface="DM Serif Display"/>
              </a:endParaRPr>
            </a:p>
          </p:txBody>
        </p:sp>
      </p:grpSp>
      <p:grpSp>
        <p:nvGrpSpPr>
          <p:cNvPr id="819" name="Google Shape;819;p33"/>
          <p:cNvGrpSpPr/>
          <p:nvPr/>
        </p:nvGrpSpPr>
        <p:grpSpPr>
          <a:xfrm>
            <a:off x="7007639" y="1991586"/>
            <a:ext cx="999652" cy="999758"/>
            <a:chOff x="783588" y="2074225"/>
            <a:chExt cx="1171513" cy="1171500"/>
          </a:xfrm>
        </p:grpSpPr>
        <p:sp>
          <p:nvSpPr>
            <p:cNvPr id="820" name="Google Shape;820;p33"/>
            <p:cNvSpPr/>
            <p:nvPr/>
          </p:nvSpPr>
          <p:spPr>
            <a:xfrm>
              <a:off x="783588" y="2074225"/>
              <a:ext cx="1171500" cy="11715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3"/>
            <p:cNvSpPr/>
            <p:nvPr/>
          </p:nvSpPr>
          <p:spPr>
            <a:xfrm>
              <a:off x="783600" y="2074225"/>
              <a:ext cx="1171500" cy="1171500"/>
            </a:xfrm>
            <a:prstGeom prst="pie">
              <a:avLst>
                <a:gd fmla="val 16261269" name="adj1"/>
                <a:gd fmla="val 3404198" name="adj2"/>
              </a:avLst>
            </a:prstGeom>
            <a:solidFill>
              <a:schemeClr val="accen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t</a:t>
            </a:r>
            <a:r>
              <a:rPr lang="en"/>
              <a:t>ech </a:t>
            </a:r>
            <a:r>
              <a:rPr lang="en"/>
              <a:t>business conference infographics</a:t>
            </a:r>
            <a:endParaRPr/>
          </a:p>
        </p:txBody>
      </p:sp>
      <p:sp>
        <p:nvSpPr>
          <p:cNvPr id="86" name="Google Shape;86;p16"/>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accent2"/>
              </a:buClr>
              <a:buSzPts val="1200"/>
              <a:buFont typeface="Open Sans"/>
              <a:buChar char="●"/>
            </a:pPr>
            <a:r>
              <a:rPr lang="en" sz="1200">
                <a:solidFill>
                  <a:schemeClr val="accent2"/>
                </a:solidFill>
              </a:rPr>
              <a:t>This template contains an assortment of complementary infographic resources for the </a:t>
            </a:r>
            <a:r>
              <a:rPr b="1" lang="en" sz="1200">
                <a:solidFill>
                  <a:schemeClr val="hlink"/>
                </a:solidFill>
                <a:uFill>
                  <a:noFill/>
                </a:uFill>
                <a:hlinkClick r:id="rId3"/>
              </a:rPr>
              <a:t>Tech Business Conference</a:t>
            </a:r>
            <a:r>
              <a:rPr lang="en" sz="1200">
                <a:solidFill>
                  <a:schemeClr val="accent2"/>
                </a:solidFill>
              </a:rPr>
              <a:t> presentation.</a:t>
            </a:r>
            <a:endParaRPr sz="1200">
              <a:solidFill>
                <a:schemeClr val="accent2"/>
              </a:solidFill>
            </a:endParaRPr>
          </a:p>
          <a:p>
            <a:pPr indent="-304800" lvl="0" marL="457200" rtl="0" algn="l">
              <a:spcBef>
                <a:spcPts val="1600"/>
              </a:spcBef>
              <a:spcAft>
                <a:spcPts val="0"/>
              </a:spcAft>
              <a:buClr>
                <a:schemeClr val="accent2"/>
              </a:buClr>
              <a:buSzPts val="1200"/>
              <a:buFont typeface="Open Sans"/>
              <a:buChar char="●"/>
            </a:pPr>
            <a:r>
              <a:rPr lang="en" sz="1200">
                <a:solidFill>
                  <a:schemeClr val="accent2"/>
                </a:solidFill>
              </a:rPr>
              <a:t>These infographics are adapted to the style of the aforementioned presentation, so you can insert them easily and have them completely integrated at once. You just need to do the following:</a:t>
            </a:r>
            <a:endParaRPr sz="1200">
              <a:solidFill>
                <a:schemeClr val="accent2"/>
              </a:solidFill>
            </a:endParaRPr>
          </a:p>
          <a:p>
            <a:pPr indent="-304800" lvl="1" marL="914400" rtl="0" algn="l">
              <a:spcBef>
                <a:spcPts val="1600"/>
              </a:spcBef>
              <a:spcAft>
                <a:spcPts val="0"/>
              </a:spcAft>
              <a:buClr>
                <a:schemeClr val="accent2"/>
              </a:buClr>
              <a:buSzPts val="1200"/>
              <a:buFont typeface="Open Sans"/>
              <a:buChar char="○"/>
            </a:pPr>
            <a:r>
              <a:rPr lang="en" sz="1200">
                <a:solidFill>
                  <a:schemeClr val="accent2"/>
                </a:solidFill>
              </a:rPr>
              <a:t>Select the element that you want to copy</a:t>
            </a:r>
            <a:endParaRPr sz="1200">
              <a:solidFill>
                <a:schemeClr val="accent2"/>
              </a:solidFill>
            </a:endParaRPr>
          </a:p>
          <a:p>
            <a:pPr indent="-304800" lvl="1" marL="914400" rtl="0" algn="l">
              <a:spcBef>
                <a:spcPts val="0"/>
              </a:spcBef>
              <a:spcAft>
                <a:spcPts val="0"/>
              </a:spcAft>
              <a:buClr>
                <a:schemeClr val="accent2"/>
              </a:buClr>
              <a:buSzPts val="1200"/>
              <a:buFont typeface="Open Sans"/>
              <a:buChar char="○"/>
            </a:pPr>
            <a:r>
              <a:rPr lang="en" sz="1200">
                <a:solidFill>
                  <a:schemeClr val="accent2"/>
                </a:solidFill>
              </a:rPr>
              <a:t>Right-click and choose “Copy”</a:t>
            </a:r>
            <a:endParaRPr sz="1200">
              <a:solidFill>
                <a:schemeClr val="accent2"/>
              </a:solidFill>
            </a:endParaRPr>
          </a:p>
          <a:p>
            <a:pPr indent="-304800" lvl="1" marL="914400" rtl="0" algn="l">
              <a:spcBef>
                <a:spcPts val="0"/>
              </a:spcBef>
              <a:spcAft>
                <a:spcPts val="0"/>
              </a:spcAft>
              <a:buClr>
                <a:schemeClr val="accent2"/>
              </a:buClr>
              <a:buSzPts val="1200"/>
              <a:buFont typeface="Open Sans"/>
              <a:buChar char="○"/>
            </a:pPr>
            <a:r>
              <a:rPr lang="en" sz="1200">
                <a:solidFill>
                  <a:schemeClr val="accent2"/>
                </a:solidFill>
              </a:rPr>
              <a:t>Go to the slide where you want the element to appear</a:t>
            </a:r>
            <a:endParaRPr sz="1200">
              <a:solidFill>
                <a:schemeClr val="accent2"/>
              </a:solidFill>
            </a:endParaRPr>
          </a:p>
          <a:p>
            <a:pPr indent="-304800" lvl="1" marL="914400" rtl="0" algn="l">
              <a:spcBef>
                <a:spcPts val="0"/>
              </a:spcBef>
              <a:spcAft>
                <a:spcPts val="0"/>
              </a:spcAft>
              <a:buClr>
                <a:schemeClr val="accent2"/>
              </a:buClr>
              <a:buSzPts val="1200"/>
              <a:buFont typeface="Open Sans"/>
              <a:buChar char="○"/>
            </a:pPr>
            <a:r>
              <a:rPr lang="en" sz="1200">
                <a:solidFill>
                  <a:schemeClr val="accent2"/>
                </a:solidFill>
              </a:rPr>
              <a:t>Right-click and choose “Paste”</a:t>
            </a:r>
            <a:endParaRPr sz="1200">
              <a:solidFill>
                <a:schemeClr val="accent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5" name="Shape 825"/>
        <p:cNvGrpSpPr/>
        <p:nvPr/>
      </p:nvGrpSpPr>
      <p:grpSpPr>
        <a:xfrm>
          <a:off x="0" y="0"/>
          <a:ext cx="0" cy="0"/>
          <a:chOff x="0" y="0"/>
          <a:chExt cx="0" cy="0"/>
        </a:xfrm>
      </p:grpSpPr>
      <p:sp>
        <p:nvSpPr>
          <p:cNvPr id="826" name="Google Shape;826;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 </a:t>
            </a:r>
            <a:r>
              <a:rPr lang="en"/>
              <a:t>business conference infographics</a:t>
            </a:r>
            <a:endParaRPr/>
          </a:p>
        </p:txBody>
      </p:sp>
      <p:grpSp>
        <p:nvGrpSpPr>
          <p:cNvPr id="827" name="Google Shape;827;p34"/>
          <p:cNvGrpSpPr/>
          <p:nvPr/>
        </p:nvGrpSpPr>
        <p:grpSpPr>
          <a:xfrm>
            <a:off x="1796746" y="2155609"/>
            <a:ext cx="2264708" cy="862335"/>
            <a:chOff x="1796746" y="2213775"/>
            <a:chExt cx="2264708" cy="862335"/>
          </a:xfrm>
        </p:grpSpPr>
        <p:sp>
          <p:nvSpPr>
            <p:cNvPr id="828" name="Google Shape;828;p34"/>
            <p:cNvSpPr txBox="1"/>
            <p:nvPr/>
          </p:nvSpPr>
          <p:spPr>
            <a:xfrm>
              <a:off x="1796754" y="2213775"/>
              <a:ext cx="2264700" cy="35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accent2"/>
                  </a:solidFill>
                  <a:latin typeface="DM Serif Display"/>
                  <a:ea typeface="DM Serif Display"/>
                  <a:cs typeface="DM Serif Display"/>
                  <a:sym typeface="DM Serif Display"/>
                </a:rPr>
                <a:t>Phone off</a:t>
              </a:r>
              <a:endParaRPr sz="2200">
                <a:solidFill>
                  <a:schemeClr val="accent2"/>
                </a:solidFill>
                <a:latin typeface="DM Serif Display"/>
                <a:ea typeface="DM Serif Display"/>
                <a:cs typeface="DM Serif Display"/>
                <a:sym typeface="DM Serif Display"/>
              </a:endParaRPr>
            </a:p>
          </p:txBody>
        </p:sp>
        <p:sp>
          <p:nvSpPr>
            <p:cNvPr id="829" name="Google Shape;829;p34"/>
            <p:cNvSpPr txBox="1"/>
            <p:nvPr/>
          </p:nvSpPr>
          <p:spPr>
            <a:xfrm>
              <a:off x="1796746" y="2571810"/>
              <a:ext cx="2264700" cy="50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accent2"/>
                  </a:solidFill>
                  <a:latin typeface="Open Sans"/>
                  <a:ea typeface="Open Sans"/>
                  <a:cs typeface="Open Sans"/>
                  <a:sym typeface="Open Sans"/>
                </a:rPr>
                <a:t>Venus has a beautiful name, but is hot</a:t>
              </a:r>
              <a:endParaRPr>
                <a:solidFill>
                  <a:schemeClr val="accent2"/>
                </a:solidFill>
                <a:latin typeface="Open Sans"/>
                <a:ea typeface="Open Sans"/>
                <a:cs typeface="Open Sans"/>
                <a:sym typeface="Open Sans"/>
              </a:endParaRPr>
            </a:p>
          </p:txBody>
        </p:sp>
      </p:grpSp>
      <p:grpSp>
        <p:nvGrpSpPr>
          <p:cNvPr id="830" name="Google Shape;830;p34"/>
          <p:cNvGrpSpPr/>
          <p:nvPr/>
        </p:nvGrpSpPr>
        <p:grpSpPr>
          <a:xfrm>
            <a:off x="1796746" y="3445459"/>
            <a:ext cx="2264708" cy="862285"/>
            <a:chOff x="1796746" y="3503625"/>
            <a:chExt cx="2264708" cy="862285"/>
          </a:xfrm>
        </p:grpSpPr>
        <p:sp>
          <p:nvSpPr>
            <p:cNvPr id="831" name="Google Shape;831;p34"/>
            <p:cNvSpPr txBox="1"/>
            <p:nvPr/>
          </p:nvSpPr>
          <p:spPr>
            <a:xfrm>
              <a:off x="1796754" y="3503625"/>
              <a:ext cx="2264700" cy="35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accent2"/>
                  </a:solidFill>
                  <a:latin typeface="DM Serif Display"/>
                  <a:ea typeface="DM Serif Display"/>
                  <a:cs typeface="DM Serif Display"/>
                  <a:sym typeface="DM Serif Display"/>
                </a:rPr>
                <a:t>Pay attention</a:t>
              </a:r>
              <a:endParaRPr sz="2200">
                <a:solidFill>
                  <a:schemeClr val="accent2"/>
                </a:solidFill>
                <a:latin typeface="DM Serif Display"/>
                <a:ea typeface="DM Serif Display"/>
                <a:cs typeface="DM Serif Display"/>
                <a:sym typeface="DM Serif Display"/>
              </a:endParaRPr>
            </a:p>
          </p:txBody>
        </p:sp>
        <p:sp>
          <p:nvSpPr>
            <p:cNvPr id="832" name="Google Shape;832;p34"/>
            <p:cNvSpPr txBox="1"/>
            <p:nvPr/>
          </p:nvSpPr>
          <p:spPr>
            <a:xfrm>
              <a:off x="1796746" y="3861610"/>
              <a:ext cx="2264700" cy="50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accent2"/>
                  </a:solidFill>
                  <a:latin typeface="Open Sans"/>
                  <a:ea typeface="Open Sans"/>
                  <a:cs typeface="Open Sans"/>
                  <a:sym typeface="Open Sans"/>
                </a:rPr>
                <a:t>Despite being red, Mars is a cold place</a:t>
              </a:r>
              <a:endParaRPr>
                <a:solidFill>
                  <a:schemeClr val="accent2"/>
                </a:solidFill>
                <a:latin typeface="Open Sans"/>
                <a:ea typeface="Open Sans"/>
                <a:cs typeface="Open Sans"/>
                <a:sym typeface="Open Sans"/>
              </a:endParaRPr>
            </a:p>
          </p:txBody>
        </p:sp>
      </p:grpSp>
      <p:grpSp>
        <p:nvGrpSpPr>
          <p:cNvPr id="833" name="Google Shape;833;p34"/>
          <p:cNvGrpSpPr/>
          <p:nvPr/>
        </p:nvGrpSpPr>
        <p:grpSpPr>
          <a:xfrm>
            <a:off x="5081422" y="2155609"/>
            <a:ext cx="2264716" cy="862335"/>
            <a:chOff x="5081422" y="2213775"/>
            <a:chExt cx="2264716" cy="862335"/>
          </a:xfrm>
        </p:grpSpPr>
        <p:sp>
          <p:nvSpPr>
            <p:cNvPr id="834" name="Google Shape;834;p34"/>
            <p:cNvSpPr txBox="1"/>
            <p:nvPr/>
          </p:nvSpPr>
          <p:spPr>
            <a:xfrm>
              <a:off x="5081422" y="2213775"/>
              <a:ext cx="2264700" cy="357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2200">
                  <a:solidFill>
                    <a:schemeClr val="accent2"/>
                  </a:solidFill>
                  <a:latin typeface="DM Serif Display"/>
                  <a:ea typeface="DM Serif Display"/>
                  <a:cs typeface="DM Serif Display"/>
                  <a:sym typeface="DM Serif Display"/>
                </a:rPr>
                <a:t>Be late</a:t>
              </a:r>
              <a:endParaRPr sz="2200">
                <a:solidFill>
                  <a:schemeClr val="accent2"/>
                </a:solidFill>
                <a:latin typeface="DM Serif Display"/>
                <a:ea typeface="DM Serif Display"/>
                <a:cs typeface="DM Serif Display"/>
                <a:sym typeface="DM Serif Display"/>
              </a:endParaRPr>
            </a:p>
          </p:txBody>
        </p:sp>
        <p:sp>
          <p:nvSpPr>
            <p:cNvPr id="835" name="Google Shape;835;p34"/>
            <p:cNvSpPr txBox="1"/>
            <p:nvPr/>
          </p:nvSpPr>
          <p:spPr>
            <a:xfrm>
              <a:off x="5081438" y="2571810"/>
              <a:ext cx="2264700" cy="504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1600"/>
                </a:spcAft>
                <a:buNone/>
              </a:pPr>
              <a:r>
                <a:rPr lang="en">
                  <a:solidFill>
                    <a:schemeClr val="accent2"/>
                  </a:solidFill>
                  <a:latin typeface="Open Sans"/>
                  <a:ea typeface="Open Sans"/>
                  <a:cs typeface="Open Sans"/>
                  <a:sym typeface="Open Sans"/>
                </a:rPr>
                <a:t>Jupiter is a gas giant and the biggest planet</a:t>
              </a:r>
              <a:endParaRPr>
                <a:solidFill>
                  <a:schemeClr val="accent2"/>
                </a:solidFill>
                <a:latin typeface="Open Sans"/>
                <a:ea typeface="Open Sans"/>
                <a:cs typeface="Open Sans"/>
                <a:sym typeface="Open Sans"/>
              </a:endParaRPr>
            </a:p>
          </p:txBody>
        </p:sp>
      </p:grpSp>
      <p:grpSp>
        <p:nvGrpSpPr>
          <p:cNvPr id="836" name="Google Shape;836;p34"/>
          <p:cNvGrpSpPr/>
          <p:nvPr/>
        </p:nvGrpSpPr>
        <p:grpSpPr>
          <a:xfrm>
            <a:off x="5081422" y="3445458"/>
            <a:ext cx="2264716" cy="862312"/>
            <a:chOff x="5081422" y="3503623"/>
            <a:chExt cx="2264716" cy="862312"/>
          </a:xfrm>
        </p:grpSpPr>
        <p:sp>
          <p:nvSpPr>
            <p:cNvPr id="837" name="Google Shape;837;p34"/>
            <p:cNvSpPr txBox="1"/>
            <p:nvPr/>
          </p:nvSpPr>
          <p:spPr>
            <a:xfrm>
              <a:off x="5081422" y="3503623"/>
              <a:ext cx="2264700" cy="357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2200">
                  <a:solidFill>
                    <a:schemeClr val="accent2"/>
                  </a:solidFill>
                  <a:latin typeface="DM Serif Display"/>
                  <a:ea typeface="DM Serif Display"/>
                  <a:cs typeface="DM Serif Display"/>
                  <a:sym typeface="DM Serif Display"/>
                </a:rPr>
                <a:t>Be noisy</a:t>
              </a:r>
              <a:endParaRPr sz="2200">
                <a:solidFill>
                  <a:schemeClr val="accent2"/>
                </a:solidFill>
                <a:latin typeface="DM Serif Display"/>
                <a:ea typeface="DM Serif Display"/>
                <a:cs typeface="DM Serif Display"/>
                <a:sym typeface="DM Serif Display"/>
              </a:endParaRPr>
            </a:p>
          </p:txBody>
        </p:sp>
        <p:sp>
          <p:nvSpPr>
            <p:cNvPr id="838" name="Google Shape;838;p34"/>
            <p:cNvSpPr txBox="1"/>
            <p:nvPr/>
          </p:nvSpPr>
          <p:spPr>
            <a:xfrm>
              <a:off x="5081438" y="3861635"/>
              <a:ext cx="2264700" cy="504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1600"/>
                </a:spcAft>
                <a:buNone/>
              </a:pPr>
              <a:r>
                <a:rPr lang="en">
                  <a:solidFill>
                    <a:schemeClr val="accent2"/>
                  </a:solidFill>
                  <a:latin typeface="Open Sans"/>
                  <a:ea typeface="Open Sans"/>
                  <a:cs typeface="Open Sans"/>
                  <a:sym typeface="Open Sans"/>
                </a:rPr>
                <a:t>Mercury is the closest planet to the Sun</a:t>
              </a:r>
              <a:endParaRPr>
                <a:solidFill>
                  <a:schemeClr val="accent2"/>
                </a:solidFill>
                <a:latin typeface="Open Sans"/>
                <a:ea typeface="Open Sans"/>
                <a:cs typeface="Open Sans"/>
                <a:sym typeface="Open Sans"/>
              </a:endParaRPr>
            </a:p>
          </p:txBody>
        </p:sp>
      </p:grpSp>
      <p:grpSp>
        <p:nvGrpSpPr>
          <p:cNvPr id="839" name="Google Shape;839;p34"/>
          <p:cNvGrpSpPr/>
          <p:nvPr/>
        </p:nvGrpSpPr>
        <p:grpSpPr>
          <a:xfrm>
            <a:off x="976329" y="2361622"/>
            <a:ext cx="563537" cy="420254"/>
            <a:chOff x="5216456" y="3725484"/>
            <a:chExt cx="356196" cy="265631"/>
          </a:xfrm>
        </p:grpSpPr>
        <p:sp>
          <p:nvSpPr>
            <p:cNvPr id="840" name="Google Shape;840;p34"/>
            <p:cNvSpPr/>
            <p:nvPr/>
          </p:nvSpPr>
          <p:spPr>
            <a:xfrm>
              <a:off x="5216456" y="3814335"/>
              <a:ext cx="296465" cy="176780"/>
            </a:xfrm>
            <a:custGeom>
              <a:rect b="b" l="l" r="r" t="t"/>
              <a:pathLst>
                <a:path extrusionOk="0" h="5567" w="9336">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4"/>
            <p:cNvSpPr/>
            <p:nvPr/>
          </p:nvSpPr>
          <p:spPr>
            <a:xfrm>
              <a:off x="5304925" y="3725484"/>
              <a:ext cx="267726" cy="170715"/>
            </a:xfrm>
            <a:custGeom>
              <a:rect b="b" l="l" r="r" t="t"/>
              <a:pathLst>
                <a:path extrusionOk="0" h="5376" w="8431">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2" name="Google Shape;842;p34"/>
          <p:cNvGrpSpPr/>
          <p:nvPr/>
        </p:nvGrpSpPr>
        <p:grpSpPr>
          <a:xfrm>
            <a:off x="7633527" y="2319598"/>
            <a:ext cx="502547" cy="504305"/>
            <a:chOff x="5779408" y="3699191"/>
            <a:chExt cx="317645" cy="318757"/>
          </a:xfrm>
        </p:grpSpPr>
        <p:sp>
          <p:nvSpPr>
            <p:cNvPr id="843" name="Google Shape;843;p34"/>
            <p:cNvSpPr/>
            <p:nvPr/>
          </p:nvSpPr>
          <p:spPr>
            <a:xfrm>
              <a:off x="5892837" y="3700334"/>
              <a:ext cx="204216" cy="317614"/>
            </a:xfrm>
            <a:custGeom>
              <a:rect b="b" l="l" r="r" t="t"/>
              <a:pathLst>
                <a:path extrusionOk="0" h="10002" w="6431">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4"/>
            <p:cNvSpPr/>
            <p:nvPr/>
          </p:nvSpPr>
          <p:spPr>
            <a:xfrm>
              <a:off x="5779408" y="3699191"/>
              <a:ext cx="195134" cy="316883"/>
            </a:xfrm>
            <a:custGeom>
              <a:rect b="b" l="l" r="r" t="t"/>
              <a:pathLst>
                <a:path extrusionOk="0" h="9979" w="6145">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5" name="Google Shape;845;p34"/>
          <p:cNvGrpSpPr/>
          <p:nvPr/>
        </p:nvGrpSpPr>
        <p:grpSpPr>
          <a:xfrm>
            <a:off x="976329" y="3657947"/>
            <a:ext cx="563537" cy="420254"/>
            <a:chOff x="5216456" y="3725484"/>
            <a:chExt cx="356196" cy="265631"/>
          </a:xfrm>
        </p:grpSpPr>
        <p:sp>
          <p:nvSpPr>
            <p:cNvPr id="846" name="Google Shape;846;p34"/>
            <p:cNvSpPr/>
            <p:nvPr/>
          </p:nvSpPr>
          <p:spPr>
            <a:xfrm>
              <a:off x="5216456" y="3814335"/>
              <a:ext cx="296465" cy="176780"/>
            </a:xfrm>
            <a:custGeom>
              <a:rect b="b" l="l" r="r" t="t"/>
              <a:pathLst>
                <a:path extrusionOk="0" h="5567" w="9336">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4"/>
            <p:cNvSpPr/>
            <p:nvPr/>
          </p:nvSpPr>
          <p:spPr>
            <a:xfrm>
              <a:off x="5304925" y="3725484"/>
              <a:ext cx="267726" cy="170715"/>
            </a:xfrm>
            <a:custGeom>
              <a:rect b="b" l="l" r="r" t="t"/>
              <a:pathLst>
                <a:path extrusionOk="0" h="5376" w="8431">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8" name="Google Shape;848;p34"/>
          <p:cNvGrpSpPr/>
          <p:nvPr/>
        </p:nvGrpSpPr>
        <p:grpSpPr>
          <a:xfrm>
            <a:off x="7633527" y="3615923"/>
            <a:ext cx="502547" cy="504305"/>
            <a:chOff x="5779408" y="3699191"/>
            <a:chExt cx="317645" cy="318757"/>
          </a:xfrm>
        </p:grpSpPr>
        <p:sp>
          <p:nvSpPr>
            <p:cNvPr id="849" name="Google Shape;849;p34"/>
            <p:cNvSpPr/>
            <p:nvPr/>
          </p:nvSpPr>
          <p:spPr>
            <a:xfrm>
              <a:off x="5892837" y="3700334"/>
              <a:ext cx="204216" cy="317614"/>
            </a:xfrm>
            <a:custGeom>
              <a:rect b="b" l="l" r="r" t="t"/>
              <a:pathLst>
                <a:path extrusionOk="0" h="10002" w="6431">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4"/>
            <p:cNvSpPr/>
            <p:nvPr/>
          </p:nvSpPr>
          <p:spPr>
            <a:xfrm>
              <a:off x="5779408" y="3699191"/>
              <a:ext cx="195134" cy="316883"/>
            </a:xfrm>
            <a:custGeom>
              <a:rect b="b" l="l" r="r" t="t"/>
              <a:pathLst>
                <a:path extrusionOk="0" h="9979" w="6145">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1" name="Google Shape;851;p34"/>
          <p:cNvSpPr txBox="1"/>
          <p:nvPr/>
        </p:nvSpPr>
        <p:spPr>
          <a:xfrm flipH="1">
            <a:off x="719450" y="1306425"/>
            <a:ext cx="1020000" cy="504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200">
                <a:solidFill>
                  <a:schemeClr val="accent2"/>
                </a:solidFill>
                <a:latin typeface="DM Serif Display"/>
                <a:ea typeface="DM Serif Display"/>
                <a:cs typeface="DM Serif Display"/>
                <a:sym typeface="DM Serif Display"/>
              </a:rPr>
              <a:t>Dos</a:t>
            </a:r>
            <a:endParaRPr sz="2200">
              <a:solidFill>
                <a:schemeClr val="accent2"/>
              </a:solidFill>
              <a:latin typeface="DM Serif Display"/>
              <a:ea typeface="DM Serif Display"/>
              <a:cs typeface="DM Serif Display"/>
              <a:sym typeface="DM Serif Display"/>
            </a:endParaRPr>
          </a:p>
        </p:txBody>
      </p:sp>
      <p:sp>
        <p:nvSpPr>
          <p:cNvPr id="852" name="Google Shape;852;p34"/>
          <p:cNvSpPr txBox="1"/>
          <p:nvPr/>
        </p:nvSpPr>
        <p:spPr>
          <a:xfrm flipH="1">
            <a:off x="7403450" y="1306425"/>
            <a:ext cx="1020000" cy="504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200">
                <a:solidFill>
                  <a:schemeClr val="accent2"/>
                </a:solidFill>
                <a:latin typeface="DM Serif Display"/>
                <a:ea typeface="DM Serif Display"/>
                <a:cs typeface="DM Serif Display"/>
                <a:sym typeface="DM Serif Display"/>
              </a:rPr>
              <a:t>Don’ts</a:t>
            </a:r>
            <a:endParaRPr sz="2200">
              <a:solidFill>
                <a:schemeClr val="accent2"/>
              </a:solidFill>
              <a:latin typeface="DM Serif Display"/>
              <a:ea typeface="DM Serif Display"/>
              <a:cs typeface="DM Serif Display"/>
              <a:sym typeface="DM Serif Display"/>
            </a:endParaRPr>
          </a:p>
        </p:txBody>
      </p:sp>
      <p:cxnSp>
        <p:nvCxnSpPr>
          <p:cNvPr id="853" name="Google Shape;853;p34"/>
          <p:cNvCxnSpPr>
            <a:stCxn id="851" idx="1"/>
            <a:endCxn id="854" idx="1"/>
          </p:cNvCxnSpPr>
          <p:nvPr/>
        </p:nvCxnSpPr>
        <p:spPr>
          <a:xfrm>
            <a:off x="1739450" y="1558575"/>
            <a:ext cx="2322000" cy="0"/>
          </a:xfrm>
          <a:prstGeom prst="straightConnector1">
            <a:avLst/>
          </a:prstGeom>
          <a:noFill/>
          <a:ln cap="flat" cmpd="sng" w="9525">
            <a:solidFill>
              <a:schemeClr val="accent2"/>
            </a:solidFill>
            <a:prstDash val="solid"/>
            <a:round/>
            <a:headEnd len="med" w="med" type="none"/>
            <a:tailEnd len="med" w="med" type="none"/>
          </a:ln>
        </p:spPr>
      </p:cxnSp>
      <p:sp>
        <p:nvSpPr>
          <p:cNvPr id="854" name="Google Shape;854;p34"/>
          <p:cNvSpPr txBox="1"/>
          <p:nvPr/>
        </p:nvSpPr>
        <p:spPr>
          <a:xfrm>
            <a:off x="4061452" y="1306425"/>
            <a:ext cx="1020000" cy="504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accent2"/>
                </a:solidFill>
                <a:latin typeface="DM Serif Display"/>
                <a:ea typeface="DM Serif Display"/>
                <a:cs typeface="DM Serif Display"/>
                <a:sym typeface="DM Serif Display"/>
              </a:rPr>
              <a:t>Vs</a:t>
            </a:r>
            <a:endParaRPr sz="2200">
              <a:solidFill>
                <a:schemeClr val="accent2"/>
              </a:solidFill>
              <a:latin typeface="DM Serif Display"/>
              <a:ea typeface="DM Serif Display"/>
              <a:cs typeface="DM Serif Display"/>
              <a:sym typeface="DM Serif Display"/>
            </a:endParaRPr>
          </a:p>
        </p:txBody>
      </p:sp>
      <p:cxnSp>
        <p:nvCxnSpPr>
          <p:cNvPr id="855" name="Google Shape;855;p34"/>
          <p:cNvCxnSpPr>
            <a:stCxn id="854" idx="3"/>
            <a:endCxn id="852" idx="3"/>
          </p:cNvCxnSpPr>
          <p:nvPr/>
        </p:nvCxnSpPr>
        <p:spPr>
          <a:xfrm>
            <a:off x="5081452" y="1558575"/>
            <a:ext cx="2322000" cy="0"/>
          </a:xfrm>
          <a:prstGeom prst="straightConnector1">
            <a:avLst/>
          </a:prstGeom>
          <a:noFill/>
          <a:ln cap="flat" cmpd="sng" w="9525">
            <a:solidFill>
              <a:schemeClr val="accent2"/>
            </a:solidFill>
            <a:prstDash val="solid"/>
            <a:round/>
            <a:headEnd len="med" w="med" type="none"/>
            <a:tailEnd len="med" w="med" type="none"/>
          </a:ln>
        </p:spPr>
      </p:cxnSp>
      <p:cxnSp>
        <p:nvCxnSpPr>
          <p:cNvPr id="856" name="Google Shape;856;p34"/>
          <p:cNvCxnSpPr>
            <a:stCxn id="854" idx="2"/>
          </p:cNvCxnSpPr>
          <p:nvPr/>
        </p:nvCxnSpPr>
        <p:spPr>
          <a:xfrm>
            <a:off x="4571452" y="1810725"/>
            <a:ext cx="0" cy="2769000"/>
          </a:xfrm>
          <a:prstGeom prst="straightConnector1">
            <a:avLst/>
          </a:prstGeom>
          <a:noFill/>
          <a:ln cap="flat" cmpd="sng" w="9525">
            <a:solidFill>
              <a:schemeClr val="accent2"/>
            </a:solidFill>
            <a:prstDash val="solid"/>
            <a:round/>
            <a:headEnd len="med" w="med" type="none"/>
            <a:tailEnd len="med" w="med"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0" name="Shape 860"/>
        <p:cNvGrpSpPr/>
        <p:nvPr/>
      </p:nvGrpSpPr>
      <p:grpSpPr>
        <a:xfrm>
          <a:off x="0" y="0"/>
          <a:ext cx="0" cy="0"/>
          <a:chOff x="0" y="0"/>
          <a:chExt cx="0" cy="0"/>
        </a:xfrm>
      </p:grpSpPr>
      <p:sp>
        <p:nvSpPr>
          <p:cNvPr id="861" name="Google Shape;861;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 </a:t>
            </a:r>
            <a:r>
              <a:rPr lang="en"/>
              <a:t>business conference infographics</a:t>
            </a:r>
            <a:endParaRPr/>
          </a:p>
        </p:txBody>
      </p:sp>
      <p:sp>
        <p:nvSpPr>
          <p:cNvPr id="862" name="Google Shape;862;p35"/>
          <p:cNvSpPr txBox="1"/>
          <p:nvPr/>
        </p:nvSpPr>
        <p:spPr>
          <a:xfrm>
            <a:off x="721075" y="4346450"/>
            <a:ext cx="7701900" cy="16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accent2"/>
                </a:solidFill>
                <a:latin typeface="Open Sans"/>
                <a:ea typeface="Open Sans"/>
                <a:cs typeface="Open Sans"/>
                <a:sym typeface="Open Sans"/>
              </a:rPr>
              <a:t>Follow the link in the graph to modify its data and then paste the new one here. </a:t>
            </a:r>
            <a:r>
              <a:rPr b="1" lang="en" sz="1100">
                <a:solidFill>
                  <a:schemeClr val="accent2"/>
                </a:solidFill>
                <a:uFill>
                  <a:noFill/>
                </a:uFill>
                <a:latin typeface="Open Sans"/>
                <a:ea typeface="Open Sans"/>
                <a:cs typeface="Open Sans"/>
                <a:sym typeface="Open Sans"/>
                <a:hlinkClick r:id="rId3">
                  <a:extLst>
                    <a:ext uri="{A12FA001-AC4F-418D-AE19-62706E023703}">
                      <ahyp:hlinkClr val="tx"/>
                    </a:ext>
                  </a:extLst>
                </a:hlinkClick>
              </a:rPr>
              <a:t>For more info, click here</a:t>
            </a:r>
            <a:endParaRPr b="1" sz="1100">
              <a:solidFill>
                <a:schemeClr val="accent2"/>
              </a:solidFill>
              <a:latin typeface="Open Sans"/>
              <a:ea typeface="Open Sans"/>
              <a:cs typeface="Open Sans"/>
              <a:sym typeface="Open Sans"/>
            </a:endParaRPr>
          </a:p>
        </p:txBody>
      </p:sp>
      <p:grpSp>
        <p:nvGrpSpPr>
          <p:cNvPr id="863" name="Google Shape;863;p35"/>
          <p:cNvGrpSpPr/>
          <p:nvPr/>
        </p:nvGrpSpPr>
        <p:grpSpPr>
          <a:xfrm>
            <a:off x="721071" y="1248712"/>
            <a:ext cx="2264708" cy="1178088"/>
            <a:chOff x="721071" y="1248713"/>
            <a:chExt cx="2264708" cy="1178088"/>
          </a:xfrm>
        </p:grpSpPr>
        <p:sp>
          <p:nvSpPr>
            <p:cNvPr id="864" name="Google Shape;864;p35"/>
            <p:cNvSpPr txBox="1"/>
            <p:nvPr/>
          </p:nvSpPr>
          <p:spPr>
            <a:xfrm>
              <a:off x="721079" y="1606013"/>
              <a:ext cx="2264700" cy="35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200">
                  <a:solidFill>
                    <a:schemeClr val="accent2"/>
                  </a:solidFill>
                  <a:latin typeface="DM Serif Display"/>
                  <a:ea typeface="DM Serif Display"/>
                  <a:cs typeface="DM Serif Display"/>
                  <a:sym typeface="DM Serif Display"/>
                </a:rPr>
                <a:t>Speaker</a:t>
              </a:r>
              <a:r>
                <a:rPr lang="en" sz="2200">
                  <a:solidFill>
                    <a:schemeClr val="accent2"/>
                  </a:solidFill>
                  <a:latin typeface="DM Serif Display"/>
                  <a:ea typeface="DM Serif Display"/>
                  <a:cs typeface="DM Serif Display"/>
                  <a:sym typeface="DM Serif Display"/>
                </a:rPr>
                <a:t> 1</a:t>
              </a:r>
              <a:endParaRPr sz="2200">
                <a:solidFill>
                  <a:schemeClr val="accent2"/>
                </a:solidFill>
                <a:latin typeface="DM Serif Display"/>
                <a:ea typeface="DM Serif Display"/>
                <a:cs typeface="DM Serif Display"/>
                <a:sym typeface="DM Serif Display"/>
              </a:endParaRPr>
            </a:p>
          </p:txBody>
        </p:sp>
        <p:sp>
          <p:nvSpPr>
            <p:cNvPr id="865" name="Google Shape;865;p35"/>
            <p:cNvSpPr txBox="1"/>
            <p:nvPr/>
          </p:nvSpPr>
          <p:spPr>
            <a:xfrm>
              <a:off x="721071" y="1922501"/>
              <a:ext cx="2264700" cy="50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accent2"/>
                  </a:solidFill>
                  <a:latin typeface="Open Sans"/>
                  <a:ea typeface="Open Sans"/>
                  <a:cs typeface="Open Sans"/>
                  <a:sym typeface="Open Sans"/>
                </a:rPr>
                <a:t>Venus has a beautiful name, but is hot</a:t>
              </a:r>
              <a:endParaRPr>
                <a:solidFill>
                  <a:schemeClr val="accent2"/>
                </a:solidFill>
                <a:latin typeface="Open Sans"/>
                <a:ea typeface="Open Sans"/>
                <a:cs typeface="Open Sans"/>
                <a:sym typeface="Open Sans"/>
              </a:endParaRPr>
            </a:p>
          </p:txBody>
        </p:sp>
        <p:sp>
          <p:nvSpPr>
            <p:cNvPr id="866" name="Google Shape;866;p35"/>
            <p:cNvSpPr txBox="1"/>
            <p:nvPr/>
          </p:nvSpPr>
          <p:spPr>
            <a:xfrm>
              <a:off x="721079" y="1248713"/>
              <a:ext cx="2264700" cy="35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200">
                  <a:solidFill>
                    <a:schemeClr val="accent1"/>
                  </a:solidFill>
                  <a:latin typeface="DM Serif Display"/>
                  <a:ea typeface="DM Serif Display"/>
                  <a:cs typeface="DM Serif Display"/>
                  <a:sym typeface="DM Serif Display"/>
                </a:rPr>
                <a:t>20%</a:t>
              </a:r>
              <a:endParaRPr sz="2200">
                <a:solidFill>
                  <a:schemeClr val="accent1"/>
                </a:solidFill>
                <a:latin typeface="DM Serif Display"/>
                <a:ea typeface="DM Serif Display"/>
                <a:cs typeface="DM Serif Display"/>
                <a:sym typeface="DM Serif Display"/>
              </a:endParaRPr>
            </a:p>
          </p:txBody>
        </p:sp>
      </p:grpSp>
      <p:grpSp>
        <p:nvGrpSpPr>
          <p:cNvPr id="867" name="Google Shape;867;p35"/>
          <p:cNvGrpSpPr/>
          <p:nvPr/>
        </p:nvGrpSpPr>
        <p:grpSpPr>
          <a:xfrm>
            <a:off x="721071" y="2538563"/>
            <a:ext cx="2264708" cy="1178038"/>
            <a:chOff x="721071" y="2538563"/>
            <a:chExt cx="2264708" cy="1178038"/>
          </a:xfrm>
        </p:grpSpPr>
        <p:sp>
          <p:nvSpPr>
            <p:cNvPr id="868" name="Google Shape;868;p35"/>
            <p:cNvSpPr txBox="1"/>
            <p:nvPr/>
          </p:nvSpPr>
          <p:spPr>
            <a:xfrm>
              <a:off x="721079" y="2895863"/>
              <a:ext cx="2264700" cy="35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200">
                  <a:solidFill>
                    <a:schemeClr val="accent2"/>
                  </a:solidFill>
                  <a:latin typeface="DM Serif Display"/>
                  <a:ea typeface="DM Serif Display"/>
                  <a:cs typeface="DM Serif Display"/>
                  <a:sym typeface="DM Serif Display"/>
                </a:rPr>
                <a:t>Speaker 4</a:t>
              </a:r>
              <a:endParaRPr sz="2200">
                <a:solidFill>
                  <a:schemeClr val="accent2"/>
                </a:solidFill>
                <a:latin typeface="DM Serif Display"/>
                <a:ea typeface="DM Serif Display"/>
                <a:cs typeface="DM Serif Display"/>
                <a:sym typeface="DM Serif Display"/>
              </a:endParaRPr>
            </a:p>
          </p:txBody>
        </p:sp>
        <p:sp>
          <p:nvSpPr>
            <p:cNvPr id="869" name="Google Shape;869;p35"/>
            <p:cNvSpPr txBox="1"/>
            <p:nvPr/>
          </p:nvSpPr>
          <p:spPr>
            <a:xfrm>
              <a:off x="721071" y="3212301"/>
              <a:ext cx="2264700" cy="50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accent2"/>
                  </a:solidFill>
                  <a:latin typeface="Open Sans"/>
                  <a:ea typeface="Open Sans"/>
                  <a:cs typeface="Open Sans"/>
                  <a:sym typeface="Open Sans"/>
                </a:rPr>
                <a:t>Despite being red, Mars is a cold place</a:t>
              </a:r>
              <a:endParaRPr>
                <a:solidFill>
                  <a:schemeClr val="accent2"/>
                </a:solidFill>
                <a:latin typeface="Open Sans"/>
                <a:ea typeface="Open Sans"/>
                <a:cs typeface="Open Sans"/>
                <a:sym typeface="Open Sans"/>
              </a:endParaRPr>
            </a:p>
          </p:txBody>
        </p:sp>
        <p:sp>
          <p:nvSpPr>
            <p:cNvPr id="870" name="Google Shape;870;p35"/>
            <p:cNvSpPr txBox="1"/>
            <p:nvPr/>
          </p:nvSpPr>
          <p:spPr>
            <a:xfrm>
              <a:off x="721079" y="2538563"/>
              <a:ext cx="2264700" cy="35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200">
                  <a:solidFill>
                    <a:schemeClr val="lt2"/>
                  </a:solidFill>
                  <a:latin typeface="DM Serif Display"/>
                  <a:ea typeface="DM Serif Display"/>
                  <a:cs typeface="DM Serif Display"/>
                  <a:sym typeface="DM Serif Display"/>
                </a:rPr>
                <a:t>30%</a:t>
              </a:r>
              <a:endParaRPr sz="2200">
                <a:solidFill>
                  <a:schemeClr val="lt2"/>
                </a:solidFill>
                <a:latin typeface="DM Serif Display"/>
                <a:ea typeface="DM Serif Display"/>
                <a:cs typeface="DM Serif Display"/>
                <a:sym typeface="DM Serif Display"/>
              </a:endParaRPr>
            </a:p>
          </p:txBody>
        </p:sp>
      </p:grpSp>
      <p:grpSp>
        <p:nvGrpSpPr>
          <p:cNvPr id="871" name="Google Shape;871;p35"/>
          <p:cNvGrpSpPr/>
          <p:nvPr/>
        </p:nvGrpSpPr>
        <p:grpSpPr>
          <a:xfrm>
            <a:off x="6159272" y="1248687"/>
            <a:ext cx="2264716" cy="1178088"/>
            <a:chOff x="6159272" y="1248688"/>
            <a:chExt cx="2264716" cy="1178088"/>
          </a:xfrm>
        </p:grpSpPr>
        <p:sp>
          <p:nvSpPr>
            <p:cNvPr id="872" name="Google Shape;872;p35"/>
            <p:cNvSpPr txBox="1"/>
            <p:nvPr/>
          </p:nvSpPr>
          <p:spPr>
            <a:xfrm>
              <a:off x="6159272" y="1605988"/>
              <a:ext cx="2264700" cy="357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200">
                  <a:solidFill>
                    <a:schemeClr val="accent2"/>
                  </a:solidFill>
                  <a:latin typeface="DM Serif Display"/>
                  <a:ea typeface="DM Serif Display"/>
                  <a:cs typeface="DM Serif Display"/>
                  <a:sym typeface="DM Serif Display"/>
                </a:rPr>
                <a:t>Speaker 2</a:t>
              </a:r>
              <a:endParaRPr sz="2200">
                <a:solidFill>
                  <a:schemeClr val="accent2"/>
                </a:solidFill>
                <a:latin typeface="DM Serif Display"/>
                <a:ea typeface="DM Serif Display"/>
                <a:cs typeface="DM Serif Display"/>
                <a:sym typeface="DM Serif Display"/>
              </a:endParaRPr>
            </a:p>
          </p:txBody>
        </p:sp>
        <p:sp>
          <p:nvSpPr>
            <p:cNvPr id="873" name="Google Shape;873;p35"/>
            <p:cNvSpPr txBox="1"/>
            <p:nvPr/>
          </p:nvSpPr>
          <p:spPr>
            <a:xfrm>
              <a:off x="6159288" y="1922476"/>
              <a:ext cx="2264700" cy="504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1600"/>
                </a:spcAft>
                <a:buNone/>
              </a:pPr>
              <a:r>
                <a:rPr lang="en">
                  <a:solidFill>
                    <a:schemeClr val="accent2"/>
                  </a:solidFill>
                  <a:latin typeface="Open Sans"/>
                  <a:ea typeface="Open Sans"/>
                  <a:cs typeface="Open Sans"/>
                  <a:sym typeface="Open Sans"/>
                </a:rPr>
                <a:t>Jupiter is a gas giant and the biggest planet</a:t>
              </a:r>
              <a:endParaRPr>
                <a:solidFill>
                  <a:schemeClr val="accent2"/>
                </a:solidFill>
                <a:latin typeface="Open Sans"/>
                <a:ea typeface="Open Sans"/>
                <a:cs typeface="Open Sans"/>
                <a:sym typeface="Open Sans"/>
              </a:endParaRPr>
            </a:p>
          </p:txBody>
        </p:sp>
        <p:sp>
          <p:nvSpPr>
            <p:cNvPr id="874" name="Google Shape;874;p35"/>
            <p:cNvSpPr txBox="1"/>
            <p:nvPr/>
          </p:nvSpPr>
          <p:spPr>
            <a:xfrm>
              <a:off x="6159272" y="1248688"/>
              <a:ext cx="2264700" cy="357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200">
                  <a:solidFill>
                    <a:schemeClr val="dk2"/>
                  </a:solidFill>
                  <a:latin typeface="DM Serif Display"/>
                  <a:ea typeface="DM Serif Display"/>
                  <a:cs typeface="DM Serif Display"/>
                  <a:sym typeface="DM Serif Display"/>
                </a:rPr>
                <a:t>40%</a:t>
              </a:r>
              <a:endParaRPr sz="2200">
                <a:solidFill>
                  <a:schemeClr val="dk2"/>
                </a:solidFill>
                <a:latin typeface="DM Serif Display"/>
                <a:ea typeface="DM Serif Display"/>
                <a:cs typeface="DM Serif Display"/>
                <a:sym typeface="DM Serif Display"/>
              </a:endParaRPr>
            </a:p>
          </p:txBody>
        </p:sp>
      </p:grpSp>
      <p:grpSp>
        <p:nvGrpSpPr>
          <p:cNvPr id="875" name="Google Shape;875;p35"/>
          <p:cNvGrpSpPr/>
          <p:nvPr/>
        </p:nvGrpSpPr>
        <p:grpSpPr>
          <a:xfrm>
            <a:off x="6159272" y="2538536"/>
            <a:ext cx="2264716" cy="1178065"/>
            <a:chOff x="6159272" y="2538536"/>
            <a:chExt cx="2264716" cy="1178065"/>
          </a:xfrm>
        </p:grpSpPr>
        <p:sp>
          <p:nvSpPr>
            <p:cNvPr id="876" name="Google Shape;876;p35"/>
            <p:cNvSpPr txBox="1"/>
            <p:nvPr/>
          </p:nvSpPr>
          <p:spPr>
            <a:xfrm>
              <a:off x="6159272" y="2895836"/>
              <a:ext cx="2264700" cy="357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200">
                  <a:solidFill>
                    <a:schemeClr val="accent2"/>
                  </a:solidFill>
                  <a:latin typeface="DM Serif Display"/>
                  <a:ea typeface="DM Serif Display"/>
                  <a:cs typeface="DM Serif Display"/>
                  <a:sym typeface="DM Serif Display"/>
                </a:rPr>
                <a:t>Speaker 3</a:t>
              </a:r>
              <a:endParaRPr sz="2200">
                <a:solidFill>
                  <a:schemeClr val="accent2"/>
                </a:solidFill>
                <a:latin typeface="DM Serif Display"/>
                <a:ea typeface="DM Serif Display"/>
                <a:cs typeface="DM Serif Display"/>
                <a:sym typeface="DM Serif Display"/>
              </a:endParaRPr>
            </a:p>
          </p:txBody>
        </p:sp>
        <p:sp>
          <p:nvSpPr>
            <p:cNvPr id="877" name="Google Shape;877;p35"/>
            <p:cNvSpPr txBox="1"/>
            <p:nvPr/>
          </p:nvSpPr>
          <p:spPr>
            <a:xfrm>
              <a:off x="6159288" y="3212301"/>
              <a:ext cx="2264700" cy="504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1600"/>
                </a:spcAft>
                <a:buNone/>
              </a:pPr>
              <a:r>
                <a:rPr lang="en">
                  <a:solidFill>
                    <a:schemeClr val="accent2"/>
                  </a:solidFill>
                  <a:latin typeface="Open Sans"/>
                  <a:ea typeface="Open Sans"/>
                  <a:cs typeface="Open Sans"/>
                  <a:sym typeface="Open Sans"/>
                </a:rPr>
                <a:t>Mercury is the closest planet to the Sun</a:t>
              </a:r>
              <a:endParaRPr>
                <a:solidFill>
                  <a:schemeClr val="accent2"/>
                </a:solidFill>
                <a:latin typeface="Open Sans"/>
                <a:ea typeface="Open Sans"/>
                <a:cs typeface="Open Sans"/>
                <a:sym typeface="Open Sans"/>
              </a:endParaRPr>
            </a:p>
          </p:txBody>
        </p:sp>
        <p:sp>
          <p:nvSpPr>
            <p:cNvPr id="878" name="Google Shape;878;p35"/>
            <p:cNvSpPr txBox="1"/>
            <p:nvPr/>
          </p:nvSpPr>
          <p:spPr>
            <a:xfrm>
              <a:off x="6159272" y="2538536"/>
              <a:ext cx="2264700" cy="357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200">
                  <a:solidFill>
                    <a:schemeClr val="dk2"/>
                  </a:solidFill>
                  <a:latin typeface="DM Serif Display"/>
                  <a:ea typeface="DM Serif Display"/>
                  <a:cs typeface="DM Serif Display"/>
                  <a:sym typeface="DM Serif Display"/>
                </a:rPr>
                <a:t>10%</a:t>
              </a:r>
              <a:endParaRPr sz="2200">
                <a:solidFill>
                  <a:schemeClr val="dk2"/>
                </a:solidFill>
                <a:latin typeface="DM Serif Display"/>
                <a:ea typeface="DM Serif Display"/>
                <a:cs typeface="DM Serif Display"/>
                <a:sym typeface="DM Serif Display"/>
              </a:endParaRPr>
            </a:p>
          </p:txBody>
        </p:sp>
      </p:grpSp>
      <p:pic>
        <p:nvPicPr>
          <p:cNvPr id="879" name="Google Shape;879;p35" title="Gráfico">
            <a:hlinkClick r:id="rId4"/>
          </p:cNvPr>
          <p:cNvPicPr preferRelativeResize="0"/>
          <p:nvPr/>
        </p:nvPicPr>
        <p:blipFill>
          <a:blip r:embed="rId5">
            <a:alphaModFix/>
          </a:blip>
          <a:stretch>
            <a:fillRect/>
          </a:stretch>
        </p:blipFill>
        <p:spPr>
          <a:xfrm>
            <a:off x="2463275" y="1188350"/>
            <a:ext cx="4217499" cy="28116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3" name="Shape 883"/>
        <p:cNvGrpSpPr/>
        <p:nvPr/>
      </p:nvGrpSpPr>
      <p:grpSpPr>
        <a:xfrm>
          <a:off x="0" y="0"/>
          <a:ext cx="0" cy="0"/>
          <a:chOff x="0" y="0"/>
          <a:chExt cx="0" cy="0"/>
        </a:xfrm>
      </p:grpSpPr>
      <p:sp>
        <p:nvSpPr>
          <p:cNvPr id="884" name="Google Shape;884;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 </a:t>
            </a:r>
            <a:r>
              <a:rPr lang="en"/>
              <a:t>business conference infographics</a:t>
            </a:r>
            <a:endParaRPr/>
          </a:p>
        </p:txBody>
      </p:sp>
      <p:sp>
        <p:nvSpPr>
          <p:cNvPr id="885" name="Google Shape;885;p36"/>
          <p:cNvSpPr txBox="1"/>
          <p:nvPr/>
        </p:nvSpPr>
        <p:spPr>
          <a:xfrm>
            <a:off x="721075" y="4346450"/>
            <a:ext cx="7701900" cy="16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accent2"/>
                </a:solidFill>
                <a:latin typeface="Open Sans"/>
                <a:ea typeface="Open Sans"/>
                <a:cs typeface="Open Sans"/>
                <a:sym typeface="Open Sans"/>
              </a:rPr>
              <a:t>Follow the link in the graph to modify its data and then paste the new one here. </a:t>
            </a:r>
            <a:r>
              <a:rPr b="1" lang="en" sz="1100">
                <a:solidFill>
                  <a:schemeClr val="accent2"/>
                </a:solidFill>
                <a:uFill>
                  <a:noFill/>
                </a:uFill>
                <a:latin typeface="Open Sans"/>
                <a:ea typeface="Open Sans"/>
                <a:cs typeface="Open Sans"/>
                <a:sym typeface="Open Sans"/>
                <a:hlinkClick r:id="rId3">
                  <a:extLst>
                    <a:ext uri="{A12FA001-AC4F-418D-AE19-62706E023703}">
                      <ahyp:hlinkClr val="tx"/>
                    </a:ext>
                  </a:extLst>
                </a:hlinkClick>
              </a:rPr>
              <a:t>For more info, click here</a:t>
            </a:r>
            <a:endParaRPr b="1" sz="1100">
              <a:solidFill>
                <a:schemeClr val="accent2"/>
              </a:solidFill>
              <a:latin typeface="Open Sans"/>
              <a:ea typeface="Open Sans"/>
              <a:cs typeface="Open Sans"/>
              <a:sym typeface="Open Sans"/>
            </a:endParaRPr>
          </a:p>
        </p:txBody>
      </p:sp>
      <p:pic>
        <p:nvPicPr>
          <p:cNvPr id="886" name="Google Shape;886;p36" title="Gráfico">
            <a:hlinkClick r:id="rId4"/>
          </p:cNvPr>
          <p:cNvPicPr preferRelativeResize="0"/>
          <p:nvPr/>
        </p:nvPicPr>
        <p:blipFill>
          <a:blip r:embed="rId5">
            <a:alphaModFix/>
          </a:blip>
          <a:stretch>
            <a:fillRect/>
          </a:stretch>
        </p:blipFill>
        <p:spPr>
          <a:xfrm>
            <a:off x="2871574" y="2171758"/>
            <a:ext cx="5552425" cy="1890892"/>
          </a:xfrm>
          <a:prstGeom prst="rect">
            <a:avLst/>
          </a:prstGeom>
          <a:noFill/>
          <a:ln>
            <a:noFill/>
          </a:ln>
        </p:spPr>
      </p:pic>
      <p:grpSp>
        <p:nvGrpSpPr>
          <p:cNvPr id="887" name="Google Shape;887;p36"/>
          <p:cNvGrpSpPr/>
          <p:nvPr/>
        </p:nvGrpSpPr>
        <p:grpSpPr>
          <a:xfrm>
            <a:off x="3352275" y="1160129"/>
            <a:ext cx="2439460" cy="794434"/>
            <a:chOff x="3352275" y="1160129"/>
            <a:chExt cx="2439460" cy="794434"/>
          </a:xfrm>
        </p:grpSpPr>
        <p:sp>
          <p:nvSpPr>
            <p:cNvPr id="888" name="Google Shape;888;p36"/>
            <p:cNvSpPr txBox="1"/>
            <p:nvPr/>
          </p:nvSpPr>
          <p:spPr>
            <a:xfrm>
              <a:off x="3352435" y="1160129"/>
              <a:ext cx="2439300" cy="43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lt2"/>
                  </a:solidFill>
                  <a:latin typeface="DM Serif Display"/>
                  <a:ea typeface="DM Serif Display"/>
                  <a:cs typeface="DM Serif Display"/>
                  <a:sym typeface="DM Serif Display"/>
                </a:rPr>
                <a:t>-5% talks</a:t>
              </a:r>
              <a:endParaRPr sz="2200">
                <a:solidFill>
                  <a:schemeClr val="lt2"/>
                </a:solidFill>
                <a:latin typeface="DM Serif Display"/>
                <a:ea typeface="DM Serif Display"/>
                <a:cs typeface="DM Serif Display"/>
                <a:sym typeface="DM Serif Display"/>
              </a:endParaRPr>
            </a:p>
          </p:txBody>
        </p:sp>
        <p:sp>
          <p:nvSpPr>
            <p:cNvPr id="889" name="Google Shape;889;p36"/>
            <p:cNvSpPr txBox="1"/>
            <p:nvPr/>
          </p:nvSpPr>
          <p:spPr>
            <a:xfrm>
              <a:off x="3352275" y="1515962"/>
              <a:ext cx="2439300" cy="43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2"/>
                  </a:solidFill>
                  <a:latin typeface="Open Sans"/>
                  <a:ea typeface="Open Sans"/>
                  <a:cs typeface="Open Sans"/>
                  <a:sym typeface="Open Sans"/>
                </a:rPr>
                <a:t>Jupiter is the biggest planet</a:t>
              </a:r>
              <a:endParaRPr>
                <a:solidFill>
                  <a:schemeClr val="accent2"/>
                </a:solidFill>
                <a:latin typeface="Open Sans"/>
                <a:ea typeface="Open Sans"/>
                <a:cs typeface="Open Sans"/>
                <a:sym typeface="Open Sans"/>
              </a:endParaRPr>
            </a:p>
          </p:txBody>
        </p:sp>
      </p:grpSp>
      <p:grpSp>
        <p:nvGrpSpPr>
          <p:cNvPr id="890" name="Google Shape;890;p36"/>
          <p:cNvGrpSpPr/>
          <p:nvPr/>
        </p:nvGrpSpPr>
        <p:grpSpPr>
          <a:xfrm>
            <a:off x="5984000" y="1160122"/>
            <a:ext cx="2439460" cy="794428"/>
            <a:chOff x="5984000" y="1160122"/>
            <a:chExt cx="2439460" cy="794428"/>
          </a:xfrm>
        </p:grpSpPr>
        <p:sp>
          <p:nvSpPr>
            <p:cNvPr id="891" name="Google Shape;891;p36"/>
            <p:cNvSpPr txBox="1"/>
            <p:nvPr/>
          </p:nvSpPr>
          <p:spPr>
            <a:xfrm>
              <a:off x="5984160" y="1160122"/>
              <a:ext cx="2439300" cy="43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accent1"/>
                  </a:solidFill>
                  <a:latin typeface="DM Serif Display"/>
                  <a:ea typeface="DM Serif Display"/>
                  <a:cs typeface="DM Serif Display"/>
                  <a:sym typeface="DM Serif Display"/>
                </a:rPr>
                <a:t>-60% talks</a:t>
              </a:r>
              <a:endParaRPr sz="2200">
                <a:solidFill>
                  <a:schemeClr val="accent1"/>
                </a:solidFill>
                <a:latin typeface="DM Serif Display"/>
                <a:ea typeface="DM Serif Display"/>
                <a:cs typeface="DM Serif Display"/>
                <a:sym typeface="DM Serif Display"/>
              </a:endParaRPr>
            </a:p>
          </p:txBody>
        </p:sp>
        <p:sp>
          <p:nvSpPr>
            <p:cNvPr id="892" name="Google Shape;892;p36"/>
            <p:cNvSpPr txBox="1"/>
            <p:nvPr/>
          </p:nvSpPr>
          <p:spPr>
            <a:xfrm>
              <a:off x="5984000" y="1515950"/>
              <a:ext cx="2439300" cy="43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2"/>
                  </a:solidFill>
                  <a:latin typeface="Open Sans"/>
                  <a:ea typeface="Open Sans"/>
                  <a:cs typeface="Open Sans"/>
                  <a:sym typeface="Open Sans"/>
                </a:rPr>
                <a:t>Mars is a very cold planet</a:t>
              </a:r>
              <a:endParaRPr>
                <a:solidFill>
                  <a:schemeClr val="accent2"/>
                </a:solidFill>
                <a:latin typeface="Open Sans"/>
                <a:ea typeface="Open Sans"/>
                <a:cs typeface="Open Sans"/>
                <a:sym typeface="Open Sans"/>
              </a:endParaRPr>
            </a:p>
          </p:txBody>
        </p:sp>
      </p:grpSp>
      <p:grpSp>
        <p:nvGrpSpPr>
          <p:cNvPr id="893" name="Google Shape;893;p36"/>
          <p:cNvGrpSpPr/>
          <p:nvPr/>
        </p:nvGrpSpPr>
        <p:grpSpPr>
          <a:xfrm>
            <a:off x="1148172" y="2213913"/>
            <a:ext cx="1583100" cy="1728275"/>
            <a:chOff x="713222" y="2213913"/>
            <a:chExt cx="1583100" cy="1728275"/>
          </a:xfrm>
        </p:grpSpPr>
        <p:sp>
          <p:nvSpPr>
            <p:cNvPr id="894" name="Google Shape;894;p36"/>
            <p:cNvSpPr/>
            <p:nvPr/>
          </p:nvSpPr>
          <p:spPr>
            <a:xfrm>
              <a:off x="713222" y="2213913"/>
              <a:ext cx="1583100" cy="4116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lt1"/>
                  </a:solidFill>
                  <a:latin typeface="DM Serif Display"/>
                  <a:ea typeface="DM Serif Display"/>
                  <a:cs typeface="DM Serif Display"/>
                  <a:sym typeface="DM Serif Display"/>
                </a:rPr>
                <a:t>Code</a:t>
              </a:r>
              <a:endParaRPr sz="2200">
                <a:solidFill>
                  <a:schemeClr val="lt1"/>
                </a:solidFill>
                <a:latin typeface="DM Serif Display"/>
                <a:ea typeface="DM Serif Display"/>
                <a:cs typeface="DM Serif Display"/>
                <a:sym typeface="DM Serif Display"/>
              </a:endParaRPr>
            </a:p>
          </p:txBody>
        </p:sp>
        <p:sp>
          <p:nvSpPr>
            <p:cNvPr id="895" name="Google Shape;895;p36"/>
            <p:cNvSpPr/>
            <p:nvPr/>
          </p:nvSpPr>
          <p:spPr>
            <a:xfrm>
              <a:off x="713222" y="2872250"/>
              <a:ext cx="1583100" cy="4116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lt2"/>
                  </a:solidFill>
                  <a:latin typeface="DM Serif Display"/>
                  <a:ea typeface="DM Serif Display"/>
                  <a:cs typeface="DM Serif Display"/>
                  <a:sym typeface="DM Serif Display"/>
                </a:rPr>
                <a:t>Hardware</a:t>
              </a:r>
              <a:endParaRPr sz="2200">
                <a:solidFill>
                  <a:schemeClr val="lt2"/>
                </a:solidFill>
                <a:latin typeface="DM Serif Display"/>
                <a:ea typeface="DM Serif Display"/>
                <a:cs typeface="DM Serif Display"/>
                <a:sym typeface="DM Serif Display"/>
              </a:endParaRPr>
            </a:p>
          </p:txBody>
        </p:sp>
        <p:sp>
          <p:nvSpPr>
            <p:cNvPr id="896" name="Google Shape;896;p36"/>
            <p:cNvSpPr/>
            <p:nvPr/>
          </p:nvSpPr>
          <p:spPr>
            <a:xfrm>
              <a:off x="713222" y="3530588"/>
              <a:ext cx="1583100" cy="4116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accent1"/>
                  </a:solidFill>
                  <a:latin typeface="DM Serif Display"/>
                  <a:ea typeface="DM Serif Display"/>
                  <a:cs typeface="DM Serif Display"/>
                  <a:sym typeface="DM Serif Display"/>
                </a:rPr>
                <a:t>Design</a:t>
              </a:r>
              <a:endParaRPr sz="2200">
                <a:solidFill>
                  <a:schemeClr val="accent1"/>
                </a:solidFill>
                <a:latin typeface="DM Serif Display"/>
                <a:ea typeface="DM Serif Display"/>
                <a:cs typeface="DM Serif Display"/>
                <a:sym typeface="DM Serif Display"/>
              </a:endParaRPr>
            </a:p>
          </p:txBody>
        </p:sp>
      </p:grpSp>
      <p:grpSp>
        <p:nvGrpSpPr>
          <p:cNvPr id="897" name="Google Shape;897;p36"/>
          <p:cNvGrpSpPr/>
          <p:nvPr/>
        </p:nvGrpSpPr>
        <p:grpSpPr>
          <a:xfrm>
            <a:off x="720000" y="1160135"/>
            <a:ext cx="2439460" cy="794440"/>
            <a:chOff x="720000" y="1160135"/>
            <a:chExt cx="2439460" cy="794440"/>
          </a:xfrm>
        </p:grpSpPr>
        <p:sp>
          <p:nvSpPr>
            <p:cNvPr id="898" name="Google Shape;898;p36"/>
            <p:cNvSpPr txBox="1"/>
            <p:nvPr/>
          </p:nvSpPr>
          <p:spPr>
            <a:xfrm>
              <a:off x="720000" y="1515975"/>
              <a:ext cx="2439300" cy="43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2"/>
                  </a:solidFill>
                  <a:latin typeface="Open Sans"/>
                  <a:ea typeface="Open Sans"/>
                  <a:cs typeface="Open Sans"/>
                  <a:sym typeface="Open Sans"/>
                </a:rPr>
                <a:t>Mercury is a small planet</a:t>
              </a:r>
              <a:endParaRPr>
                <a:solidFill>
                  <a:schemeClr val="accent2"/>
                </a:solidFill>
                <a:latin typeface="Open Sans"/>
                <a:ea typeface="Open Sans"/>
                <a:cs typeface="Open Sans"/>
                <a:sym typeface="Open Sans"/>
              </a:endParaRPr>
            </a:p>
          </p:txBody>
        </p:sp>
        <p:sp>
          <p:nvSpPr>
            <p:cNvPr id="899" name="Google Shape;899;p36"/>
            <p:cNvSpPr txBox="1"/>
            <p:nvPr/>
          </p:nvSpPr>
          <p:spPr>
            <a:xfrm>
              <a:off x="720160" y="1160135"/>
              <a:ext cx="2439300" cy="43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lt1"/>
                  </a:solidFill>
                  <a:latin typeface="DM Serif Display"/>
                  <a:ea typeface="DM Serif Display"/>
                  <a:cs typeface="DM Serif Display"/>
                  <a:sym typeface="DM Serif Display"/>
                </a:rPr>
                <a:t>+10% talks</a:t>
              </a:r>
              <a:endParaRPr sz="2200">
                <a:solidFill>
                  <a:schemeClr val="lt1"/>
                </a:solidFill>
                <a:latin typeface="DM Serif Display"/>
                <a:ea typeface="DM Serif Display"/>
                <a:cs typeface="DM Serif Display"/>
                <a:sym typeface="DM Serif Display"/>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3" name="Shape 903"/>
        <p:cNvGrpSpPr/>
        <p:nvPr/>
      </p:nvGrpSpPr>
      <p:grpSpPr>
        <a:xfrm>
          <a:off x="0" y="0"/>
          <a:ext cx="0" cy="0"/>
          <a:chOff x="0" y="0"/>
          <a:chExt cx="0" cy="0"/>
        </a:xfrm>
      </p:grpSpPr>
      <p:sp>
        <p:nvSpPr>
          <p:cNvPr id="904" name="Google Shape;904;p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 </a:t>
            </a:r>
            <a:r>
              <a:rPr lang="en"/>
              <a:t>business conference infographics</a:t>
            </a:r>
            <a:endParaRPr/>
          </a:p>
        </p:txBody>
      </p:sp>
      <p:sp>
        <p:nvSpPr>
          <p:cNvPr id="905" name="Google Shape;905;p37"/>
          <p:cNvSpPr txBox="1"/>
          <p:nvPr/>
        </p:nvSpPr>
        <p:spPr>
          <a:xfrm>
            <a:off x="721075" y="4346450"/>
            <a:ext cx="7701900" cy="16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accent2"/>
                </a:solidFill>
                <a:latin typeface="Open Sans"/>
                <a:ea typeface="Open Sans"/>
                <a:cs typeface="Open Sans"/>
                <a:sym typeface="Open Sans"/>
              </a:rPr>
              <a:t>Follow the link in the graph to modify its data and then paste the new one here. </a:t>
            </a:r>
            <a:r>
              <a:rPr b="1" lang="en" sz="1100">
                <a:solidFill>
                  <a:schemeClr val="accent2"/>
                </a:solidFill>
                <a:uFill>
                  <a:noFill/>
                </a:uFill>
                <a:latin typeface="Open Sans"/>
                <a:ea typeface="Open Sans"/>
                <a:cs typeface="Open Sans"/>
                <a:sym typeface="Open Sans"/>
                <a:hlinkClick r:id="rId3">
                  <a:extLst>
                    <a:ext uri="{A12FA001-AC4F-418D-AE19-62706E023703}">
                      <ahyp:hlinkClr val="tx"/>
                    </a:ext>
                  </a:extLst>
                </a:hlinkClick>
              </a:rPr>
              <a:t>For more info, click here</a:t>
            </a:r>
            <a:endParaRPr b="1" sz="1100">
              <a:solidFill>
                <a:schemeClr val="accent2"/>
              </a:solidFill>
              <a:latin typeface="Open Sans"/>
              <a:ea typeface="Open Sans"/>
              <a:cs typeface="Open Sans"/>
              <a:sym typeface="Open Sans"/>
            </a:endParaRPr>
          </a:p>
        </p:txBody>
      </p:sp>
      <p:pic>
        <p:nvPicPr>
          <p:cNvPr id="906" name="Google Shape;906;p37" title="Gráfico">
            <a:hlinkClick r:id="rId4"/>
          </p:cNvPr>
          <p:cNvPicPr preferRelativeResize="0"/>
          <p:nvPr/>
        </p:nvPicPr>
        <p:blipFill>
          <a:blip r:embed="rId5">
            <a:alphaModFix/>
          </a:blip>
          <a:stretch>
            <a:fillRect/>
          </a:stretch>
        </p:blipFill>
        <p:spPr>
          <a:xfrm>
            <a:off x="721075" y="1625275"/>
            <a:ext cx="4754413" cy="2545675"/>
          </a:xfrm>
          <a:prstGeom prst="rect">
            <a:avLst/>
          </a:prstGeom>
          <a:noFill/>
          <a:ln>
            <a:noFill/>
          </a:ln>
        </p:spPr>
      </p:pic>
      <p:grpSp>
        <p:nvGrpSpPr>
          <p:cNvPr id="907" name="Google Shape;907;p37"/>
          <p:cNvGrpSpPr/>
          <p:nvPr/>
        </p:nvGrpSpPr>
        <p:grpSpPr>
          <a:xfrm>
            <a:off x="6672474" y="1700125"/>
            <a:ext cx="1751601" cy="877175"/>
            <a:chOff x="6672474" y="1700125"/>
            <a:chExt cx="1751601" cy="877175"/>
          </a:xfrm>
        </p:grpSpPr>
        <p:sp>
          <p:nvSpPr>
            <p:cNvPr id="908" name="Google Shape;908;p37"/>
            <p:cNvSpPr txBox="1"/>
            <p:nvPr/>
          </p:nvSpPr>
          <p:spPr>
            <a:xfrm>
              <a:off x="6672474" y="1700125"/>
              <a:ext cx="1751400" cy="438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accent2"/>
                  </a:solidFill>
                  <a:latin typeface="Open Sans"/>
                  <a:ea typeface="Open Sans"/>
                  <a:cs typeface="Open Sans"/>
                  <a:sym typeface="Open Sans"/>
                </a:rPr>
                <a:t>New speakers next year</a:t>
              </a:r>
              <a:endParaRPr>
                <a:solidFill>
                  <a:schemeClr val="accent2"/>
                </a:solidFill>
                <a:latin typeface="Open Sans"/>
                <a:ea typeface="Open Sans"/>
                <a:cs typeface="Open Sans"/>
                <a:sym typeface="Open Sans"/>
              </a:endParaRPr>
            </a:p>
          </p:txBody>
        </p:sp>
        <p:sp>
          <p:nvSpPr>
            <p:cNvPr id="909" name="Google Shape;909;p37"/>
            <p:cNvSpPr txBox="1"/>
            <p:nvPr/>
          </p:nvSpPr>
          <p:spPr>
            <a:xfrm>
              <a:off x="6672675" y="2138700"/>
              <a:ext cx="1751400" cy="438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3000">
                  <a:solidFill>
                    <a:schemeClr val="accent2"/>
                  </a:solidFill>
                  <a:latin typeface="DM Serif Display"/>
                  <a:ea typeface="DM Serif Display"/>
                  <a:cs typeface="DM Serif Display"/>
                  <a:sym typeface="DM Serif Display"/>
                </a:rPr>
                <a:t>32</a:t>
              </a:r>
              <a:endParaRPr sz="3000">
                <a:solidFill>
                  <a:schemeClr val="accent2"/>
                </a:solidFill>
                <a:latin typeface="DM Serif Display"/>
                <a:ea typeface="DM Serif Display"/>
                <a:cs typeface="DM Serif Display"/>
                <a:sym typeface="DM Serif Display"/>
              </a:endParaRPr>
            </a:p>
          </p:txBody>
        </p:sp>
      </p:grpSp>
      <p:sp>
        <p:nvSpPr>
          <p:cNvPr id="910" name="Google Shape;910;p37"/>
          <p:cNvSpPr/>
          <p:nvPr/>
        </p:nvSpPr>
        <p:spPr>
          <a:xfrm>
            <a:off x="5748176" y="1714700"/>
            <a:ext cx="848100" cy="848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1" name="Google Shape;911;p37"/>
          <p:cNvGrpSpPr/>
          <p:nvPr/>
        </p:nvGrpSpPr>
        <p:grpSpPr>
          <a:xfrm>
            <a:off x="6672474" y="2998250"/>
            <a:ext cx="1751601" cy="877175"/>
            <a:chOff x="6672474" y="2998250"/>
            <a:chExt cx="1751601" cy="877175"/>
          </a:xfrm>
        </p:grpSpPr>
        <p:sp>
          <p:nvSpPr>
            <p:cNvPr id="912" name="Google Shape;912;p37"/>
            <p:cNvSpPr txBox="1"/>
            <p:nvPr/>
          </p:nvSpPr>
          <p:spPr>
            <a:xfrm>
              <a:off x="6672474" y="2998250"/>
              <a:ext cx="1751400" cy="438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accent2"/>
                  </a:solidFill>
                  <a:latin typeface="Open Sans"/>
                  <a:ea typeface="Open Sans"/>
                  <a:cs typeface="Open Sans"/>
                  <a:sym typeface="Open Sans"/>
                </a:rPr>
                <a:t>Expected attendees for 2024</a:t>
              </a:r>
              <a:endParaRPr>
                <a:solidFill>
                  <a:schemeClr val="accent2"/>
                </a:solidFill>
                <a:latin typeface="Open Sans"/>
                <a:ea typeface="Open Sans"/>
                <a:cs typeface="Open Sans"/>
                <a:sym typeface="Open Sans"/>
              </a:endParaRPr>
            </a:p>
          </p:txBody>
        </p:sp>
        <p:sp>
          <p:nvSpPr>
            <p:cNvPr id="913" name="Google Shape;913;p37"/>
            <p:cNvSpPr txBox="1"/>
            <p:nvPr/>
          </p:nvSpPr>
          <p:spPr>
            <a:xfrm>
              <a:off x="6672675" y="3436825"/>
              <a:ext cx="1751400" cy="438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3000">
                  <a:solidFill>
                    <a:schemeClr val="accent2"/>
                  </a:solidFill>
                  <a:latin typeface="DM Serif Display"/>
                  <a:ea typeface="DM Serif Display"/>
                  <a:cs typeface="DM Serif Display"/>
                  <a:sym typeface="DM Serif Display"/>
                </a:rPr>
                <a:t>30,500</a:t>
              </a:r>
              <a:endParaRPr sz="3000">
                <a:solidFill>
                  <a:schemeClr val="accent2"/>
                </a:solidFill>
                <a:latin typeface="DM Serif Display"/>
                <a:ea typeface="DM Serif Display"/>
                <a:cs typeface="DM Serif Display"/>
                <a:sym typeface="DM Serif Display"/>
              </a:endParaRPr>
            </a:p>
          </p:txBody>
        </p:sp>
      </p:grpSp>
      <p:sp>
        <p:nvSpPr>
          <p:cNvPr id="914" name="Google Shape;914;p37"/>
          <p:cNvSpPr/>
          <p:nvPr/>
        </p:nvSpPr>
        <p:spPr>
          <a:xfrm>
            <a:off x="5748176" y="3012825"/>
            <a:ext cx="848100" cy="848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7"/>
          <p:cNvSpPr txBox="1"/>
          <p:nvPr/>
        </p:nvSpPr>
        <p:spPr>
          <a:xfrm>
            <a:off x="721075" y="1191175"/>
            <a:ext cx="4588800" cy="35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200">
                <a:solidFill>
                  <a:schemeClr val="accent2"/>
                </a:solidFill>
                <a:latin typeface="DM Serif Display"/>
                <a:ea typeface="DM Serif Display"/>
                <a:cs typeface="DM Serif Display"/>
                <a:sym typeface="DM Serif Display"/>
              </a:rPr>
              <a:t>Tech business conference growth</a:t>
            </a:r>
            <a:endParaRPr sz="2200">
              <a:solidFill>
                <a:schemeClr val="accent2"/>
              </a:solidFill>
              <a:latin typeface="DM Serif Display"/>
              <a:ea typeface="DM Serif Display"/>
              <a:cs typeface="DM Serif Display"/>
              <a:sym typeface="DM Serif Display"/>
            </a:endParaRPr>
          </a:p>
        </p:txBody>
      </p:sp>
      <p:grpSp>
        <p:nvGrpSpPr>
          <p:cNvPr id="916" name="Google Shape;916;p37"/>
          <p:cNvGrpSpPr/>
          <p:nvPr/>
        </p:nvGrpSpPr>
        <p:grpSpPr>
          <a:xfrm>
            <a:off x="5908254" y="1907878"/>
            <a:ext cx="527945" cy="461725"/>
            <a:chOff x="4876780" y="2418064"/>
            <a:chExt cx="407774" cy="356627"/>
          </a:xfrm>
        </p:grpSpPr>
        <p:sp>
          <p:nvSpPr>
            <p:cNvPr id="917" name="Google Shape;917;p37"/>
            <p:cNvSpPr/>
            <p:nvPr/>
          </p:nvSpPr>
          <p:spPr>
            <a:xfrm>
              <a:off x="4876780" y="2455589"/>
              <a:ext cx="407774" cy="319103"/>
            </a:xfrm>
            <a:custGeom>
              <a:rect b="b" l="l" r="r" t="t"/>
              <a:pathLst>
                <a:path extrusionOk="0" h="10026" w="12812">
                  <a:moveTo>
                    <a:pt x="3608" y="393"/>
                  </a:moveTo>
                  <a:cubicBezTo>
                    <a:pt x="3942" y="393"/>
                    <a:pt x="4216" y="619"/>
                    <a:pt x="4216" y="905"/>
                  </a:cubicBezTo>
                  <a:lnTo>
                    <a:pt x="4216" y="929"/>
                  </a:lnTo>
                  <a:cubicBezTo>
                    <a:pt x="4025" y="857"/>
                    <a:pt x="3811" y="810"/>
                    <a:pt x="3608" y="810"/>
                  </a:cubicBezTo>
                  <a:cubicBezTo>
                    <a:pt x="3382" y="810"/>
                    <a:pt x="3192" y="857"/>
                    <a:pt x="2989" y="929"/>
                  </a:cubicBezTo>
                  <a:lnTo>
                    <a:pt x="2989" y="905"/>
                  </a:lnTo>
                  <a:cubicBezTo>
                    <a:pt x="2989" y="619"/>
                    <a:pt x="3275" y="393"/>
                    <a:pt x="3608" y="393"/>
                  </a:cubicBezTo>
                  <a:close/>
                  <a:moveTo>
                    <a:pt x="3620" y="1179"/>
                  </a:moveTo>
                  <a:cubicBezTo>
                    <a:pt x="4287" y="1179"/>
                    <a:pt x="4835" y="1739"/>
                    <a:pt x="4835" y="2405"/>
                  </a:cubicBezTo>
                  <a:cubicBezTo>
                    <a:pt x="4835" y="2536"/>
                    <a:pt x="4823" y="2655"/>
                    <a:pt x="4775" y="2774"/>
                  </a:cubicBezTo>
                  <a:cubicBezTo>
                    <a:pt x="4239" y="2239"/>
                    <a:pt x="3299" y="2012"/>
                    <a:pt x="3263" y="2012"/>
                  </a:cubicBezTo>
                  <a:cubicBezTo>
                    <a:pt x="3248" y="2009"/>
                    <a:pt x="3233" y="2008"/>
                    <a:pt x="3219" y="2008"/>
                  </a:cubicBezTo>
                  <a:cubicBezTo>
                    <a:pt x="3174" y="2008"/>
                    <a:pt x="3132" y="2021"/>
                    <a:pt x="3096" y="2048"/>
                  </a:cubicBezTo>
                  <a:cubicBezTo>
                    <a:pt x="3049" y="2072"/>
                    <a:pt x="3025" y="2131"/>
                    <a:pt x="3037" y="2191"/>
                  </a:cubicBezTo>
                  <a:cubicBezTo>
                    <a:pt x="3037" y="2215"/>
                    <a:pt x="3025" y="2322"/>
                    <a:pt x="2882" y="2465"/>
                  </a:cubicBezTo>
                  <a:cubicBezTo>
                    <a:pt x="2811" y="2536"/>
                    <a:pt x="2811" y="2655"/>
                    <a:pt x="2882" y="2727"/>
                  </a:cubicBezTo>
                  <a:cubicBezTo>
                    <a:pt x="2924" y="2768"/>
                    <a:pt x="2974" y="2789"/>
                    <a:pt x="3023" y="2789"/>
                  </a:cubicBezTo>
                  <a:cubicBezTo>
                    <a:pt x="3073" y="2789"/>
                    <a:pt x="3120" y="2768"/>
                    <a:pt x="3156" y="2727"/>
                  </a:cubicBezTo>
                  <a:cubicBezTo>
                    <a:pt x="3263" y="2631"/>
                    <a:pt x="3323" y="2524"/>
                    <a:pt x="3358" y="2429"/>
                  </a:cubicBezTo>
                  <a:cubicBezTo>
                    <a:pt x="3680" y="2524"/>
                    <a:pt x="4335" y="2762"/>
                    <a:pt x="4632" y="3179"/>
                  </a:cubicBezTo>
                  <a:cubicBezTo>
                    <a:pt x="4537" y="3655"/>
                    <a:pt x="4120" y="4013"/>
                    <a:pt x="3632" y="4013"/>
                  </a:cubicBezTo>
                  <a:cubicBezTo>
                    <a:pt x="3624" y="4013"/>
                    <a:pt x="3616" y="4013"/>
                    <a:pt x="3608" y="4013"/>
                  </a:cubicBezTo>
                  <a:cubicBezTo>
                    <a:pt x="3083" y="4013"/>
                    <a:pt x="2655" y="3636"/>
                    <a:pt x="2608" y="3120"/>
                  </a:cubicBezTo>
                  <a:cubicBezTo>
                    <a:pt x="2608" y="3084"/>
                    <a:pt x="2596" y="3060"/>
                    <a:pt x="2572" y="3048"/>
                  </a:cubicBezTo>
                  <a:cubicBezTo>
                    <a:pt x="2453" y="2846"/>
                    <a:pt x="2394" y="2631"/>
                    <a:pt x="2394" y="2405"/>
                  </a:cubicBezTo>
                  <a:cubicBezTo>
                    <a:pt x="2394" y="1739"/>
                    <a:pt x="2953" y="1179"/>
                    <a:pt x="3620" y="1179"/>
                  </a:cubicBezTo>
                  <a:close/>
                  <a:moveTo>
                    <a:pt x="4013" y="4334"/>
                  </a:moveTo>
                  <a:lnTo>
                    <a:pt x="4013" y="4536"/>
                  </a:lnTo>
                  <a:cubicBezTo>
                    <a:pt x="4025" y="4596"/>
                    <a:pt x="4037" y="4667"/>
                    <a:pt x="4061" y="4715"/>
                  </a:cubicBezTo>
                  <a:lnTo>
                    <a:pt x="3882" y="4870"/>
                  </a:lnTo>
                  <a:cubicBezTo>
                    <a:pt x="3805" y="4947"/>
                    <a:pt x="3701" y="4986"/>
                    <a:pt x="3598" y="4986"/>
                  </a:cubicBezTo>
                  <a:cubicBezTo>
                    <a:pt x="3495" y="4986"/>
                    <a:pt x="3394" y="4947"/>
                    <a:pt x="3323" y="4870"/>
                  </a:cubicBezTo>
                  <a:lnTo>
                    <a:pt x="3144" y="4715"/>
                  </a:lnTo>
                  <a:cubicBezTo>
                    <a:pt x="3168" y="4656"/>
                    <a:pt x="3180" y="4596"/>
                    <a:pt x="3180" y="4536"/>
                  </a:cubicBezTo>
                  <a:lnTo>
                    <a:pt x="3180" y="4334"/>
                  </a:lnTo>
                  <a:cubicBezTo>
                    <a:pt x="3323" y="4382"/>
                    <a:pt x="3454" y="4394"/>
                    <a:pt x="3596" y="4394"/>
                  </a:cubicBezTo>
                  <a:cubicBezTo>
                    <a:pt x="3751" y="4394"/>
                    <a:pt x="3882" y="4382"/>
                    <a:pt x="4013" y="4334"/>
                  </a:cubicBezTo>
                  <a:close/>
                  <a:moveTo>
                    <a:pt x="6013" y="5977"/>
                  </a:moveTo>
                  <a:lnTo>
                    <a:pt x="6013" y="5989"/>
                  </a:lnTo>
                  <a:lnTo>
                    <a:pt x="6025" y="7596"/>
                  </a:lnTo>
                  <a:cubicBezTo>
                    <a:pt x="6025" y="7596"/>
                    <a:pt x="6025" y="7608"/>
                    <a:pt x="6013" y="7608"/>
                  </a:cubicBezTo>
                  <a:lnTo>
                    <a:pt x="3620" y="7608"/>
                  </a:lnTo>
                  <a:cubicBezTo>
                    <a:pt x="3620" y="7608"/>
                    <a:pt x="3608" y="7608"/>
                    <a:pt x="3608" y="7596"/>
                  </a:cubicBezTo>
                  <a:lnTo>
                    <a:pt x="3608" y="5989"/>
                  </a:lnTo>
                  <a:cubicBezTo>
                    <a:pt x="3608" y="5989"/>
                    <a:pt x="3608" y="5977"/>
                    <a:pt x="3620" y="5977"/>
                  </a:cubicBezTo>
                  <a:close/>
                  <a:moveTo>
                    <a:pt x="4358" y="4941"/>
                  </a:moveTo>
                  <a:lnTo>
                    <a:pt x="4989" y="5263"/>
                  </a:lnTo>
                  <a:cubicBezTo>
                    <a:pt x="5120" y="5334"/>
                    <a:pt x="5216" y="5465"/>
                    <a:pt x="5216" y="5620"/>
                  </a:cubicBezTo>
                  <a:lnTo>
                    <a:pt x="3608" y="5620"/>
                  </a:lnTo>
                  <a:cubicBezTo>
                    <a:pt x="3394" y="5620"/>
                    <a:pt x="3215" y="5799"/>
                    <a:pt x="3215" y="6001"/>
                  </a:cubicBezTo>
                  <a:lnTo>
                    <a:pt x="3215" y="6822"/>
                  </a:lnTo>
                  <a:lnTo>
                    <a:pt x="2787" y="6822"/>
                  </a:lnTo>
                  <a:lnTo>
                    <a:pt x="2787" y="6060"/>
                  </a:lnTo>
                  <a:cubicBezTo>
                    <a:pt x="2787" y="5965"/>
                    <a:pt x="2692" y="5870"/>
                    <a:pt x="2596" y="5870"/>
                  </a:cubicBezTo>
                  <a:cubicBezTo>
                    <a:pt x="2489" y="5870"/>
                    <a:pt x="2394" y="5965"/>
                    <a:pt x="2394" y="6060"/>
                  </a:cubicBezTo>
                  <a:lnTo>
                    <a:pt x="2394" y="7013"/>
                  </a:lnTo>
                  <a:cubicBezTo>
                    <a:pt x="2394" y="7120"/>
                    <a:pt x="2489" y="7203"/>
                    <a:pt x="2596" y="7203"/>
                  </a:cubicBezTo>
                  <a:lnTo>
                    <a:pt x="3203" y="7203"/>
                  </a:lnTo>
                  <a:lnTo>
                    <a:pt x="3203" y="7620"/>
                  </a:lnTo>
                  <a:lnTo>
                    <a:pt x="3203" y="7644"/>
                  </a:lnTo>
                  <a:lnTo>
                    <a:pt x="2382" y="7644"/>
                  </a:lnTo>
                  <a:cubicBezTo>
                    <a:pt x="2156" y="7644"/>
                    <a:pt x="1965" y="7465"/>
                    <a:pt x="1965" y="7227"/>
                  </a:cubicBezTo>
                  <a:lnTo>
                    <a:pt x="1965" y="5632"/>
                  </a:lnTo>
                  <a:lnTo>
                    <a:pt x="2001" y="5632"/>
                  </a:lnTo>
                  <a:cubicBezTo>
                    <a:pt x="2001" y="5465"/>
                    <a:pt x="2084" y="5334"/>
                    <a:pt x="2215" y="5263"/>
                  </a:cubicBezTo>
                  <a:lnTo>
                    <a:pt x="2846" y="4941"/>
                  </a:lnTo>
                  <a:lnTo>
                    <a:pt x="3073" y="5156"/>
                  </a:lnTo>
                  <a:cubicBezTo>
                    <a:pt x="3215" y="5298"/>
                    <a:pt x="3406" y="5382"/>
                    <a:pt x="3608" y="5382"/>
                  </a:cubicBezTo>
                  <a:cubicBezTo>
                    <a:pt x="3799" y="5382"/>
                    <a:pt x="3989" y="5298"/>
                    <a:pt x="4144" y="5156"/>
                  </a:cubicBezTo>
                  <a:lnTo>
                    <a:pt x="4358" y="4941"/>
                  </a:lnTo>
                  <a:close/>
                  <a:moveTo>
                    <a:pt x="12026" y="7989"/>
                  </a:moveTo>
                  <a:lnTo>
                    <a:pt x="12026" y="8418"/>
                  </a:lnTo>
                  <a:lnTo>
                    <a:pt x="787" y="8418"/>
                  </a:lnTo>
                  <a:lnTo>
                    <a:pt x="787" y="7989"/>
                  </a:lnTo>
                  <a:close/>
                  <a:moveTo>
                    <a:pt x="3608" y="0"/>
                  </a:moveTo>
                  <a:cubicBezTo>
                    <a:pt x="3049" y="0"/>
                    <a:pt x="2620" y="405"/>
                    <a:pt x="2620" y="893"/>
                  </a:cubicBezTo>
                  <a:cubicBezTo>
                    <a:pt x="2620" y="977"/>
                    <a:pt x="2632" y="1060"/>
                    <a:pt x="2656" y="1131"/>
                  </a:cubicBezTo>
                  <a:cubicBezTo>
                    <a:pt x="2263" y="1417"/>
                    <a:pt x="2013" y="1881"/>
                    <a:pt x="2013" y="2405"/>
                  </a:cubicBezTo>
                  <a:cubicBezTo>
                    <a:pt x="2013" y="2679"/>
                    <a:pt x="2084" y="2953"/>
                    <a:pt x="2215" y="3191"/>
                  </a:cubicBezTo>
                  <a:cubicBezTo>
                    <a:pt x="2275" y="3596"/>
                    <a:pt x="2501" y="3917"/>
                    <a:pt x="2799" y="4144"/>
                  </a:cubicBezTo>
                  <a:lnTo>
                    <a:pt x="2799" y="4525"/>
                  </a:lnTo>
                  <a:lnTo>
                    <a:pt x="2799" y="4548"/>
                  </a:lnTo>
                  <a:lnTo>
                    <a:pt x="2037" y="4917"/>
                  </a:lnTo>
                  <a:cubicBezTo>
                    <a:pt x="1775" y="5048"/>
                    <a:pt x="1608" y="5322"/>
                    <a:pt x="1608" y="5620"/>
                  </a:cubicBezTo>
                  <a:lnTo>
                    <a:pt x="1608" y="7215"/>
                  </a:lnTo>
                  <a:cubicBezTo>
                    <a:pt x="1608" y="7358"/>
                    <a:pt x="1656" y="7513"/>
                    <a:pt x="1727" y="7632"/>
                  </a:cubicBezTo>
                  <a:lnTo>
                    <a:pt x="191" y="7632"/>
                  </a:lnTo>
                  <a:cubicBezTo>
                    <a:pt x="96" y="7632"/>
                    <a:pt x="1" y="7715"/>
                    <a:pt x="1" y="7823"/>
                  </a:cubicBezTo>
                  <a:cubicBezTo>
                    <a:pt x="1" y="7930"/>
                    <a:pt x="96" y="8013"/>
                    <a:pt x="191" y="8013"/>
                  </a:cubicBezTo>
                  <a:lnTo>
                    <a:pt x="406" y="8013"/>
                  </a:lnTo>
                  <a:lnTo>
                    <a:pt x="406" y="9835"/>
                  </a:lnTo>
                  <a:cubicBezTo>
                    <a:pt x="406" y="9930"/>
                    <a:pt x="489" y="10025"/>
                    <a:pt x="596" y="10025"/>
                  </a:cubicBezTo>
                  <a:cubicBezTo>
                    <a:pt x="703" y="10025"/>
                    <a:pt x="787" y="9930"/>
                    <a:pt x="787" y="9835"/>
                  </a:cubicBezTo>
                  <a:lnTo>
                    <a:pt x="787" y="8823"/>
                  </a:lnTo>
                  <a:lnTo>
                    <a:pt x="12026" y="8823"/>
                  </a:lnTo>
                  <a:lnTo>
                    <a:pt x="12026" y="9835"/>
                  </a:lnTo>
                  <a:cubicBezTo>
                    <a:pt x="12026" y="9930"/>
                    <a:pt x="12121" y="10025"/>
                    <a:pt x="12217" y="10025"/>
                  </a:cubicBezTo>
                  <a:cubicBezTo>
                    <a:pt x="12324" y="10025"/>
                    <a:pt x="12419" y="9930"/>
                    <a:pt x="12419" y="9835"/>
                  </a:cubicBezTo>
                  <a:lnTo>
                    <a:pt x="12419" y="8013"/>
                  </a:lnTo>
                  <a:lnTo>
                    <a:pt x="12621" y="8013"/>
                  </a:lnTo>
                  <a:cubicBezTo>
                    <a:pt x="12728" y="8013"/>
                    <a:pt x="12812" y="7930"/>
                    <a:pt x="12812" y="7823"/>
                  </a:cubicBezTo>
                  <a:cubicBezTo>
                    <a:pt x="12800" y="7704"/>
                    <a:pt x="12717" y="7632"/>
                    <a:pt x="12609" y="7632"/>
                  </a:cubicBezTo>
                  <a:lnTo>
                    <a:pt x="6406" y="7632"/>
                  </a:lnTo>
                  <a:lnTo>
                    <a:pt x="6406" y="7608"/>
                  </a:lnTo>
                  <a:lnTo>
                    <a:pt x="6406" y="6001"/>
                  </a:lnTo>
                  <a:cubicBezTo>
                    <a:pt x="6406" y="5799"/>
                    <a:pt x="6228" y="5620"/>
                    <a:pt x="6013" y="5620"/>
                  </a:cubicBezTo>
                  <a:lnTo>
                    <a:pt x="5597" y="5620"/>
                  </a:lnTo>
                  <a:cubicBezTo>
                    <a:pt x="5597" y="5322"/>
                    <a:pt x="5430" y="5048"/>
                    <a:pt x="5168" y="4917"/>
                  </a:cubicBezTo>
                  <a:lnTo>
                    <a:pt x="4406" y="4548"/>
                  </a:lnTo>
                  <a:lnTo>
                    <a:pt x="4406" y="4525"/>
                  </a:lnTo>
                  <a:lnTo>
                    <a:pt x="4406" y="4144"/>
                  </a:lnTo>
                  <a:cubicBezTo>
                    <a:pt x="4716" y="3929"/>
                    <a:pt x="4942" y="3596"/>
                    <a:pt x="4989" y="3191"/>
                  </a:cubicBezTo>
                  <a:cubicBezTo>
                    <a:pt x="5120" y="2953"/>
                    <a:pt x="5192" y="2667"/>
                    <a:pt x="5192" y="2405"/>
                  </a:cubicBezTo>
                  <a:cubicBezTo>
                    <a:pt x="5192" y="1881"/>
                    <a:pt x="4942" y="1417"/>
                    <a:pt x="4561" y="1131"/>
                  </a:cubicBezTo>
                  <a:cubicBezTo>
                    <a:pt x="4585" y="1060"/>
                    <a:pt x="4585" y="988"/>
                    <a:pt x="4585" y="893"/>
                  </a:cubicBezTo>
                  <a:cubicBezTo>
                    <a:pt x="4585" y="405"/>
                    <a:pt x="4144" y="0"/>
                    <a:pt x="36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7"/>
            <p:cNvSpPr/>
            <p:nvPr/>
          </p:nvSpPr>
          <p:spPr>
            <a:xfrm>
              <a:off x="5017012" y="2666287"/>
              <a:ext cx="25016" cy="12158"/>
            </a:xfrm>
            <a:custGeom>
              <a:rect b="b" l="l" r="r" t="t"/>
              <a:pathLst>
                <a:path extrusionOk="0" h="382" w="786">
                  <a:moveTo>
                    <a:pt x="191" y="0"/>
                  </a:moveTo>
                  <a:cubicBezTo>
                    <a:pt x="83" y="0"/>
                    <a:pt x="0" y="83"/>
                    <a:pt x="0" y="191"/>
                  </a:cubicBezTo>
                  <a:cubicBezTo>
                    <a:pt x="0" y="298"/>
                    <a:pt x="83" y="381"/>
                    <a:pt x="191" y="381"/>
                  </a:cubicBezTo>
                  <a:lnTo>
                    <a:pt x="595" y="381"/>
                  </a:lnTo>
                  <a:cubicBezTo>
                    <a:pt x="702" y="381"/>
                    <a:pt x="786" y="298"/>
                    <a:pt x="786" y="191"/>
                  </a:cubicBezTo>
                  <a:cubicBezTo>
                    <a:pt x="786" y="83"/>
                    <a:pt x="702" y="0"/>
                    <a:pt x="59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7"/>
            <p:cNvSpPr/>
            <p:nvPr/>
          </p:nvSpPr>
          <p:spPr>
            <a:xfrm>
              <a:off x="5068159" y="2418064"/>
              <a:ext cx="203155" cy="198222"/>
            </a:xfrm>
            <a:custGeom>
              <a:rect b="b" l="l" r="r" t="t"/>
              <a:pathLst>
                <a:path extrusionOk="0" h="6228" w="6383">
                  <a:moveTo>
                    <a:pt x="5608" y="346"/>
                  </a:moveTo>
                  <a:cubicBezTo>
                    <a:pt x="5834" y="346"/>
                    <a:pt x="6025" y="524"/>
                    <a:pt x="6025" y="762"/>
                  </a:cubicBezTo>
                  <a:lnTo>
                    <a:pt x="6025" y="3989"/>
                  </a:lnTo>
                  <a:lnTo>
                    <a:pt x="6013" y="3989"/>
                  </a:lnTo>
                  <a:cubicBezTo>
                    <a:pt x="6013" y="4203"/>
                    <a:pt x="5834" y="4406"/>
                    <a:pt x="5596" y="4406"/>
                  </a:cubicBezTo>
                  <a:lnTo>
                    <a:pt x="3203" y="4406"/>
                  </a:lnTo>
                  <a:cubicBezTo>
                    <a:pt x="3156" y="4406"/>
                    <a:pt x="3132" y="4418"/>
                    <a:pt x="3096" y="4430"/>
                  </a:cubicBezTo>
                  <a:lnTo>
                    <a:pt x="1310" y="5727"/>
                  </a:lnTo>
                  <a:lnTo>
                    <a:pt x="1584" y="4620"/>
                  </a:lnTo>
                  <a:cubicBezTo>
                    <a:pt x="1596" y="4561"/>
                    <a:pt x="1584" y="4501"/>
                    <a:pt x="1548" y="4465"/>
                  </a:cubicBezTo>
                  <a:cubicBezTo>
                    <a:pt x="1512" y="4418"/>
                    <a:pt x="1465" y="4382"/>
                    <a:pt x="1405" y="4382"/>
                  </a:cubicBezTo>
                  <a:lnTo>
                    <a:pt x="810" y="4382"/>
                  </a:lnTo>
                  <a:cubicBezTo>
                    <a:pt x="584" y="4382"/>
                    <a:pt x="393" y="4203"/>
                    <a:pt x="393" y="3965"/>
                  </a:cubicBezTo>
                  <a:lnTo>
                    <a:pt x="393" y="762"/>
                  </a:lnTo>
                  <a:cubicBezTo>
                    <a:pt x="393" y="548"/>
                    <a:pt x="572" y="346"/>
                    <a:pt x="810" y="346"/>
                  </a:cubicBezTo>
                  <a:close/>
                  <a:moveTo>
                    <a:pt x="786" y="0"/>
                  </a:moveTo>
                  <a:cubicBezTo>
                    <a:pt x="358" y="0"/>
                    <a:pt x="0" y="358"/>
                    <a:pt x="0" y="786"/>
                  </a:cubicBezTo>
                  <a:lnTo>
                    <a:pt x="0" y="3989"/>
                  </a:lnTo>
                  <a:cubicBezTo>
                    <a:pt x="0" y="4418"/>
                    <a:pt x="358" y="4775"/>
                    <a:pt x="786" y="4775"/>
                  </a:cubicBezTo>
                  <a:lnTo>
                    <a:pt x="1143" y="4775"/>
                  </a:lnTo>
                  <a:lnTo>
                    <a:pt x="881" y="5870"/>
                  </a:lnTo>
                  <a:cubicBezTo>
                    <a:pt x="846" y="5989"/>
                    <a:pt x="893" y="6108"/>
                    <a:pt x="1000" y="6192"/>
                  </a:cubicBezTo>
                  <a:cubicBezTo>
                    <a:pt x="1048" y="6216"/>
                    <a:pt x="1108" y="6227"/>
                    <a:pt x="1167" y="6227"/>
                  </a:cubicBezTo>
                  <a:cubicBezTo>
                    <a:pt x="1227" y="6227"/>
                    <a:pt x="1286" y="6216"/>
                    <a:pt x="1322" y="6168"/>
                  </a:cubicBezTo>
                  <a:lnTo>
                    <a:pt x="3263" y="4775"/>
                  </a:lnTo>
                  <a:lnTo>
                    <a:pt x="5596" y="4775"/>
                  </a:lnTo>
                  <a:cubicBezTo>
                    <a:pt x="6025" y="4775"/>
                    <a:pt x="6382" y="4418"/>
                    <a:pt x="6382" y="3989"/>
                  </a:cubicBezTo>
                  <a:lnTo>
                    <a:pt x="6382" y="786"/>
                  </a:lnTo>
                  <a:cubicBezTo>
                    <a:pt x="6382" y="358"/>
                    <a:pt x="6025" y="0"/>
                    <a:pt x="5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7"/>
            <p:cNvSpPr/>
            <p:nvPr/>
          </p:nvSpPr>
          <p:spPr>
            <a:xfrm>
              <a:off x="5106415" y="2456353"/>
              <a:ext cx="31509" cy="12158"/>
            </a:xfrm>
            <a:custGeom>
              <a:rect b="b" l="l" r="r" t="t"/>
              <a:pathLst>
                <a:path extrusionOk="0" h="382" w="990">
                  <a:moveTo>
                    <a:pt x="203" y="0"/>
                  </a:moveTo>
                  <a:cubicBezTo>
                    <a:pt x="96" y="0"/>
                    <a:pt x="1" y="83"/>
                    <a:pt x="1" y="191"/>
                  </a:cubicBezTo>
                  <a:cubicBezTo>
                    <a:pt x="1" y="298"/>
                    <a:pt x="96" y="381"/>
                    <a:pt x="203" y="381"/>
                  </a:cubicBezTo>
                  <a:lnTo>
                    <a:pt x="799" y="381"/>
                  </a:lnTo>
                  <a:cubicBezTo>
                    <a:pt x="894" y="381"/>
                    <a:pt x="989" y="298"/>
                    <a:pt x="989" y="191"/>
                  </a:cubicBezTo>
                  <a:cubicBezTo>
                    <a:pt x="989" y="83"/>
                    <a:pt x="894" y="0"/>
                    <a:pt x="7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7"/>
            <p:cNvSpPr/>
            <p:nvPr/>
          </p:nvSpPr>
          <p:spPr>
            <a:xfrm>
              <a:off x="5151133" y="2456353"/>
              <a:ext cx="82274" cy="12158"/>
            </a:xfrm>
            <a:custGeom>
              <a:rect b="b" l="l" r="r" t="t"/>
              <a:pathLst>
                <a:path extrusionOk="0" h="382" w="2585">
                  <a:moveTo>
                    <a:pt x="191" y="0"/>
                  </a:moveTo>
                  <a:cubicBezTo>
                    <a:pt x="84" y="0"/>
                    <a:pt x="1" y="83"/>
                    <a:pt x="1" y="191"/>
                  </a:cubicBezTo>
                  <a:cubicBezTo>
                    <a:pt x="1" y="298"/>
                    <a:pt x="84" y="381"/>
                    <a:pt x="191" y="381"/>
                  </a:cubicBezTo>
                  <a:lnTo>
                    <a:pt x="2394" y="381"/>
                  </a:lnTo>
                  <a:cubicBezTo>
                    <a:pt x="2501" y="381"/>
                    <a:pt x="2584" y="298"/>
                    <a:pt x="2584" y="191"/>
                  </a:cubicBezTo>
                  <a:cubicBezTo>
                    <a:pt x="2584" y="83"/>
                    <a:pt x="2501" y="0"/>
                    <a:pt x="239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7"/>
            <p:cNvSpPr/>
            <p:nvPr/>
          </p:nvSpPr>
          <p:spPr>
            <a:xfrm>
              <a:off x="5106415" y="2488180"/>
              <a:ext cx="126992" cy="12158"/>
            </a:xfrm>
            <a:custGeom>
              <a:rect b="b" l="l" r="r" t="t"/>
              <a:pathLst>
                <a:path extrusionOk="0" h="382" w="3990">
                  <a:moveTo>
                    <a:pt x="203" y="0"/>
                  </a:moveTo>
                  <a:cubicBezTo>
                    <a:pt x="96" y="0"/>
                    <a:pt x="1" y="83"/>
                    <a:pt x="1" y="191"/>
                  </a:cubicBezTo>
                  <a:cubicBezTo>
                    <a:pt x="1" y="298"/>
                    <a:pt x="96" y="381"/>
                    <a:pt x="203" y="381"/>
                  </a:cubicBezTo>
                  <a:lnTo>
                    <a:pt x="3799" y="381"/>
                  </a:lnTo>
                  <a:cubicBezTo>
                    <a:pt x="3906" y="381"/>
                    <a:pt x="3989" y="298"/>
                    <a:pt x="3989" y="191"/>
                  </a:cubicBezTo>
                  <a:cubicBezTo>
                    <a:pt x="3978" y="83"/>
                    <a:pt x="3906" y="0"/>
                    <a:pt x="37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7"/>
            <p:cNvSpPr/>
            <p:nvPr/>
          </p:nvSpPr>
          <p:spPr>
            <a:xfrm>
              <a:off x="5106415" y="2519626"/>
              <a:ext cx="82656" cy="12540"/>
            </a:xfrm>
            <a:custGeom>
              <a:rect b="b" l="l" r="r" t="t"/>
              <a:pathLst>
                <a:path extrusionOk="0" h="394" w="2597">
                  <a:moveTo>
                    <a:pt x="203" y="0"/>
                  </a:moveTo>
                  <a:cubicBezTo>
                    <a:pt x="96" y="0"/>
                    <a:pt x="1" y="96"/>
                    <a:pt x="1" y="203"/>
                  </a:cubicBezTo>
                  <a:cubicBezTo>
                    <a:pt x="1" y="298"/>
                    <a:pt x="96" y="393"/>
                    <a:pt x="203" y="393"/>
                  </a:cubicBezTo>
                  <a:lnTo>
                    <a:pt x="2394" y="393"/>
                  </a:lnTo>
                  <a:cubicBezTo>
                    <a:pt x="2501" y="393"/>
                    <a:pt x="2596" y="298"/>
                    <a:pt x="2596" y="203"/>
                  </a:cubicBezTo>
                  <a:cubicBezTo>
                    <a:pt x="2585" y="96"/>
                    <a:pt x="2501" y="0"/>
                    <a:pt x="239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7"/>
            <p:cNvSpPr/>
            <p:nvPr/>
          </p:nvSpPr>
          <p:spPr>
            <a:xfrm>
              <a:off x="5202312" y="2519626"/>
              <a:ext cx="31095" cy="12540"/>
            </a:xfrm>
            <a:custGeom>
              <a:rect b="b" l="l" r="r" t="t"/>
              <a:pathLst>
                <a:path extrusionOk="0" h="394" w="977">
                  <a:moveTo>
                    <a:pt x="191" y="0"/>
                  </a:moveTo>
                  <a:cubicBezTo>
                    <a:pt x="84" y="0"/>
                    <a:pt x="0" y="96"/>
                    <a:pt x="0" y="203"/>
                  </a:cubicBezTo>
                  <a:cubicBezTo>
                    <a:pt x="0" y="298"/>
                    <a:pt x="84" y="393"/>
                    <a:pt x="191" y="393"/>
                  </a:cubicBezTo>
                  <a:lnTo>
                    <a:pt x="786" y="393"/>
                  </a:lnTo>
                  <a:cubicBezTo>
                    <a:pt x="893" y="393"/>
                    <a:pt x="976" y="298"/>
                    <a:pt x="976" y="203"/>
                  </a:cubicBezTo>
                  <a:cubicBezTo>
                    <a:pt x="965" y="96"/>
                    <a:pt x="893" y="0"/>
                    <a:pt x="78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5" name="Google Shape;925;p37"/>
          <p:cNvGrpSpPr/>
          <p:nvPr/>
        </p:nvGrpSpPr>
        <p:grpSpPr>
          <a:xfrm>
            <a:off x="5947995" y="3283399"/>
            <a:ext cx="448456" cy="342472"/>
            <a:chOff x="5776798" y="3409778"/>
            <a:chExt cx="346379" cy="264518"/>
          </a:xfrm>
        </p:grpSpPr>
        <p:sp>
          <p:nvSpPr>
            <p:cNvPr id="926" name="Google Shape;926;p37"/>
            <p:cNvSpPr/>
            <p:nvPr/>
          </p:nvSpPr>
          <p:spPr>
            <a:xfrm>
              <a:off x="5890104" y="3642055"/>
              <a:ext cx="10248" cy="32241"/>
            </a:xfrm>
            <a:custGeom>
              <a:rect b="b" l="l" r="r" t="t"/>
              <a:pathLst>
                <a:path extrusionOk="0" h="1013" w="322">
                  <a:moveTo>
                    <a:pt x="167" y="1"/>
                  </a:moveTo>
                  <a:cubicBezTo>
                    <a:pt x="71" y="1"/>
                    <a:pt x="0" y="72"/>
                    <a:pt x="0" y="155"/>
                  </a:cubicBezTo>
                  <a:lnTo>
                    <a:pt x="0" y="846"/>
                  </a:lnTo>
                  <a:cubicBezTo>
                    <a:pt x="0" y="929"/>
                    <a:pt x="71" y="1013"/>
                    <a:pt x="167" y="1013"/>
                  </a:cubicBezTo>
                  <a:cubicBezTo>
                    <a:pt x="250" y="1013"/>
                    <a:pt x="321" y="929"/>
                    <a:pt x="321" y="846"/>
                  </a:cubicBezTo>
                  <a:lnTo>
                    <a:pt x="321" y="143"/>
                  </a:lnTo>
                  <a:cubicBezTo>
                    <a:pt x="321" y="60"/>
                    <a:pt x="250" y="1"/>
                    <a:pt x="1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7"/>
            <p:cNvSpPr/>
            <p:nvPr/>
          </p:nvSpPr>
          <p:spPr>
            <a:xfrm>
              <a:off x="5998094" y="3642055"/>
              <a:ext cx="10248" cy="32241"/>
            </a:xfrm>
            <a:custGeom>
              <a:rect b="b" l="l" r="r" t="t"/>
              <a:pathLst>
                <a:path extrusionOk="0" h="1013" w="322">
                  <a:moveTo>
                    <a:pt x="167" y="1"/>
                  </a:moveTo>
                  <a:cubicBezTo>
                    <a:pt x="72" y="1"/>
                    <a:pt x="0" y="72"/>
                    <a:pt x="0" y="155"/>
                  </a:cubicBezTo>
                  <a:lnTo>
                    <a:pt x="0" y="846"/>
                  </a:lnTo>
                  <a:cubicBezTo>
                    <a:pt x="0" y="929"/>
                    <a:pt x="72" y="1013"/>
                    <a:pt x="167" y="1013"/>
                  </a:cubicBezTo>
                  <a:cubicBezTo>
                    <a:pt x="250" y="1013"/>
                    <a:pt x="322" y="929"/>
                    <a:pt x="322" y="846"/>
                  </a:cubicBezTo>
                  <a:lnTo>
                    <a:pt x="322" y="143"/>
                  </a:lnTo>
                  <a:cubicBezTo>
                    <a:pt x="310" y="60"/>
                    <a:pt x="250" y="1"/>
                    <a:pt x="1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7"/>
            <p:cNvSpPr/>
            <p:nvPr/>
          </p:nvSpPr>
          <p:spPr>
            <a:xfrm>
              <a:off x="5814673" y="3528367"/>
              <a:ext cx="43222" cy="15564"/>
            </a:xfrm>
            <a:custGeom>
              <a:rect b="b" l="l" r="r" t="t"/>
              <a:pathLst>
                <a:path extrusionOk="0" h="489" w="1358">
                  <a:moveTo>
                    <a:pt x="167" y="1"/>
                  </a:moveTo>
                  <a:cubicBezTo>
                    <a:pt x="72" y="1"/>
                    <a:pt x="1" y="72"/>
                    <a:pt x="1" y="156"/>
                  </a:cubicBezTo>
                  <a:cubicBezTo>
                    <a:pt x="1" y="251"/>
                    <a:pt x="72" y="322"/>
                    <a:pt x="167" y="322"/>
                  </a:cubicBezTo>
                  <a:cubicBezTo>
                    <a:pt x="346" y="322"/>
                    <a:pt x="870" y="358"/>
                    <a:pt x="1120" y="477"/>
                  </a:cubicBezTo>
                  <a:cubicBezTo>
                    <a:pt x="1144" y="489"/>
                    <a:pt x="1167" y="489"/>
                    <a:pt x="1191" y="489"/>
                  </a:cubicBezTo>
                  <a:cubicBezTo>
                    <a:pt x="1251" y="489"/>
                    <a:pt x="1310" y="453"/>
                    <a:pt x="1346" y="394"/>
                  </a:cubicBezTo>
                  <a:cubicBezTo>
                    <a:pt x="1358" y="322"/>
                    <a:pt x="1322" y="239"/>
                    <a:pt x="1251" y="191"/>
                  </a:cubicBezTo>
                  <a:cubicBezTo>
                    <a:pt x="882" y="13"/>
                    <a:pt x="191" y="1"/>
                    <a:pt x="1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7"/>
            <p:cNvSpPr/>
            <p:nvPr/>
          </p:nvSpPr>
          <p:spPr>
            <a:xfrm>
              <a:off x="5797995" y="3631074"/>
              <a:ext cx="10662" cy="42458"/>
            </a:xfrm>
            <a:custGeom>
              <a:rect b="b" l="l" r="r" t="t"/>
              <a:pathLst>
                <a:path extrusionOk="0" h="1334" w="335">
                  <a:moveTo>
                    <a:pt x="167" y="0"/>
                  </a:moveTo>
                  <a:cubicBezTo>
                    <a:pt x="84" y="0"/>
                    <a:pt x="1" y="72"/>
                    <a:pt x="1" y="167"/>
                  </a:cubicBezTo>
                  <a:lnTo>
                    <a:pt x="1" y="1179"/>
                  </a:lnTo>
                  <a:cubicBezTo>
                    <a:pt x="1" y="1262"/>
                    <a:pt x="84" y="1334"/>
                    <a:pt x="167" y="1334"/>
                  </a:cubicBezTo>
                  <a:cubicBezTo>
                    <a:pt x="251" y="1334"/>
                    <a:pt x="334" y="1262"/>
                    <a:pt x="334" y="1179"/>
                  </a:cubicBezTo>
                  <a:lnTo>
                    <a:pt x="334" y="167"/>
                  </a:lnTo>
                  <a:cubicBezTo>
                    <a:pt x="334" y="72"/>
                    <a:pt x="263" y="0"/>
                    <a:pt x="16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7"/>
            <p:cNvSpPr/>
            <p:nvPr/>
          </p:nvSpPr>
          <p:spPr>
            <a:xfrm>
              <a:off x="5776798" y="3409778"/>
              <a:ext cx="346379" cy="264136"/>
            </a:xfrm>
            <a:custGeom>
              <a:rect b="b" l="l" r="r" t="t"/>
              <a:pathLst>
                <a:path extrusionOk="0" h="8299" w="10883">
                  <a:moveTo>
                    <a:pt x="9144" y="2512"/>
                  </a:moveTo>
                  <a:cubicBezTo>
                    <a:pt x="9418" y="2512"/>
                    <a:pt x="9656" y="2715"/>
                    <a:pt x="9656" y="2953"/>
                  </a:cubicBezTo>
                  <a:lnTo>
                    <a:pt x="9656" y="2977"/>
                  </a:lnTo>
                  <a:cubicBezTo>
                    <a:pt x="9501" y="2917"/>
                    <a:pt x="9335" y="2869"/>
                    <a:pt x="9144" y="2869"/>
                  </a:cubicBezTo>
                  <a:cubicBezTo>
                    <a:pt x="8965" y="2869"/>
                    <a:pt x="8787" y="2905"/>
                    <a:pt x="8620" y="2977"/>
                  </a:cubicBezTo>
                  <a:lnTo>
                    <a:pt x="8620" y="2953"/>
                  </a:lnTo>
                  <a:cubicBezTo>
                    <a:pt x="8620" y="2727"/>
                    <a:pt x="8858" y="2512"/>
                    <a:pt x="9144" y="2512"/>
                  </a:cubicBezTo>
                  <a:close/>
                  <a:moveTo>
                    <a:pt x="2869" y="3203"/>
                  </a:moveTo>
                  <a:lnTo>
                    <a:pt x="2869" y="3858"/>
                  </a:lnTo>
                  <a:cubicBezTo>
                    <a:pt x="2869" y="3965"/>
                    <a:pt x="2846" y="4060"/>
                    <a:pt x="2798" y="4167"/>
                  </a:cubicBezTo>
                  <a:lnTo>
                    <a:pt x="2727" y="4334"/>
                  </a:lnTo>
                  <a:cubicBezTo>
                    <a:pt x="2715" y="4346"/>
                    <a:pt x="2715" y="4382"/>
                    <a:pt x="2715" y="4405"/>
                  </a:cubicBezTo>
                  <a:lnTo>
                    <a:pt x="2715" y="4751"/>
                  </a:lnTo>
                  <a:cubicBezTo>
                    <a:pt x="2715" y="4989"/>
                    <a:pt x="2619" y="5191"/>
                    <a:pt x="2441" y="5358"/>
                  </a:cubicBezTo>
                  <a:cubicBezTo>
                    <a:pt x="2298" y="5525"/>
                    <a:pt x="2072" y="5596"/>
                    <a:pt x="1834" y="5596"/>
                  </a:cubicBezTo>
                  <a:cubicBezTo>
                    <a:pt x="1369" y="5584"/>
                    <a:pt x="1000" y="5179"/>
                    <a:pt x="1000" y="4703"/>
                  </a:cubicBezTo>
                  <a:lnTo>
                    <a:pt x="1000" y="4405"/>
                  </a:lnTo>
                  <a:cubicBezTo>
                    <a:pt x="1000" y="4382"/>
                    <a:pt x="1000" y="4358"/>
                    <a:pt x="988" y="4334"/>
                  </a:cubicBezTo>
                  <a:lnTo>
                    <a:pt x="881" y="4143"/>
                  </a:lnTo>
                  <a:cubicBezTo>
                    <a:pt x="845" y="4060"/>
                    <a:pt x="822" y="3989"/>
                    <a:pt x="822" y="3905"/>
                  </a:cubicBezTo>
                  <a:lnTo>
                    <a:pt x="822" y="3882"/>
                  </a:lnTo>
                  <a:cubicBezTo>
                    <a:pt x="822" y="3501"/>
                    <a:pt x="1131" y="3203"/>
                    <a:pt x="1500" y="3203"/>
                  </a:cubicBezTo>
                  <a:close/>
                  <a:moveTo>
                    <a:pt x="9144" y="3215"/>
                  </a:moveTo>
                  <a:cubicBezTo>
                    <a:pt x="9704" y="3215"/>
                    <a:pt x="10168" y="3679"/>
                    <a:pt x="10168" y="4239"/>
                  </a:cubicBezTo>
                  <a:cubicBezTo>
                    <a:pt x="10168" y="4346"/>
                    <a:pt x="10156" y="4465"/>
                    <a:pt x="10108" y="4572"/>
                  </a:cubicBezTo>
                  <a:cubicBezTo>
                    <a:pt x="9656" y="4108"/>
                    <a:pt x="8870" y="3929"/>
                    <a:pt x="8823" y="3929"/>
                  </a:cubicBezTo>
                  <a:cubicBezTo>
                    <a:pt x="8814" y="3926"/>
                    <a:pt x="8804" y="3925"/>
                    <a:pt x="8794" y="3925"/>
                  </a:cubicBezTo>
                  <a:cubicBezTo>
                    <a:pt x="8763" y="3925"/>
                    <a:pt x="8727" y="3938"/>
                    <a:pt x="8692" y="3965"/>
                  </a:cubicBezTo>
                  <a:cubicBezTo>
                    <a:pt x="8644" y="3989"/>
                    <a:pt x="8632" y="4036"/>
                    <a:pt x="8632" y="4084"/>
                  </a:cubicBezTo>
                  <a:cubicBezTo>
                    <a:pt x="8632" y="4084"/>
                    <a:pt x="8632" y="4179"/>
                    <a:pt x="8513" y="4298"/>
                  </a:cubicBezTo>
                  <a:cubicBezTo>
                    <a:pt x="8453" y="4358"/>
                    <a:pt x="8453" y="4465"/>
                    <a:pt x="8513" y="4524"/>
                  </a:cubicBezTo>
                  <a:cubicBezTo>
                    <a:pt x="8543" y="4554"/>
                    <a:pt x="8584" y="4569"/>
                    <a:pt x="8626" y="4569"/>
                  </a:cubicBezTo>
                  <a:cubicBezTo>
                    <a:pt x="8668" y="4569"/>
                    <a:pt x="8709" y="4554"/>
                    <a:pt x="8739" y="4524"/>
                  </a:cubicBezTo>
                  <a:cubicBezTo>
                    <a:pt x="8823" y="4441"/>
                    <a:pt x="8882" y="4346"/>
                    <a:pt x="8918" y="4274"/>
                  </a:cubicBezTo>
                  <a:cubicBezTo>
                    <a:pt x="9180" y="4346"/>
                    <a:pt x="9739" y="4560"/>
                    <a:pt x="9989" y="4894"/>
                  </a:cubicBezTo>
                  <a:cubicBezTo>
                    <a:pt x="9906" y="5298"/>
                    <a:pt x="9573" y="5596"/>
                    <a:pt x="9144" y="5596"/>
                  </a:cubicBezTo>
                  <a:cubicBezTo>
                    <a:pt x="8704" y="5596"/>
                    <a:pt x="8334" y="5275"/>
                    <a:pt x="8287" y="4834"/>
                  </a:cubicBezTo>
                  <a:cubicBezTo>
                    <a:pt x="8287" y="4810"/>
                    <a:pt x="8275" y="4798"/>
                    <a:pt x="8263" y="4774"/>
                  </a:cubicBezTo>
                  <a:cubicBezTo>
                    <a:pt x="8156" y="4620"/>
                    <a:pt x="8108" y="4441"/>
                    <a:pt x="8108" y="4239"/>
                  </a:cubicBezTo>
                  <a:cubicBezTo>
                    <a:pt x="8108" y="3679"/>
                    <a:pt x="8573" y="3215"/>
                    <a:pt x="9144" y="3215"/>
                  </a:cubicBezTo>
                  <a:close/>
                  <a:moveTo>
                    <a:pt x="5441" y="298"/>
                  </a:moveTo>
                  <a:cubicBezTo>
                    <a:pt x="6013" y="298"/>
                    <a:pt x="6489" y="488"/>
                    <a:pt x="6858" y="845"/>
                  </a:cubicBezTo>
                  <a:cubicBezTo>
                    <a:pt x="7227" y="1226"/>
                    <a:pt x="7453" y="1738"/>
                    <a:pt x="7501" y="2369"/>
                  </a:cubicBezTo>
                  <a:cubicBezTo>
                    <a:pt x="7620" y="4060"/>
                    <a:pt x="7763" y="5001"/>
                    <a:pt x="7822" y="5334"/>
                  </a:cubicBezTo>
                  <a:lnTo>
                    <a:pt x="7822" y="5346"/>
                  </a:lnTo>
                  <a:cubicBezTo>
                    <a:pt x="7632" y="5453"/>
                    <a:pt x="7310" y="5632"/>
                    <a:pt x="6787" y="5763"/>
                  </a:cubicBezTo>
                  <a:lnTo>
                    <a:pt x="6525" y="5644"/>
                  </a:lnTo>
                  <a:cubicBezTo>
                    <a:pt x="6453" y="5608"/>
                    <a:pt x="6418" y="5548"/>
                    <a:pt x="6418" y="5477"/>
                  </a:cubicBezTo>
                  <a:lnTo>
                    <a:pt x="6418" y="4929"/>
                  </a:lnTo>
                  <a:cubicBezTo>
                    <a:pt x="6918" y="4596"/>
                    <a:pt x="7263" y="4024"/>
                    <a:pt x="7263" y="3370"/>
                  </a:cubicBezTo>
                  <a:lnTo>
                    <a:pt x="7263" y="3072"/>
                  </a:lnTo>
                  <a:cubicBezTo>
                    <a:pt x="7263" y="2869"/>
                    <a:pt x="7180" y="2691"/>
                    <a:pt x="7037" y="2560"/>
                  </a:cubicBezTo>
                  <a:cubicBezTo>
                    <a:pt x="6727" y="2274"/>
                    <a:pt x="6001" y="1798"/>
                    <a:pt x="4751" y="1667"/>
                  </a:cubicBezTo>
                  <a:cubicBezTo>
                    <a:pt x="4744" y="1666"/>
                    <a:pt x="4737" y="1666"/>
                    <a:pt x="4730" y="1666"/>
                  </a:cubicBezTo>
                  <a:cubicBezTo>
                    <a:pt x="4645" y="1666"/>
                    <a:pt x="4583" y="1733"/>
                    <a:pt x="4572" y="1822"/>
                  </a:cubicBezTo>
                  <a:cubicBezTo>
                    <a:pt x="4548" y="1905"/>
                    <a:pt x="4632" y="1977"/>
                    <a:pt x="4715" y="2000"/>
                  </a:cubicBezTo>
                  <a:cubicBezTo>
                    <a:pt x="5882" y="2119"/>
                    <a:pt x="6537" y="2548"/>
                    <a:pt x="6834" y="2798"/>
                  </a:cubicBezTo>
                  <a:cubicBezTo>
                    <a:pt x="6906" y="2858"/>
                    <a:pt x="6953" y="2965"/>
                    <a:pt x="6953" y="3072"/>
                  </a:cubicBezTo>
                  <a:lnTo>
                    <a:pt x="6953" y="3370"/>
                  </a:lnTo>
                  <a:cubicBezTo>
                    <a:pt x="6953" y="4215"/>
                    <a:pt x="6263" y="4894"/>
                    <a:pt x="5417" y="4894"/>
                  </a:cubicBezTo>
                  <a:cubicBezTo>
                    <a:pt x="4572" y="4894"/>
                    <a:pt x="3881" y="4215"/>
                    <a:pt x="3881" y="3370"/>
                  </a:cubicBezTo>
                  <a:lnTo>
                    <a:pt x="3881" y="3227"/>
                  </a:lnTo>
                  <a:cubicBezTo>
                    <a:pt x="3881" y="3167"/>
                    <a:pt x="3917" y="3108"/>
                    <a:pt x="3977" y="3084"/>
                  </a:cubicBezTo>
                  <a:cubicBezTo>
                    <a:pt x="4167" y="2965"/>
                    <a:pt x="4429" y="2750"/>
                    <a:pt x="4548" y="2393"/>
                  </a:cubicBezTo>
                  <a:cubicBezTo>
                    <a:pt x="4584" y="2310"/>
                    <a:pt x="4536" y="2215"/>
                    <a:pt x="4453" y="2203"/>
                  </a:cubicBezTo>
                  <a:cubicBezTo>
                    <a:pt x="4434" y="2198"/>
                    <a:pt x="4415" y="2196"/>
                    <a:pt x="4398" y="2196"/>
                  </a:cubicBezTo>
                  <a:cubicBezTo>
                    <a:pt x="4327" y="2196"/>
                    <a:pt x="4270" y="2234"/>
                    <a:pt x="4251" y="2310"/>
                  </a:cubicBezTo>
                  <a:cubicBezTo>
                    <a:pt x="4167" y="2572"/>
                    <a:pt x="3977" y="2727"/>
                    <a:pt x="3822" y="2810"/>
                  </a:cubicBezTo>
                  <a:cubicBezTo>
                    <a:pt x="3679" y="2905"/>
                    <a:pt x="3572" y="3072"/>
                    <a:pt x="3572" y="3227"/>
                  </a:cubicBezTo>
                  <a:lnTo>
                    <a:pt x="3572" y="3370"/>
                  </a:lnTo>
                  <a:cubicBezTo>
                    <a:pt x="3572" y="4024"/>
                    <a:pt x="3917" y="4584"/>
                    <a:pt x="4417" y="4929"/>
                  </a:cubicBezTo>
                  <a:lnTo>
                    <a:pt x="4417" y="5477"/>
                  </a:lnTo>
                  <a:cubicBezTo>
                    <a:pt x="4417" y="5548"/>
                    <a:pt x="4370" y="5608"/>
                    <a:pt x="4310" y="5644"/>
                  </a:cubicBezTo>
                  <a:lnTo>
                    <a:pt x="4048" y="5763"/>
                  </a:lnTo>
                  <a:cubicBezTo>
                    <a:pt x="3536" y="5632"/>
                    <a:pt x="3215" y="5453"/>
                    <a:pt x="3060" y="5346"/>
                  </a:cubicBezTo>
                  <a:lnTo>
                    <a:pt x="3060" y="5334"/>
                  </a:lnTo>
                  <a:cubicBezTo>
                    <a:pt x="3131" y="5001"/>
                    <a:pt x="3262" y="4060"/>
                    <a:pt x="3393" y="2369"/>
                  </a:cubicBezTo>
                  <a:cubicBezTo>
                    <a:pt x="3441" y="1738"/>
                    <a:pt x="3655" y="1226"/>
                    <a:pt x="4036" y="845"/>
                  </a:cubicBezTo>
                  <a:cubicBezTo>
                    <a:pt x="4393" y="488"/>
                    <a:pt x="4882" y="298"/>
                    <a:pt x="5441" y="298"/>
                  </a:cubicBezTo>
                  <a:close/>
                  <a:moveTo>
                    <a:pt x="2750" y="5465"/>
                  </a:moveTo>
                  <a:cubicBezTo>
                    <a:pt x="2786" y="5501"/>
                    <a:pt x="2810" y="5572"/>
                    <a:pt x="2869" y="5596"/>
                  </a:cubicBezTo>
                  <a:cubicBezTo>
                    <a:pt x="3000" y="5691"/>
                    <a:pt x="3239" y="5822"/>
                    <a:pt x="3584" y="5941"/>
                  </a:cubicBezTo>
                  <a:lnTo>
                    <a:pt x="3155" y="6144"/>
                  </a:lnTo>
                  <a:lnTo>
                    <a:pt x="2655" y="6001"/>
                  </a:lnTo>
                  <a:cubicBezTo>
                    <a:pt x="2512" y="5953"/>
                    <a:pt x="2512" y="5953"/>
                    <a:pt x="2512" y="5906"/>
                  </a:cubicBezTo>
                  <a:lnTo>
                    <a:pt x="2512" y="5691"/>
                  </a:lnTo>
                  <a:cubicBezTo>
                    <a:pt x="2572" y="5656"/>
                    <a:pt x="2619" y="5608"/>
                    <a:pt x="2667" y="5572"/>
                  </a:cubicBezTo>
                  <a:cubicBezTo>
                    <a:pt x="2691" y="5536"/>
                    <a:pt x="2727" y="5513"/>
                    <a:pt x="2750" y="5465"/>
                  </a:cubicBezTo>
                  <a:close/>
                  <a:moveTo>
                    <a:pt x="8096" y="5239"/>
                  </a:moveTo>
                  <a:cubicBezTo>
                    <a:pt x="8180" y="5417"/>
                    <a:pt x="8323" y="5572"/>
                    <a:pt x="8477" y="5691"/>
                  </a:cubicBezTo>
                  <a:lnTo>
                    <a:pt x="8477" y="6025"/>
                  </a:lnTo>
                  <a:lnTo>
                    <a:pt x="8489" y="6025"/>
                  </a:lnTo>
                  <a:lnTo>
                    <a:pt x="7977" y="6287"/>
                  </a:lnTo>
                  <a:cubicBezTo>
                    <a:pt x="7977" y="6287"/>
                    <a:pt x="7965" y="6287"/>
                    <a:pt x="7965" y="6263"/>
                  </a:cubicBezTo>
                  <a:lnTo>
                    <a:pt x="7227" y="5941"/>
                  </a:lnTo>
                  <a:cubicBezTo>
                    <a:pt x="7596" y="5822"/>
                    <a:pt x="7822" y="5667"/>
                    <a:pt x="7942" y="5596"/>
                  </a:cubicBezTo>
                  <a:cubicBezTo>
                    <a:pt x="8049" y="5525"/>
                    <a:pt x="8108" y="5406"/>
                    <a:pt x="8096" y="5275"/>
                  </a:cubicBezTo>
                  <a:lnTo>
                    <a:pt x="8096" y="5239"/>
                  </a:lnTo>
                  <a:close/>
                  <a:moveTo>
                    <a:pt x="2203" y="5870"/>
                  </a:moveTo>
                  <a:lnTo>
                    <a:pt x="2203" y="5929"/>
                  </a:lnTo>
                  <a:cubicBezTo>
                    <a:pt x="2203" y="5953"/>
                    <a:pt x="2203" y="5989"/>
                    <a:pt x="2215" y="6013"/>
                  </a:cubicBezTo>
                  <a:lnTo>
                    <a:pt x="1857" y="6370"/>
                  </a:lnTo>
                  <a:lnTo>
                    <a:pt x="1500" y="6013"/>
                  </a:lnTo>
                  <a:cubicBezTo>
                    <a:pt x="1512" y="5989"/>
                    <a:pt x="1512" y="5953"/>
                    <a:pt x="1512" y="5929"/>
                  </a:cubicBezTo>
                  <a:lnTo>
                    <a:pt x="1512" y="5870"/>
                  </a:lnTo>
                  <a:cubicBezTo>
                    <a:pt x="1619" y="5894"/>
                    <a:pt x="1726" y="5929"/>
                    <a:pt x="1834" y="5929"/>
                  </a:cubicBezTo>
                  <a:lnTo>
                    <a:pt x="1857" y="5929"/>
                  </a:lnTo>
                  <a:cubicBezTo>
                    <a:pt x="1976" y="5929"/>
                    <a:pt x="2096" y="5906"/>
                    <a:pt x="2203" y="5870"/>
                  </a:cubicBezTo>
                  <a:close/>
                  <a:moveTo>
                    <a:pt x="9525" y="5882"/>
                  </a:moveTo>
                  <a:lnTo>
                    <a:pt x="9525" y="6048"/>
                  </a:lnTo>
                  <a:cubicBezTo>
                    <a:pt x="9525" y="6108"/>
                    <a:pt x="9537" y="6144"/>
                    <a:pt x="9573" y="6191"/>
                  </a:cubicBezTo>
                  <a:lnTo>
                    <a:pt x="9394" y="6322"/>
                  </a:lnTo>
                  <a:cubicBezTo>
                    <a:pt x="9323" y="6394"/>
                    <a:pt x="9236" y="6429"/>
                    <a:pt x="9151" y="6429"/>
                  </a:cubicBezTo>
                  <a:cubicBezTo>
                    <a:pt x="9067" y="6429"/>
                    <a:pt x="8983" y="6394"/>
                    <a:pt x="8918" y="6322"/>
                  </a:cubicBezTo>
                  <a:lnTo>
                    <a:pt x="8763" y="6191"/>
                  </a:lnTo>
                  <a:cubicBezTo>
                    <a:pt x="8799" y="6144"/>
                    <a:pt x="8811" y="6084"/>
                    <a:pt x="8811" y="6048"/>
                  </a:cubicBezTo>
                  <a:lnTo>
                    <a:pt x="8811" y="5882"/>
                  </a:lnTo>
                  <a:cubicBezTo>
                    <a:pt x="8918" y="5906"/>
                    <a:pt x="9037" y="5941"/>
                    <a:pt x="9168" y="5941"/>
                  </a:cubicBezTo>
                  <a:cubicBezTo>
                    <a:pt x="9287" y="5941"/>
                    <a:pt x="9406" y="5929"/>
                    <a:pt x="9525" y="5882"/>
                  </a:cubicBezTo>
                  <a:close/>
                  <a:moveTo>
                    <a:pt x="6096" y="5096"/>
                  </a:moveTo>
                  <a:lnTo>
                    <a:pt x="6096" y="5477"/>
                  </a:lnTo>
                  <a:cubicBezTo>
                    <a:pt x="6096" y="5667"/>
                    <a:pt x="6215" y="5846"/>
                    <a:pt x="6394" y="5941"/>
                  </a:cubicBezTo>
                  <a:lnTo>
                    <a:pt x="6632" y="6048"/>
                  </a:lnTo>
                  <a:cubicBezTo>
                    <a:pt x="6406" y="6489"/>
                    <a:pt x="5941" y="6787"/>
                    <a:pt x="5417" y="6787"/>
                  </a:cubicBezTo>
                  <a:cubicBezTo>
                    <a:pt x="4894" y="6787"/>
                    <a:pt x="4441" y="6501"/>
                    <a:pt x="4203" y="6048"/>
                  </a:cubicBezTo>
                  <a:lnTo>
                    <a:pt x="4441" y="5941"/>
                  </a:lnTo>
                  <a:cubicBezTo>
                    <a:pt x="4620" y="5870"/>
                    <a:pt x="4739" y="5691"/>
                    <a:pt x="4739" y="5477"/>
                  </a:cubicBezTo>
                  <a:lnTo>
                    <a:pt x="4739" y="5096"/>
                  </a:lnTo>
                  <a:cubicBezTo>
                    <a:pt x="4941" y="5179"/>
                    <a:pt x="5179" y="5227"/>
                    <a:pt x="5417" y="5227"/>
                  </a:cubicBezTo>
                  <a:cubicBezTo>
                    <a:pt x="5656" y="5227"/>
                    <a:pt x="5894" y="5179"/>
                    <a:pt x="6096" y="5096"/>
                  </a:cubicBezTo>
                  <a:close/>
                  <a:moveTo>
                    <a:pt x="5417" y="0"/>
                  </a:moveTo>
                  <a:cubicBezTo>
                    <a:pt x="4763" y="0"/>
                    <a:pt x="4215" y="226"/>
                    <a:pt x="3786" y="643"/>
                  </a:cubicBezTo>
                  <a:cubicBezTo>
                    <a:pt x="3346" y="1060"/>
                    <a:pt x="3096" y="1655"/>
                    <a:pt x="3048" y="2346"/>
                  </a:cubicBezTo>
                  <a:cubicBezTo>
                    <a:pt x="3036" y="2548"/>
                    <a:pt x="3024" y="2703"/>
                    <a:pt x="3012" y="2881"/>
                  </a:cubicBezTo>
                  <a:lnTo>
                    <a:pt x="1524" y="2881"/>
                  </a:lnTo>
                  <a:cubicBezTo>
                    <a:pt x="964" y="2881"/>
                    <a:pt x="512" y="3334"/>
                    <a:pt x="512" y="3893"/>
                  </a:cubicBezTo>
                  <a:lnTo>
                    <a:pt x="512" y="3917"/>
                  </a:lnTo>
                  <a:cubicBezTo>
                    <a:pt x="512" y="4048"/>
                    <a:pt x="536" y="4167"/>
                    <a:pt x="595" y="4286"/>
                  </a:cubicBezTo>
                  <a:lnTo>
                    <a:pt x="667" y="4453"/>
                  </a:lnTo>
                  <a:lnTo>
                    <a:pt x="667" y="4703"/>
                  </a:lnTo>
                  <a:cubicBezTo>
                    <a:pt x="667" y="5120"/>
                    <a:pt x="881" y="5477"/>
                    <a:pt x="1179" y="5703"/>
                  </a:cubicBezTo>
                  <a:lnTo>
                    <a:pt x="1179" y="5929"/>
                  </a:lnTo>
                  <a:cubicBezTo>
                    <a:pt x="1179" y="5953"/>
                    <a:pt x="1167" y="5989"/>
                    <a:pt x="1131" y="5989"/>
                  </a:cubicBezTo>
                  <a:lnTo>
                    <a:pt x="476" y="6179"/>
                  </a:lnTo>
                  <a:cubicBezTo>
                    <a:pt x="191" y="6251"/>
                    <a:pt x="0" y="6513"/>
                    <a:pt x="0" y="6810"/>
                  </a:cubicBezTo>
                  <a:lnTo>
                    <a:pt x="0" y="8120"/>
                  </a:lnTo>
                  <a:cubicBezTo>
                    <a:pt x="0" y="8215"/>
                    <a:pt x="71" y="8287"/>
                    <a:pt x="167" y="8287"/>
                  </a:cubicBezTo>
                  <a:cubicBezTo>
                    <a:pt x="250" y="8287"/>
                    <a:pt x="333" y="8215"/>
                    <a:pt x="333" y="8120"/>
                  </a:cubicBezTo>
                  <a:lnTo>
                    <a:pt x="333" y="6810"/>
                  </a:lnTo>
                  <a:cubicBezTo>
                    <a:pt x="333" y="6668"/>
                    <a:pt x="429" y="6513"/>
                    <a:pt x="583" y="6477"/>
                  </a:cubicBezTo>
                  <a:lnTo>
                    <a:pt x="1238" y="6287"/>
                  </a:lnTo>
                  <a:cubicBezTo>
                    <a:pt x="1262" y="6287"/>
                    <a:pt x="1286" y="6263"/>
                    <a:pt x="1310" y="6251"/>
                  </a:cubicBezTo>
                  <a:lnTo>
                    <a:pt x="1715" y="6656"/>
                  </a:lnTo>
                  <a:lnTo>
                    <a:pt x="1715" y="8108"/>
                  </a:lnTo>
                  <a:cubicBezTo>
                    <a:pt x="1715" y="8203"/>
                    <a:pt x="1786" y="8275"/>
                    <a:pt x="1881" y="8275"/>
                  </a:cubicBezTo>
                  <a:cubicBezTo>
                    <a:pt x="1965" y="8275"/>
                    <a:pt x="2036" y="8203"/>
                    <a:pt x="2036" y="8108"/>
                  </a:cubicBezTo>
                  <a:lnTo>
                    <a:pt x="2036" y="6656"/>
                  </a:lnTo>
                  <a:lnTo>
                    <a:pt x="2441" y="6251"/>
                  </a:lnTo>
                  <a:cubicBezTo>
                    <a:pt x="2500" y="6287"/>
                    <a:pt x="2548" y="6298"/>
                    <a:pt x="2596" y="6310"/>
                  </a:cubicBezTo>
                  <a:lnTo>
                    <a:pt x="2750" y="6358"/>
                  </a:lnTo>
                  <a:cubicBezTo>
                    <a:pt x="2536" y="6501"/>
                    <a:pt x="2393" y="6751"/>
                    <a:pt x="2393" y="7037"/>
                  </a:cubicBezTo>
                  <a:lnTo>
                    <a:pt x="2393" y="8120"/>
                  </a:lnTo>
                  <a:cubicBezTo>
                    <a:pt x="2393" y="8215"/>
                    <a:pt x="2465" y="8287"/>
                    <a:pt x="2560" y="8287"/>
                  </a:cubicBezTo>
                  <a:cubicBezTo>
                    <a:pt x="2643" y="8287"/>
                    <a:pt x="2727" y="8215"/>
                    <a:pt x="2727" y="8120"/>
                  </a:cubicBezTo>
                  <a:lnTo>
                    <a:pt x="2727" y="7037"/>
                  </a:lnTo>
                  <a:cubicBezTo>
                    <a:pt x="2727" y="6834"/>
                    <a:pt x="2846" y="6656"/>
                    <a:pt x="3036" y="6560"/>
                  </a:cubicBezTo>
                  <a:lnTo>
                    <a:pt x="3941" y="6156"/>
                  </a:lnTo>
                  <a:cubicBezTo>
                    <a:pt x="4227" y="6727"/>
                    <a:pt x="4810" y="7096"/>
                    <a:pt x="5441" y="7096"/>
                  </a:cubicBezTo>
                  <a:cubicBezTo>
                    <a:pt x="6084" y="7096"/>
                    <a:pt x="6668" y="6739"/>
                    <a:pt x="6953" y="6156"/>
                  </a:cubicBezTo>
                  <a:lnTo>
                    <a:pt x="7858" y="6560"/>
                  </a:lnTo>
                  <a:cubicBezTo>
                    <a:pt x="8049" y="6656"/>
                    <a:pt x="8168" y="6834"/>
                    <a:pt x="8168" y="7037"/>
                  </a:cubicBezTo>
                  <a:lnTo>
                    <a:pt x="8168" y="8120"/>
                  </a:lnTo>
                  <a:cubicBezTo>
                    <a:pt x="8168" y="8215"/>
                    <a:pt x="8239" y="8287"/>
                    <a:pt x="8334" y="8287"/>
                  </a:cubicBezTo>
                  <a:cubicBezTo>
                    <a:pt x="8418" y="8287"/>
                    <a:pt x="8501" y="8215"/>
                    <a:pt x="8501" y="8120"/>
                  </a:cubicBezTo>
                  <a:lnTo>
                    <a:pt x="8501" y="7037"/>
                  </a:lnTo>
                  <a:cubicBezTo>
                    <a:pt x="8501" y="6834"/>
                    <a:pt x="8418" y="6656"/>
                    <a:pt x="8299" y="6501"/>
                  </a:cubicBezTo>
                  <a:lnTo>
                    <a:pt x="8537" y="6382"/>
                  </a:lnTo>
                  <a:lnTo>
                    <a:pt x="8715" y="6560"/>
                  </a:lnTo>
                  <a:cubicBezTo>
                    <a:pt x="8858" y="6679"/>
                    <a:pt x="9013" y="6739"/>
                    <a:pt x="9180" y="6739"/>
                  </a:cubicBezTo>
                  <a:cubicBezTo>
                    <a:pt x="9346" y="6739"/>
                    <a:pt x="9513" y="6679"/>
                    <a:pt x="9644" y="6560"/>
                  </a:cubicBezTo>
                  <a:lnTo>
                    <a:pt x="9823" y="6382"/>
                  </a:lnTo>
                  <a:lnTo>
                    <a:pt x="10358" y="6656"/>
                  </a:lnTo>
                  <a:cubicBezTo>
                    <a:pt x="10478" y="6715"/>
                    <a:pt x="10549" y="6834"/>
                    <a:pt x="10549" y="6965"/>
                  </a:cubicBezTo>
                  <a:lnTo>
                    <a:pt x="10549" y="8144"/>
                  </a:lnTo>
                  <a:cubicBezTo>
                    <a:pt x="10549" y="8227"/>
                    <a:pt x="10620" y="8299"/>
                    <a:pt x="10716" y="8299"/>
                  </a:cubicBezTo>
                  <a:cubicBezTo>
                    <a:pt x="10799" y="8299"/>
                    <a:pt x="10882" y="8227"/>
                    <a:pt x="10882" y="8144"/>
                  </a:cubicBezTo>
                  <a:lnTo>
                    <a:pt x="10882" y="6965"/>
                  </a:lnTo>
                  <a:cubicBezTo>
                    <a:pt x="10823" y="6703"/>
                    <a:pt x="10692" y="6477"/>
                    <a:pt x="10466" y="6358"/>
                  </a:cubicBezTo>
                  <a:lnTo>
                    <a:pt x="9823" y="6025"/>
                  </a:lnTo>
                  <a:lnTo>
                    <a:pt x="9823" y="6013"/>
                  </a:lnTo>
                  <a:lnTo>
                    <a:pt x="9823" y="5691"/>
                  </a:lnTo>
                  <a:cubicBezTo>
                    <a:pt x="10097" y="5501"/>
                    <a:pt x="10275" y="5227"/>
                    <a:pt x="10311" y="4882"/>
                  </a:cubicBezTo>
                  <a:cubicBezTo>
                    <a:pt x="10430" y="4679"/>
                    <a:pt x="10489" y="4453"/>
                    <a:pt x="10489" y="4215"/>
                  </a:cubicBezTo>
                  <a:cubicBezTo>
                    <a:pt x="10489" y="3786"/>
                    <a:pt x="10287" y="3381"/>
                    <a:pt x="9954" y="3143"/>
                  </a:cubicBezTo>
                  <a:cubicBezTo>
                    <a:pt x="9977" y="3084"/>
                    <a:pt x="9989" y="3012"/>
                    <a:pt x="9989" y="2953"/>
                  </a:cubicBezTo>
                  <a:cubicBezTo>
                    <a:pt x="9989" y="2536"/>
                    <a:pt x="9620" y="2191"/>
                    <a:pt x="9156" y="2191"/>
                  </a:cubicBezTo>
                  <a:cubicBezTo>
                    <a:pt x="8692" y="2191"/>
                    <a:pt x="8323" y="2524"/>
                    <a:pt x="8323" y="2953"/>
                  </a:cubicBezTo>
                  <a:cubicBezTo>
                    <a:pt x="8323" y="3024"/>
                    <a:pt x="8334" y="3084"/>
                    <a:pt x="8346" y="3143"/>
                  </a:cubicBezTo>
                  <a:cubicBezTo>
                    <a:pt x="8156" y="3286"/>
                    <a:pt x="8013" y="3477"/>
                    <a:pt x="7906" y="3715"/>
                  </a:cubicBezTo>
                  <a:cubicBezTo>
                    <a:pt x="7858" y="3334"/>
                    <a:pt x="7834" y="2869"/>
                    <a:pt x="7787" y="2346"/>
                  </a:cubicBezTo>
                  <a:cubicBezTo>
                    <a:pt x="7739" y="1655"/>
                    <a:pt x="7489" y="1060"/>
                    <a:pt x="7060" y="643"/>
                  </a:cubicBezTo>
                  <a:cubicBezTo>
                    <a:pt x="6644" y="226"/>
                    <a:pt x="6072" y="0"/>
                    <a:pt x="541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7"/>
            <p:cNvSpPr/>
            <p:nvPr/>
          </p:nvSpPr>
          <p:spPr>
            <a:xfrm>
              <a:off x="6089408" y="3637503"/>
              <a:ext cx="10662" cy="36029"/>
            </a:xfrm>
            <a:custGeom>
              <a:rect b="b" l="l" r="r" t="t"/>
              <a:pathLst>
                <a:path extrusionOk="0" h="1132" w="335">
                  <a:moveTo>
                    <a:pt x="167" y="1"/>
                  </a:moveTo>
                  <a:cubicBezTo>
                    <a:pt x="72" y="1"/>
                    <a:pt x="1" y="84"/>
                    <a:pt x="1" y="167"/>
                  </a:cubicBezTo>
                  <a:lnTo>
                    <a:pt x="1" y="977"/>
                  </a:lnTo>
                  <a:cubicBezTo>
                    <a:pt x="1" y="1060"/>
                    <a:pt x="72" y="1132"/>
                    <a:pt x="167" y="1132"/>
                  </a:cubicBezTo>
                  <a:cubicBezTo>
                    <a:pt x="251" y="1132"/>
                    <a:pt x="322" y="1060"/>
                    <a:pt x="322" y="977"/>
                  </a:cubicBezTo>
                  <a:lnTo>
                    <a:pt x="322" y="167"/>
                  </a:lnTo>
                  <a:cubicBezTo>
                    <a:pt x="334" y="84"/>
                    <a:pt x="251" y="1"/>
                    <a:pt x="1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5" name="Shape 935"/>
        <p:cNvGrpSpPr/>
        <p:nvPr/>
      </p:nvGrpSpPr>
      <p:grpSpPr>
        <a:xfrm>
          <a:off x="0" y="0"/>
          <a:ext cx="0" cy="0"/>
          <a:chOff x="0" y="0"/>
          <a:chExt cx="0" cy="0"/>
        </a:xfrm>
      </p:grpSpPr>
      <p:sp>
        <p:nvSpPr>
          <p:cNvPr id="936" name="Google Shape;936;p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 </a:t>
            </a:r>
            <a:r>
              <a:rPr lang="en"/>
              <a:t>business conference infographics</a:t>
            </a:r>
            <a:endParaRPr/>
          </a:p>
        </p:txBody>
      </p:sp>
      <p:sp>
        <p:nvSpPr>
          <p:cNvPr id="937" name="Google Shape;937;p38"/>
          <p:cNvSpPr txBox="1"/>
          <p:nvPr/>
        </p:nvSpPr>
        <p:spPr>
          <a:xfrm>
            <a:off x="721075" y="4346450"/>
            <a:ext cx="7701900" cy="16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accent2"/>
                </a:solidFill>
                <a:latin typeface="Open Sans"/>
                <a:ea typeface="Open Sans"/>
                <a:cs typeface="Open Sans"/>
                <a:sym typeface="Open Sans"/>
              </a:rPr>
              <a:t>Follow the link in the graph to modify its data and then paste the new one here. </a:t>
            </a:r>
            <a:r>
              <a:rPr b="1" lang="en" sz="1100">
                <a:solidFill>
                  <a:schemeClr val="accent2"/>
                </a:solidFill>
                <a:uFill>
                  <a:noFill/>
                </a:uFill>
                <a:latin typeface="Open Sans"/>
                <a:ea typeface="Open Sans"/>
                <a:cs typeface="Open Sans"/>
                <a:sym typeface="Open Sans"/>
                <a:hlinkClick r:id="rId3">
                  <a:extLst>
                    <a:ext uri="{A12FA001-AC4F-418D-AE19-62706E023703}">
                      <ahyp:hlinkClr val="tx"/>
                    </a:ext>
                  </a:extLst>
                </a:hlinkClick>
              </a:rPr>
              <a:t>For more info, click here</a:t>
            </a:r>
            <a:endParaRPr b="1" sz="1100">
              <a:solidFill>
                <a:schemeClr val="accent2"/>
              </a:solidFill>
              <a:latin typeface="Open Sans"/>
              <a:ea typeface="Open Sans"/>
              <a:cs typeface="Open Sans"/>
              <a:sym typeface="Open Sans"/>
            </a:endParaRPr>
          </a:p>
        </p:txBody>
      </p:sp>
      <p:sp>
        <p:nvSpPr>
          <p:cNvPr id="938" name="Google Shape;938;p38"/>
          <p:cNvSpPr txBox="1"/>
          <p:nvPr/>
        </p:nvSpPr>
        <p:spPr>
          <a:xfrm>
            <a:off x="1439437" y="3779250"/>
            <a:ext cx="1155300" cy="40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DM Serif Display"/>
                <a:ea typeface="DM Serif Display"/>
                <a:cs typeface="DM Serif Display"/>
                <a:sym typeface="DM Serif Display"/>
              </a:rPr>
              <a:t>30%</a:t>
            </a:r>
            <a:endParaRPr sz="2500">
              <a:solidFill>
                <a:schemeClr val="lt1"/>
              </a:solidFill>
              <a:latin typeface="DM Serif Display"/>
              <a:ea typeface="DM Serif Display"/>
              <a:cs typeface="DM Serif Display"/>
              <a:sym typeface="DM Serif Display"/>
            </a:endParaRPr>
          </a:p>
        </p:txBody>
      </p:sp>
      <p:sp>
        <p:nvSpPr>
          <p:cNvPr id="939" name="Google Shape;939;p38"/>
          <p:cNvSpPr txBox="1"/>
          <p:nvPr/>
        </p:nvSpPr>
        <p:spPr>
          <a:xfrm>
            <a:off x="2942649" y="3779250"/>
            <a:ext cx="1155300" cy="40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2"/>
                </a:solidFill>
                <a:latin typeface="DM Serif Display"/>
                <a:ea typeface="DM Serif Display"/>
                <a:cs typeface="DM Serif Display"/>
                <a:sym typeface="DM Serif Display"/>
              </a:rPr>
              <a:t>50%</a:t>
            </a:r>
            <a:endParaRPr sz="2500">
              <a:solidFill>
                <a:schemeClr val="lt2"/>
              </a:solidFill>
              <a:latin typeface="DM Serif Display"/>
              <a:ea typeface="DM Serif Display"/>
              <a:cs typeface="DM Serif Display"/>
              <a:sym typeface="DM Serif Display"/>
            </a:endParaRPr>
          </a:p>
        </p:txBody>
      </p:sp>
      <p:sp>
        <p:nvSpPr>
          <p:cNvPr id="940" name="Google Shape;940;p38"/>
          <p:cNvSpPr txBox="1"/>
          <p:nvPr/>
        </p:nvSpPr>
        <p:spPr>
          <a:xfrm>
            <a:off x="4445865" y="3779250"/>
            <a:ext cx="1155300" cy="40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accent1"/>
                </a:solidFill>
                <a:latin typeface="DM Serif Display"/>
                <a:ea typeface="DM Serif Display"/>
                <a:cs typeface="DM Serif Display"/>
                <a:sym typeface="DM Serif Display"/>
              </a:rPr>
              <a:t>8</a:t>
            </a:r>
            <a:r>
              <a:rPr lang="en" sz="2500">
                <a:solidFill>
                  <a:schemeClr val="accent1"/>
                </a:solidFill>
                <a:latin typeface="DM Serif Display"/>
                <a:ea typeface="DM Serif Display"/>
                <a:cs typeface="DM Serif Display"/>
                <a:sym typeface="DM Serif Display"/>
              </a:rPr>
              <a:t>0%</a:t>
            </a:r>
            <a:endParaRPr sz="2500">
              <a:solidFill>
                <a:schemeClr val="accent1"/>
              </a:solidFill>
              <a:latin typeface="DM Serif Display"/>
              <a:ea typeface="DM Serif Display"/>
              <a:cs typeface="DM Serif Display"/>
              <a:sym typeface="DM Serif Display"/>
            </a:endParaRPr>
          </a:p>
        </p:txBody>
      </p:sp>
      <p:pic>
        <p:nvPicPr>
          <p:cNvPr id="941" name="Google Shape;941;p38" title="Chart">
            <a:hlinkClick r:id="rId4"/>
          </p:cNvPr>
          <p:cNvPicPr preferRelativeResize="0"/>
          <p:nvPr/>
        </p:nvPicPr>
        <p:blipFill>
          <a:blip r:embed="rId5">
            <a:alphaModFix/>
          </a:blip>
          <a:stretch>
            <a:fillRect/>
          </a:stretch>
        </p:blipFill>
        <p:spPr>
          <a:xfrm>
            <a:off x="713325" y="1729667"/>
            <a:ext cx="5393649" cy="2049590"/>
          </a:xfrm>
          <a:prstGeom prst="rect">
            <a:avLst/>
          </a:prstGeom>
          <a:noFill/>
          <a:ln>
            <a:noFill/>
          </a:ln>
        </p:spPr>
      </p:pic>
      <p:grpSp>
        <p:nvGrpSpPr>
          <p:cNvPr id="942" name="Google Shape;942;p38"/>
          <p:cNvGrpSpPr/>
          <p:nvPr/>
        </p:nvGrpSpPr>
        <p:grpSpPr>
          <a:xfrm>
            <a:off x="6106975" y="1205475"/>
            <a:ext cx="2316000" cy="875052"/>
            <a:chOff x="6106975" y="1205475"/>
            <a:chExt cx="2316000" cy="875052"/>
          </a:xfrm>
        </p:grpSpPr>
        <p:sp>
          <p:nvSpPr>
            <p:cNvPr id="943" name="Google Shape;943;p38"/>
            <p:cNvSpPr txBox="1"/>
            <p:nvPr/>
          </p:nvSpPr>
          <p:spPr>
            <a:xfrm>
              <a:off x="6106975" y="1507827"/>
              <a:ext cx="2082900" cy="57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accent2"/>
                  </a:solidFill>
                  <a:latin typeface="Open Sans"/>
                  <a:ea typeface="Open Sans"/>
                  <a:cs typeface="Open Sans"/>
                  <a:sym typeface="Open Sans"/>
                </a:rPr>
                <a:t>Jupiter is a gas giant and the biggest planet</a:t>
              </a:r>
              <a:endParaRPr>
                <a:solidFill>
                  <a:schemeClr val="accent2"/>
                </a:solidFill>
                <a:latin typeface="Open Sans"/>
                <a:ea typeface="Open Sans"/>
                <a:cs typeface="Open Sans"/>
                <a:sym typeface="Open Sans"/>
              </a:endParaRPr>
            </a:p>
          </p:txBody>
        </p:sp>
        <p:sp>
          <p:nvSpPr>
            <p:cNvPr id="944" name="Google Shape;944;p38"/>
            <p:cNvSpPr/>
            <p:nvPr/>
          </p:nvSpPr>
          <p:spPr>
            <a:xfrm>
              <a:off x="6107245" y="1205475"/>
              <a:ext cx="2082600" cy="3327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200">
                  <a:solidFill>
                    <a:schemeClr val="accent2"/>
                  </a:solidFill>
                  <a:latin typeface="DM Serif Display"/>
                  <a:ea typeface="DM Serif Display"/>
                  <a:cs typeface="DM Serif Display"/>
                  <a:sym typeface="DM Serif Display"/>
                </a:rPr>
                <a:t>Competitor 1</a:t>
              </a:r>
              <a:endParaRPr sz="2200">
                <a:solidFill>
                  <a:schemeClr val="accent2"/>
                </a:solidFill>
                <a:latin typeface="DM Serif Display"/>
                <a:ea typeface="DM Serif Display"/>
                <a:cs typeface="DM Serif Display"/>
                <a:sym typeface="DM Serif Display"/>
              </a:endParaRPr>
            </a:p>
          </p:txBody>
        </p:sp>
        <p:sp>
          <p:nvSpPr>
            <p:cNvPr id="945" name="Google Shape;945;p38"/>
            <p:cNvSpPr/>
            <p:nvPr/>
          </p:nvSpPr>
          <p:spPr>
            <a:xfrm>
              <a:off x="8206075" y="1290928"/>
              <a:ext cx="216900" cy="216900"/>
            </a:xfrm>
            <a:prstGeom prst="ellipse">
              <a:avLst/>
            </a:prstGeom>
            <a:gradFill>
              <a:gsLst>
                <a:gs pos="0">
                  <a:schemeClr val="lt1"/>
                </a:gs>
                <a:gs pos="64000">
                  <a:srgbClr val="F59AFF">
                    <a:alpha val="2745"/>
                  </a:srgbClr>
                </a:gs>
                <a:gs pos="100000">
                  <a:srgbClr val="F59A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grpSp>
        <p:nvGrpSpPr>
          <p:cNvPr id="946" name="Google Shape;946;p38"/>
          <p:cNvGrpSpPr/>
          <p:nvPr/>
        </p:nvGrpSpPr>
        <p:grpSpPr>
          <a:xfrm>
            <a:off x="6106975" y="3284211"/>
            <a:ext cx="2316000" cy="875040"/>
            <a:chOff x="6106975" y="3284211"/>
            <a:chExt cx="2316000" cy="875040"/>
          </a:xfrm>
        </p:grpSpPr>
        <p:sp>
          <p:nvSpPr>
            <p:cNvPr id="947" name="Google Shape;947;p38"/>
            <p:cNvSpPr txBox="1"/>
            <p:nvPr/>
          </p:nvSpPr>
          <p:spPr>
            <a:xfrm>
              <a:off x="6106975" y="3586551"/>
              <a:ext cx="2082900" cy="57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accent2"/>
                  </a:solidFill>
                  <a:latin typeface="Open Sans"/>
                  <a:ea typeface="Open Sans"/>
                  <a:cs typeface="Open Sans"/>
                  <a:sym typeface="Open Sans"/>
                </a:rPr>
                <a:t>Mercury is the closest planet to the Sun</a:t>
              </a:r>
              <a:endParaRPr>
                <a:solidFill>
                  <a:schemeClr val="accent2"/>
                </a:solidFill>
                <a:latin typeface="Open Sans"/>
                <a:ea typeface="Open Sans"/>
                <a:cs typeface="Open Sans"/>
                <a:sym typeface="Open Sans"/>
              </a:endParaRPr>
            </a:p>
          </p:txBody>
        </p:sp>
        <p:sp>
          <p:nvSpPr>
            <p:cNvPr id="948" name="Google Shape;948;p38"/>
            <p:cNvSpPr/>
            <p:nvPr/>
          </p:nvSpPr>
          <p:spPr>
            <a:xfrm>
              <a:off x="6107245" y="3284211"/>
              <a:ext cx="2082600" cy="3327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200">
                  <a:solidFill>
                    <a:schemeClr val="accent2"/>
                  </a:solidFill>
                  <a:latin typeface="DM Serif Display"/>
                  <a:ea typeface="DM Serif Display"/>
                  <a:cs typeface="DM Serif Display"/>
                  <a:sym typeface="DM Serif Display"/>
                </a:rPr>
                <a:t>Our company</a:t>
              </a:r>
              <a:endParaRPr sz="2200">
                <a:solidFill>
                  <a:schemeClr val="accent2"/>
                </a:solidFill>
                <a:latin typeface="DM Serif Display"/>
                <a:ea typeface="DM Serif Display"/>
                <a:cs typeface="DM Serif Display"/>
                <a:sym typeface="DM Serif Display"/>
              </a:endParaRPr>
            </a:p>
          </p:txBody>
        </p:sp>
        <p:sp>
          <p:nvSpPr>
            <p:cNvPr id="949" name="Google Shape;949;p38"/>
            <p:cNvSpPr/>
            <p:nvPr/>
          </p:nvSpPr>
          <p:spPr>
            <a:xfrm>
              <a:off x="8206075" y="3358722"/>
              <a:ext cx="216900" cy="216900"/>
            </a:xfrm>
            <a:prstGeom prst="ellipse">
              <a:avLst/>
            </a:prstGeom>
            <a:gradFill>
              <a:gsLst>
                <a:gs pos="0">
                  <a:schemeClr val="accent1"/>
                </a:gs>
                <a:gs pos="64000">
                  <a:srgbClr val="F59AFF">
                    <a:alpha val="2745"/>
                  </a:srgbClr>
                </a:gs>
                <a:gs pos="100000">
                  <a:srgbClr val="F59A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grpSp>
        <p:nvGrpSpPr>
          <p:cNvPr id="950" name="Google Shape;950;p38"/>
          <p:cNvGrpSpPr/>
          <p:nvPr/>
        </p:nvGrpSpPr>
        <p:grpSpPr>
          <a:xfrm>
            <a:off x="6106975" y="2244844"/>
            <a:ext cx="2316000" cy="875028"/>
            <a:chOff x="6106975" y="2244844"/>
            <a:chExt cx="2316000" cy="875028"/>
          </a:xfrm>
        </p:grpSpPr>
        <p:sp>
          <p:nvSpPr>
            <p:cNvPr id="951" name="Google Shape;951;p38"/>
            <p:cNvSpPr txBox="1"/>
            <p:nvPr/>
          </p:nvSpPr>
          <p:spPr>
            <a:xfrm>
              <a:off x="6106975" y="2547173"/>
              <a:ext cx="2082900" cy="57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accent2"/>
                  </a:solidFill>
                  <a:latin typeface="Open Sans"/>
                  <a:ea typeface="Open Sans"/>
                  <a:cs typeface="Open Sans"/>
                  <a:sym typeface="Open Sans"/>
                </a:rPr>
                <a:t>Venus has a beautiful name, but is hot</a:t>
              </a:r>
              <a:endParaRPr>
                <a:solidFill>
                  <a:schemeClr val="accent2"/>
                </a:solidFill>
                <a:latin typeface="Open Sans"/>
                <a:ea typeface="Open Sans"/>
                <a:cs typeface="Open Sans"/>
                <a:sym typeface="Open Sans"/>
              </a:endParaRPr>
            </a:p>
          </p:txBody>
        </p:sp>
        <p:sp>
          <p:nvSpPr>
            <p:cNvPr id="952" name="Google Shape;952;p38"/>
            <p:cNvSpPr/>
            <p:nvPr/>
          </p:nvSpPr>
          <p:spPr>
            <a:xfrm>
              <a:off x="6107245" y="2244844"/>
              <a:ext cx="2082600" cy="3327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200">
                  <a:solidFill>
                    <a:schemeClr val="accent2"/>
                  </a:solidFill>
                  <a:latin typeface="DM Serif Display"/>
                  <a:ea typeface="DM Serif Display"/>
                  <a:cs typeface="DM Serif Display"/>
                  <a:sym typeface="DM Serif Display"/>
                </a:rPr>
                <a:t>Competitor 2</a:t>
              </a:r>
              <a:endParaRPr sz="2200">
                <a:solidFill>
                  <a:schemeClr val="accent2"/>
                </a:solidFill>
                <a:latin typeface="DM Serif Display"/>
                <a:ea typeface="DM Serif Display"/>
                <a:cs typeface="DM Serif Display"/>
                <a:sym typeface="DM Serif Display"/>
              </a:endParaRPr>
            </a:p>
          </p:txBody>
        </p:sp>
        <p:sp>
          <p:nvSpPr>
            <p:cNvPr id="953" name="Google Shape;953;p38"/>
            <p:cNvSpPr/>
            <p:nvPr/>
          </p:nvSpPr>
          <p:spPr>
            <a:xfrm>
              <a:off x="8206075" y="2308203"/>
              <a:ext cx="216900" cy="216900"/>
            </a:xfrm>
            <a:prstGeom prst="ellipse">
              <a:avLst/>
            </a:prstGeom>
            <a:gradFill>
              <a:gsLst>
                <a:gs pos="0">
                  <a:schemeClr val="lt2"/>
                </a:gs>
                <a:gs pos="64000">
                  <a:srgbClr val="F59AFF">
                    <a:alpha val="2745"/>
                  </a:srgbClr>
                </a:gs>
                <a:gs pos="100000">
                  <a:srgbClr val="F59A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grpSp>
        <p:nvGrpSpPr>
          <p:cNvPr id="954" name="Google Shape;954;p38"/>
          <p:cNvGrpSpPr/>
          <p:nvPr/>
        </p:nvGrpSpPr>
        <p:grpSpPr>
          <a:xfrm>
            <a:off x="4797076" y="1323713"/>
            <a:ext cx="452890" cy="332639"/>
            <a:chOff x="1289311" y="2926222"/>
            <a:chExt cx="408156" cy="299783"/>
          </a:xfrm>
        </p:grpSpPr>
        <p:sp>
          <p:nvSpPr>
            <p:cNvPr id="955" name="Google Shape;955;p38"/>
            <p:cNvSpPr/>
            <p:nvPr/>
          </p:nvSpPr>
          <p:spPr>
            <a:xfrm>
              <a:off x="1334029" y="2952385"/>
              <a:ext cx="318339" cy="216395"/>
            </a:xfrm>
            <a:custGeom>
              <a:rect b="b" l="l" r="r" t="t"/>
              <a:pathLst>
                <a:path extrusionOk="0" h="6799" w="10002">
                  <a:moveTo>
                    <a:pt x="3203" y="1369"/>
                  </a:moveTo>
                  <a:cubicBezTo>
                    <a:pt x="3429" y="1369"/>
                    <a:pt x="3620" y="1548"/>
                    <a:pt x="3620" y="1786"/>
                  </a:cubicBezTo>
                  <a:lnTo>
                    <a:pt x="3620" y="2179"/>
                  </a:lnTo>
                  <a:cubicBezTo>
                    <a:pt x="3620" y="2524"/>
                    <a:pt x="3334" y="2798"/>
                    <a:pt x="3012" y="2798"/>
                  </a:cubicBezTo>
                  <a:cubicBezTo>
                    <a:pt x="2679" y="2798"/>
                    <a:pt x="2381" y="2524"/>
                    <a:pt x="2381" y="2179"/>
                  </a:cubicBezTo>
                  <a:lnTo>
                    <a:pt x="2381" y="1786"/>
                  </a:lnTo>
                  <a:cubicBezTo>
                    <a:pt x="2381" y="1560"/>
                    <a:pt x="2560" y="1369"/>
                    <a:pt x="2798" y="1369"/>
                  </a:cubicBezTo>
                  <a:close/>
                  <a:moveTo>
                    <a:pt x="8013" y="1191"/>
                  </a:moveTo>
                  <a:cubicBezTo>
                    <a:pt x="8132" y="1191"/>
                    <a:pt x="8215" y="1274"/>
                    <a:pt x="8215" y="1393"/>
                  </a:cubicBezTo>
                  <a:lnTo>
                    <a:pt x="8215" y="1989"/>
                  </a:lnTo>
                  <a:cubicBezTo>
                    <a:pt x="8215" y="2060"/>
                    <a:pt x="8168" y="2131"/>
                    <a:pt x="8108" y="2167"/>
                  </a:cubicBezTo>
                  <a:cubicBezTo>
                    <a:pt x="8061" y="2203"/>
                    <a:pt x="8025" y="2262"/>
                    <a:pt x="8025" y="2334"/>
                  </a:cubicBezTo>
                  <a:lnTo>
                    <a:pt x="8025" y="2632"/>
                  </a:lnTo>
                  <a:cubicBezTo>
                    <a:pt x="8025" y="2715"/>
                    <a:pt x="8085" y="2798"/>
                    <a:pt x="8168" y="2810"/>
                  </a:cubicBezTo>
                  <a:lnTo>
                    <a:pt x="8680" y="2929"/>
                  </a:lnTo>
                  <a:cubicBezTo>
                    <a:pt x="8763" y="2953"/>
                    <a:pt x="8847" y="3036"/>
                    <a:pt x="8847" y="3132"/>
                  </a:cubicBezTo>
                  <a:lnTo>
                    <a:pt x="8847" y="3191"/>
                  </a:lnTo>
                  <a:lnTo>
                    <a:pt x="6799" y="3191"/>
                  </a:lnTo>
                  <a:lnTo>
                    <a:pt x="6799" y="3132"/>
                  </a:lnTo>
                  <a:cubicBezTo>
                    <a:pt x="6799" y="3024"/>
                    <a:pt x="6858" y="2953"/>
                    <a:pt x="6965" y="2929"/>
                  </a:cubicBezTo>
                  <a:lnTo>
                    <a:pt x="7477" y="2810"/>
                  </a:lnTo>
                  <a:cubicBezTo>
                    <a:pt x="7561" y="2798"/>
                    <a:pt x="7620" y="2715"/>
                    <a:pt x="7620" y="2632"/>
                  </a:cubicBezTo>
                  <a:lnTo>
                    <a:pt x="7620" y="2334"/>
                  </a:lnTo>
                  <a:cubicBezTo>
                    <a:pt x="7596" y="2274"/>
                    <a:pt x="7561" y="2215"/>
                    <a:pt x="7501" y="2167"/>
                  </a:cubicBezTo>
                  <a:cubicBezTo>
                    <a:pt x="7430" y="2120"/>
                    <a:pt x="7406" y="2060"/>
                    <a:pt x="7406" y="1989"/>
                  </a:cubicBezTo>
                  <a:lnTo>
                    <a:pt x="7406" y="1393"/>
                  </a:lnTo>
                  <a:cubicBezTo>
                    <a:pt x="7406" y="1274"/>
                    <a:pt x="7489" y="1191"/>
                    <a:pt x="7608" y="1191"/>
                  </a:cubicBezTo>
                  <a:close/>
                  <a:moveTo>
                    <a:pt x="9620" y="369"/>
                  </a:moveTo>
                  <a:lnTo>
                    <a:pt x="9620" y="3191"/>
                  </a:lnTo>
                  <a:lnTo>
                    <a:pt x="9192" y="3191"/>
                  </a:lnTo>
                  <a:lnTo>
                    <a:pt x="9192" y="3132"/>
                  </a:lnTo>
                  <a:cubicBezTo>
                    <a:pt x="9192" y="2870"/>
                    <a:pt x="9013" y="2632"/>
                    <a:pt x="8739" y="2572"/>
                  </a:cubicBezTo>
                  <a:lnTo>
                    <a:pt x="8382" y="2477"/>
                  </a:lnTo>
                  <a:lnTo>
                    <a:pt x="8382" y="2417"/>
                  </a:lnTo>
                  <a:cubicBezTo>
                    <a:pt x="8501" y="2322"/>
                    <a:pt x="8573" y="2155"/>
                    <a:pt x="8573" y="1977"/>
                  </a:cubicBezTo>
                  <a:lnTo>
                    <a:pt x="8573" y="1381"/>
                  </a:lnTo>
                  <a:cubicBezTo>
                    <a:pt x="8573" y="1048"/>
                    <a:pt x="8311" y="786"/>
                    <a:pt x="7977" y="786"/>
                  </a:cubicBezTo>
                  <a:lnTo>
                    <a:pt x="7584" y="786"/>
                  </a:lnTo>
                  <a:cubicBezTo>
                    <a:pt x="7251" y="786"/>
                    <a:pt x="6989" y="1048"/>
                    <a:pt x="6989" y="1381"/>
                  </a:cubicBezTo>
                  <a:lnTo>
                    <a:pt x="6989" y="1977"/>
                  </a:lnTo>
                  <a:cubicBezTo>
                    <a:pt x="6989" y="2143"/>
                    <a:pt x="7061" y="2298"/>
                    <a:pt x="7180" y="2417"/>
                  </a:cubicBezTo>
                  <a:lnTo>
                    <a:pt x="7180" y="2477"/>
                  </a:lnTo>
                  <a:lnTo>
                    <a:pt x="6822" y="2572"/>
                  </a:lnTo>
                  <a:cubicBezTo>
                    <a:pt x="6549" y="2632"/>
                    <a:pt x="6370" y="2870"/>
                    <a:pt x="6370" y="3132"/>
                  </a:cubicBezTo>
                  <a:lnTo>
                    <a:pt x="6370" y="3191"/>
                  </a:lnTo>
                  <a:lnTo>
                    <a:pt x="5941" y="3191"/>
                  </a:lnTo>
                  <a:lnTo>
                    <a:pt x="5941" y="369"/>
                  </a:lnTo>
                  <a:close/>
                  <a:moveTo>
                    <a:pt x="3227" y="3179"/>
                  </a:moveTo>
                  <a:lnTo>
                    <a:pt x="3227" y="3274"/>
                  </a:lnTo>
                  <a:cubicBezTo>
                    <a:pt x="3203" y="3346"/>
                    <a:pt x="3239" y="3405"/>
                    <a:pt x="3262" y="3465"/>
                  </a:cubicBezTo>
                  <a:lnTo>
                    <a:pt x="3012" y="3715"/>
                  </a:lnTo>
                  <a:lnTo>
                    <a:pt x="3001" y="3715"/>
                  </a:lnTo>
                  <a:lnTo>
                    <a:pt x="2739" y="3465"/>
                  </a:lnTo>
                  <a:cubicBezTo>
                    <a:pt x="2774" y="3405"/>
                    <a:pt x="2798" y="3346"/>
                    <a:pt x="2798" y="3274"/>
                  </a:cubicBezTo>
                  <a:lnTo>
                    <a:pt x="2798" y="3179"/>
                  </a:lnTo>
                  <a:close/>
                  <a:moveTo>
                    <a:pt x="3572" y="3667"/>
                  </a:moveTo>
                  <a:lnTo>
                    <a:pt x="3953" y="3822"/>
                  </a:lnTo>
                  <a:cubicBezTo>
                    <a:pt x="4108" y="3882"/>
                    <a:pt x="4215" y="4048"/>
                    <a:pt x="4215" y="4203"/>
                  </a:cubicBezTo>
                  <a:lnTo>
                    <a:pt x="4215" y="5394"/>
                  </a:lnTo>
                  <a:cubicBezTo>
                    <a:pt x="4215" y="5513"/>
                    <a:pt x="4132" y="5608"/>
                    <a:pt x="4013" y="5608"/>
                  </a:cubicBezTo>
                  <a:lnTo>
                    <a:pt x="3191" y="5608"/>
                  </a:lnTo>
                  <a:lnTo>
                    <a:pt x="3191" y="5382"/>
                  </a:lnTo>
                  <a:lnTo>
                    <a:pt x="3608" y="5382"/>
                  </a:lnTo>
                  <a:cubicBezTo>
                    <a:pt x="3715" y="5382"/>
                    <a:pt x="3798" y="5299"/>
                    <a:pt x="3798" y="5191"/>
                  </a:cubicBezTo>
                  <a:lnTo>
                    <a:pt x="3798" y="4596"/>
                  </a:lnTo>
                  <a:cubicBezTo>
                    <a:pt x="3798" y="4489"/>
                    <a:pt x="3715" y="4406"/>
                    <a:pt x="3608" y="4406"/>
                  </a:cubicBezTo>
                  <a:cubicBezTo>
                    <a:pt x="3501" y="4406"/>
                    <a:pt x="3417" y="4489"/>
                    <a:pt x="3417" y="4596"/>
                  </a:cubicBezTo>
                  <a:lnTo>
                    <a:pt x="3417" y="5013"/>
                  </a:lnTo>
                  <a:lnTo>
                    <a:pt x="2584" y="5013"/>
                  </a:lnTo>
                  <a:lnTo>
                    <a:pt x="2584" y="4596"/>
                  </a:lnTo>
                  <a:cubicBezTo>
                    <a:pt x="2584" y="4489"/>
                    <a:pt x="2489" y="4406"/>
                    <a:pt x="2381" y="4406"/>
                  </a:cubicBezTo>
                  <a:cubicBezTo>
                    <a:pt x="2286" y="4406"/>
                    <a:pt x="2191" y="4489"/>
                    <a:pt x="2191" y="4596"/>
                  </a:cubicBezTo>
                  <a:lnTo>
                    <a:pt x="2191" y="5191"/>
                  </a:lnTo>
                  <a:cubicBezTo>
                    <a:pt x="2191" y="5299"/>
                    <a:pt x="2286" y="5382"/>
                    <a:pt x="2381" y="5382"/>
                  </a:cubicBezTo>
                  <a:lnTo>
                    <a:pt x="2798" y="5382"/>
                  </a:lnTo>
                  <a:lnTo>
                    <a:pt x="2798" y="5608"/>
                  </a:lnTo>
                  <a:lnTo>
                    <a:pt x="1989" y="5608"/>
                  </a:lnTo>
                  <a:cubicBezTo>
                    <a:pt x="1869" y="5608"/>
                    <a:pt x="1774" y="5513"/>
                    <a:pt x="1774" y="5394"/>
                  </a:cubicBezTo>
                  <a:lnTo>
                    <a:pt x="1774" y="4203"/>
                  </a:lnTo>
                  <a:cubicBezTo>
                    <a:pt x="1774" y="4048"/>
                    <a:pt x="1881" y="3882"/>
                    <a:pt x="2048" y="3822"/>
                  </a:cubicBezTo>
                  <a:lnTo>
                    <a:pt x="2417" y="3667"/>
                  </a:lnTo>
                  <a:lnTo>
                    <a:pt x="2727" y="3989"/>
                  </a:lnTo>
                  <a:cubicBezTo>
                    <a:pt x="2798" y="4060"/>
                    <a:pt x="2905" y="4108"/>
                    <a:pt x="3001" y="4108"/>
                  </a:cubicBezTo>
                  <a:cubicBezTo>
                    <a:pt x="3096" y="4108"/>
                    <a:pt x="3191" y="4060"/>
                    <a:pt x="3262" y="3989"/>
                  </a:cubicBezTo>
                  <a:lnTo>
                    <a:pt x="3572" y="3667"/>
                  </a:lnTo>
                  <a:close/>
                  <a:moveTo>
                    <a:pt x="5632" y="5596"/>
                  </a:moveTo>
                  <a:lnTo>
                    <a:pt x="5632" y="6406"/>
                  </a:lnTo>
                  <a:lnTo>
                    <a:pt x="381" y="6406"/>
                  </a:lnTo>
                  <a:lnTo>
                    <a:pt x="381" y="5596"/>
                  </a:lnTo>
                  <a:lnTo>
                    <a:pt x="1429" y="5596"/>
                  </a:lnTo>
                  <a:cubicBezTo>
                    <a:pt x="1512" y="5834"/>
                    <a:pt x="1727" y="5989"/>
                    <a:pt x="2000" y="5989"/>
                  </a:cubicBezTo>
                  <a:lnTo>
                    <a:pt x="4013" y="5989"/>
                  </a:lnTo>
                  <a:cubicBezTo>
                    <a:pt x="4263" y="5989"/>
                    <a:pt x="4489" y="5834"/>
                    <a:pt x="4572" y="5596"/>
                  </a:cubicBezTo>
                  <a:close/>
                  <a:moveTo>
                    <a:pt x="8025" y="4406"/>
                  </a:moveTo>
                  <a:cubicBezTo>
                    <a:pt x="8144" y="4406"/>
                    <a:pt x="8227" y="4489"/>
                    <a:pt x="8227" y="4608"/>
                  </a:cubicBezTo>
                  <a:lnTo>
                    <a:pt x="8227" y="5203"/>
                  </a:lnTo>
                  <a:cubicBezTo>
                    <a:pt x="8227" y="5275"/>
                    <a:pt x="8192" y="5358"/>
                    <a:pt x="8132" y="5382"/>
                  </a:cubicBezTo>
                  <a:cubicBezTo>
                    <a:pt x="8073" y="5418"/>
                    <a:pt x="8037" y="5477"/>
                    <a:pt x="8037" y="5549"/>
                  </a:cubicBezTo>
                  <a:lnTo>
                    <a:pt x="8037" y="5846"/>
                  </a:lnTo>
                  <a:cubicBezTo>
                    <a:pt x="8037" y="5930"/>
                    <a:pt x="8096" y="6013"/>
                    <a:pt x="8192" y="6025"/>
                  </a:cubicBezTo>
                  <a:lnTo>
                    <a:pt x="8692" y="6144"/>
                  </a:lnTo>
                  <a:cubicBezTo>
                    <a:pt x="8787" y="6168"/>
                    <a:pt x="8858" y="6251"/>
                    <a:pt x="8858" y="6346"/>
                  </a:cubicBezTo>
                  <a:lnTo>
                    <a:pt x="8858" y="6406"/>
                  </a:lnTo>
                  <a:lnTo>
                    <a:pt x="6787" y="6406"/>
                  </a:lnTo>
                  <a:lnTo>
                    <a:pt x="6787" y="6346"/>
                  </a:lnTo>
                  <a:cubicBezTo>
                    <a:pt x="6787" y="6251"/>
                    <a:pt x="6846" y="6168"/>
                    <a:pt x="6953" y="6144"/>
                  </a:cubicBezTo>
                  <a:lnTo>
                    <a:pt x="7465" y="6025"/>
                  </a:lnTo>
                  <a:cubicBezTo>
                    <a:pt x="7549" y="6013"/>
                    <a:pt x="7608" y="5930"/>
                    <a:pt x="7608" y="5846"/>
                  </a:cubicBezTo>
                  <a:lnTo>
                    <a:pt x="7608" y="5549"/>
                  </a:lnTo>
                  <a:cubicBezTo>
                    <a:pt x="7608" y="5489"/>
                    <a:pt x="7584" y="5418"/>
                    <a:pt x="7513" y="5382"/>
                  </a:cubicBezTo>
                  <a:cubicBezTo>
                    <a:pt x="7442" y="5334"/>
                    <a:pt x="7418" y="5275"/>
                    <a:pt x="7418" y="5203"/>
                  </a:cubicBezTo>
                  <a:lnTo>
                    <a:pt x="7418" y="4608"/>
                  </a:lnTo>
                  <a:cubicBezTo>
                    <a:pt x="7418" y="4489"/>
                    <a:pt x="7501" y="4406"/>
                    <a:pt x="7620" y="4406"/>
                  </a:cubicBezTo>
                  <a:close/>
                  <a:moveTo>
                    <a:pt x="9585" y="3584"/>
                  </a:moveTo>
                  <a:lnTo>
                    <a:pt x="9585" y="6406"/>
                  </a:lnTo>
                  <a:lnTo>
                    <a:pt x="9204" y="6406"/>
                  </a:lnTo>
                  <a:lnTo>
                    <a:pt x="9204" y="6346"/>
                  </a:lnTo>
                  <a:cubicBezTo>
                    <a:pt x="9204" y="6084"/>
                    <a:pt x="9025" y="5846"/>
                    <a:pt x="8751" y="5787"/>
                  </a:cubicBezTo>
                  <a:lnTo>
                    <a:pt x="8394" y="5691"/>
                  </a:lnTo>
                  <a:lnTo>
                    <a:pt x="8394" y="5632"/>
                  </a:lnTo>
                  <a:cubicBezTo>
                    <a:pt x="8513" y="5537"/>
                    <a:pt x="8596" y="5370"/>
                    <a:pt x="8596" y="5191"/>
                  </a:cubicBezTo>
                  <a:lnTo>
                    <a:pt x="8596" y="4596"/>
                  </a:lnTo>
                  <a:cubicBezTo>
                    <a:pt x="8596" y="4263"/>
                    <a:pt x="8323" y="4001"/>
                    <a:pt x="8001" y="4001"/>
                  </a:cubicBezTo>
                  <a:lnTo>
                    <a:pt x="7596" y="4001"/>
                  </a:lnTo>
                  <a:cubicBezTo>
                    <a:pt x="7263" y="4001"/>
                    <a:pt x="7001" y="4263"/>
                    <a:pt x="7001" y="4596"/>
                  </a:cubicBezTo>
                  <a:lnTo>
                    <a:pt x="7001" y="5191"/>
                  </a:lnTo>
                  <a:cubicBezTo>
                    <a:pt x="7001" y="5358"/>
                    <a:pt x="7072" y="5513"/>
                    <a:pt x="7192" y="5632"/>
                  </a:cubicBezTo>
                  <a:lnTo>
                    <a:pt x="7192" y="5691"/>
                  </a:lnTo>
                  <a:lnTo>
                    <a:pt x="6834" y="5787"/>
                  </a:lnTo>
                  <a:cubicBezTo>
                    <a:pt x="6572" y="5846"/>
                    <a:pt x="6394" y="6084"/>
                    <a:pt x="6394" y="6346"/>
                  </a:cubicBezTo>
                  <a:lnTo>
                    <a:pt x="6394" y="6406"/>
                  </a:lnTo>
                  <a:lnTo>
                    <a:pt x="5953" y="6406"/>
                  </a:lnTo>
                  <a:lnTo>
                    <a:pt x="5953" y="3584"/>
                  </a:lnTo>
                  <a:close/>
                  <a:moveTo>
                    <a:pt x="203" y="0"/>
                  </a:moveTo>
                  <a:cubicBezTo>
                    <a:pt x="95" y="0"/>
                    <a:pt x="0" y="84"/>
                    <a:pt x="0" y="191"/>
                  </a:cubicBezTo>
                  <a:lnTo>
                    <a:pt x="0" y="6596"/>
                  </a:lnTo>
                  <a:cubicBezTo>
                    <a:pt x="0" y="6703"/>
                    <a:pt x="95" y="6799"/>
                    <a:pt x="203" y="6799"/>
                  </a:cubicBezTo>
                  <a:lnTo>
                    <a:pt x="9811" y="6799"/>
                  </a:lnTo>
                  <a:cubicBezTo>
                    <a:pt x="9918" y="6799"/>
                    <a:pt x="10001" y="6703"/>
                    <a:pt x="10001" y="6596"/>
                  </a:cubicBezTo>
                  <a:lnTo>
                    <a:pt x="10001" y="191"/>
                  </a:lnTo>
                  <a:cubicBezTo>
                    <a:pt x="10001" y="84"/>
                    <a:pt x="9918" y="0"/>
                    <a:pt x="9811" y="0"/>
                  </a:cubicBezTo>
                  <a:lnTo>
                    <a:pt x="1584" y="0"/>
                  </a:lnTo>
                  <a:cubicBezTo>
                    <a:pt x="1477" y="0"/>
                    <a:pt x="1381" y="84"/>
                    <a:pt x="1381" y="191"/>
                  </a:cubicBezTo>
                  <a:cubicBezTo>
                    <a:pt x="1381" y="286"/>
                    <a:pt x="1477" y="381"/>
                    <a:pt x="1584" y="381"/>
                  </a:cubicBezTo>
                  <a:lnTo>
                    <a:pt x="5596" y="381"/>
                  </a:lnTo>
                  <a:lnTo>
                    <a:pt x="5596" y="5215"/>
                  </a:lnTo>
                  <a:lnTo>
                    <a:pt x="4572" y="5215"/>
                  </a:lnTo>
                  <a:lnTo>
                    <a:pt x="4572" y="4203"/>
                  </a:lnTo>
                  <a:cubicBezTo>
                    <a:pt x="4572" y="3882"/>
                    <a:pt x="4370" y="3584"/>
                    <a:pt x="4072" y="3477"/>
                  </a:cubicBezTo>
                  <a:lnTo>
                    <a:pt x="3572" y="3286"/>
                  </a:lnTo>
                  <a:lnTo>
                    <a:pt x="3572" y="3274"/>
                  </a:lnTo>
                  <a:lnTo>
                    <a:pt x="3572" y="2989"/>
                  </a:lnTo>
                  <a:cubicBezTo>
                    <a:pt x="3810" y="2810"/>
                    <a:pt x="3977" y="2512"/>
                    <a:pt x="3977" y="2203"/>
                  </a:cubicBezTo>
                  <a:lnTo>
                    <a:pt x="3977" y="1798"/>
                  </a:lnTo>
                  <a:cubicBezTo>
                    <a:pt x="3977" y="1369"/>
                    <a:pt x="3620" y="1012"/>
                    <a:pt x="3191" y="1012"/>
                  </a:cubicBezTo>
                  <a:lnTo>
                    <a:pt x="2786" y="1012"/>
                  </a:lnTo>
                  <a:cubicBezTo>
                    <a:pt x="2358" y="1012"/>
                    <a:pt x="2000" y="1369"/>
                    <a:pt x="2000" y="1798"/>
                  </a:cubicBezTo>
                  <a:lnTo>
                    <a:pt x="2000" y="2203"/>
                  </a:lnTo>
                  <a:cubicBezTo>
                    <a:pt x="2000" y="2524"/>
                    <a:pt x="2167" y="2810"/>
                    <a:pt x="2405" y="2989"/>
                  </a:cubicBezTo>
                  <a:lnTo>
                    <a:pt x="2405" y="3274"/>
                  </a:lnTo>
                  <a:lnTo>
                    <a:pt x="2405" y="3286"/>
                  </a:lnTo>
                  <a:lnTo>
                    <a:pt x="1905" y="3477"/>
                  </a:lnTo>
                  <a:cubicBezTo>
                    <a:pt x="1608" y="3596"/>
                    <a:pt x="1405" y="3894"/>
                    <a:pt x="1405" y="4203"/>
                  </a:cubicBezTo>
                  <a:lnTo>
                    <a:pt x="1405" y="5215"/>
                  </a:lnTo>
                  <a:lnTo>
                    <a:pt x="381" y="5215"/>
                  </a:lnTo>
                  <a:lnTo>
                    <a:pt x="381" y="381"/>
                  </a:lnTo>
                  <a:lnTo>
                    <a:pt x="798" y="381"/>
                  </a:lnTo>
                  <a:cubicBezTo>
                    <a:pt x="893" y="381"/>
                    <a:pt x="988" y="286"/>
                    <a:pt x="988" y="191"/>
                  </a:cubicBezTo>
                  <a:cubicBezTo>
                    <a:pt x="988" y="84"/>
                    <a:pt x="893" y="0"/>
                    <a:pt x="79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8"/>
            <p:cNvSpPr/>
            <p:nvPr/>
          </p:nvSpPr>
          <p:spPr>
            <a:xfrm>
              <a:off x="1289311" y="2926222"/>
              <a:ext cx="408156" cy="299783"/>
            </a:xfrm>
            <a:custGeom>
              <a:rect b="b" l="l" r="r" t="t"/>
              <a:pathLst>
                <a:path extrusionOk="0" h="9419" w="12824">
                  <a:moveTo>
                    <a:pt x="11621" y="382"/>
                  </a:moveTo>
                  <a:cubicBezTo>
                    <a:pt x="11740" y="382"/>
                    <a:pt x="11823" y="477"/>
                    <a:pt x="11823" y="596"/>
                  </a:cubicBezTo>
                  <a:lnTo>
                    <a:pt x="11823" y="8037"/>
                  </a:lnTo>
                  <a:lnTo>
                    <a:pt x="11406" y="8037"/>
                  </a:lnTo>
                  <a:cubicBezTo>
                    <a:pt x="11299" y="8037"/>
                    <a:pt x="11216" y="8121"/>
                    <a:pt x="11216" y="8228"/>
                  </a:cubicBezTo>
                  <a:cubicBezTo>
                    <a:pt x="11216" y="8335"/>
                    <a:pt x="11299" y="8418"/>
                    <a:pt x="11406" y="8418"/>
                  </a:cubicBezTo>
                  <a:lnTo>
                    <a:pt x="12407" y="8418"/>
                  </a:lnTo>
                  <a:cubicBezTo>
                    <a:pt x="12407" y="8418"/>
                    <a:pt x="12418" y="8418"/>
                    <a:pt x="12418" y="8442"/>
                  </a:cubicBezTo>
                  <a:lnTo>
                    <a:pt x="12418" y="8835"/>
                  </a:lnTo>
                  <a:cubicBezTo>
                    <a:pt x="12442" y="8942"/>
                    <a:pt x="12347" y="9049"/>
                    <a:pt x="12228" y="9049"/>
                  </a:cubicBezTo>
                  <a:lnTo>
                    <a:pt x="596" y="9049"/>
                  </a:lnTo>
                  <a:cubicBezTo>
                    <a:pt x="476" y="9049"/>
                    <a:pt x="381" y="8954"/>
                    <a:pt x="381" y="8835"/>
                  </a:cubicBezTo>
                  <a:lnTo>
                    <a:pt x="381" y="8442"/>
                  </a:lnTo>
                  <a:cubicBezTo>
                    <a:pt x="381" y="8442"/>
                    <a:pt x="381" y="8418"/>
                    <a:pt x="393" y="8418"/>
                  </a:cubicBezTo>
                  <a:lnTo>
                    <a:pt x="10621" y="8418"/>
                  </a:lnTo>
                  <a:cubicBezTo>
                    <a:pt x="10728" y="8418"/>
                    <a:pt x="10811" y="8335"/>
                    <a:pt x="10811" y="8228"/>
                  </a:cubicBezTo>
                  <a:cubicBezTo>
                    <a:pt x="10811" y="8121"/>
                    <a:pt x="10728" y="8037"/>
                    <a:pt x="10621" y="8037"/>
                  </a:cubicBezTo>
                  <a:lnTo>
                    <a:pt x="977" y="8037"/>
                  </a:lnTo>
                  <a:lnTo>
                    <a:pt x="977" y="596"/>
                  </a:lnTo>
                  <a:cubicBezTo>
                    <a:pt x="977" y="477"/>
                    <a:pt x="1072" y="382"/>
                    <a:pt x="1179" y="382"/>
                  </a:cubicBezTo>
                  <a:close/>
                  <a:moveTo>
                    <a:pt x="1191" y="1"/>
                  </a:moveTo>
                  <a:cubicBezTo>
                    <a:pt x="857" y="1"/>
                    <a:pt x="596" y="263"/>
                    <a:pt x="596" y="596"/>
                  </a:cubicBezTo>
                  <a:lnTo>
                    <a:pt x="596" y="8037"/>
                  </a:lnTo>
                  <a:lnTo>
                    <a:pt x="381" y="8037"/>
                  </a:lnTo>
                  <a:cubicBezTo>
                    <a:pt x="179" y="8037"/>
                    <a:pt x="0" y="8216"/>
                    <a:pt x="0" y="8418"/>
                  </a:cubicBezTo>
                  <a:lnTo>
                    <a:pt x="0" y="8823"/>
                  </a:lnTo>
                  <a:cubicBezTo>
                    <a:pt x="0" y="9157"/>
                    <a:pt x="262" y="9419"/>
                    <a:pt x="596" y="9419"/>
                  </a:cubicBezTo>
                  <a:lnTo>
                    <a:pt x="12228" y="9419"/>
                  </a:lnTo>
                  <a:cubicBezTo>
                    <a:pt x="12561" y="9419"/>
                    <a:pt x="12823" y="9157"/>
                    <a:pt x="12823" y="8823"/>
                  </a:cubicBezTo>
                  <a:lnTo>
                    <a:pt x="12823" y="8418"/>
                  </a:lnTo>
                  <a:cubicBezTo>
                    <a:pt x="12811" y="8216"/>
                    <a:pt x="12645" y="8037"/>
                    <a:pt x="12418" y="8037"/>
                  </a:cubicBezTo>
                  <a:lnTo>
                    <a:pt x="12216" y="8037"/>
                  </a:lnTo>
                  <a:lnTo>
                    <a:pt x="12216" y="596"/>
                  </a:lnTo>
                  <a:cubicBezTo>
                    <a:pt x="12216" y="263"/>
                    <a:pt x="11942" y="1"/>
                    <a:pt x="116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7" name="Google Shape;957;p38"/>
          <p:cNvGrpSpPr/>
          <p:nvPr/>
        </p:nvGrpSpPr>
        <p:grpSpPr>
          <a:xfrm>
            <a:off x="1832887" y="1305843"/>
            <a:ext cx="368379" cy="368379"/>
            <a:chOff x="870939" y="2439293"/>
            <a:chExt cx="331993" cy="331993"/>
          </a:xfrm>
        </p:grpSpPr>
        <p:sp>
          <p:nvSpPr>
            <p:cNvPr id="958" name="Google Shape;958;p38"/>
            <p:cNvSpPr/>
            <p:nvPr/>
          </p:nvSpPr>
          <p:spPr>
            <a:xfrm>
              <a:off x="870939" y="2439293"/>
              <a:ext cx="331993" cy="331993"/>
            </a:xfrm>
            <a:custGeom>
              <a:rect b="b" l="l" r="r" t="t"/>
              <a:pathLst>
                <a:path extrusionOk="0" h="10431" w="10431">
                  <a:moveTo>
                    <a:pt x="9490" y="298"/>
                  </a:moveTo>
                  <a:cubicBezTo>
                    <a:pt x="9835" y="298"/>
                    <a:pt x="10121" y="584"/>
                    <a:pt x="10121" y="917"/>
                  </a:cubicBezTo>
                  <a:lnTo>
                    <a:pt x="10121" y="9513"/>
                  </a:lnTo>
                  <a:cubicBezTo>
                    <a:pt x="10121" y="9847"/>
                    <a:pt x="9835" y="10132"/>
                    <a:pt x="9490" y="10132"/>
                  </a:cubicBezTo>
                  <a:lnTo>
                    <a:pt x="7037" y="10132"/>
                  </a:lnTo>
                  <a:lnTo>
                    <a:pt x="7037" y="9156"/>
                  </a:lnTo>
                  <a:cubicBezTo>
                    <a:pt x="7037" y="9055"/>
                    <a:pt x="6960" y="9004"/>
                    <a:pt x="6883" y="9004"/>
                  </a:cubicBezTo>
                  <a:cubicBezTo>
                    <a:pt x="6805" y="9004"/>
                    <a:pt x="6728" y="9055"/>
                    <a:pt x="6728" y="9156"/>
                  </a:cubicBezTo>
                  <a:lnTo>
                    <a:pt x="6728" y="10132"/>
                  </a:lnTo>
                  <a:lnTo>
                    <a:pt x="3644" y="10132"/>
                  </a:lnTo>
                  <a:lnTo>
                    <a:pt x="3644" y="298"/>
                  </a:lnTo>
                  <a:lnTo>
                    <a:pt x="6728" y="298"/>
                  </a:lnTo>
                  <a:lnTo>
                    <a:pt x="6728" y="8347"/>
                  </a:lnTo>
                  <a:cubicBezTo>
                    <a:pt x="6728" y="8442"/>
                    <a:pt x="6805" y="8489"/>
                    <a:pt x="6883" y="8489"/>
                  </a:cubicBezTo>
                  <a:cubicBezTo>
                    <a:pt x="6960" y="8489"/>
                    <a:pt x="7037" y="8442"/>
                    <a:pt x="7037" y="8347"/>
                  </a:cubicBezTo>
                  <a:lnTo>
                    <a:pt x="7037" y="298"/>
                  </a:lnTo>
                  <a:close/>
                  <a:moveTo>
                    <a:pt x="918" y="0"/>
                  </a:moveTo>
                  <a:cubicBezTo>
                    <a:pt x="417" y="0"/>
                    <a:pt x="1" y="417"/>
                    <a:pt x="1" y="917"/>
                  </a:cubicBezTo>
                  <a:lnTo>
                    <a:pt x="1" y="2096"/>
                  </a:lnTo>
                  <a:cubicBezTo>
                    <a:pt x="1" y="2191"/>
                    <a:pt x="78" y="2239"/>
                    <a:pt x="156" y="2239"/>
                  </a:cubicBezTo>
                  <a:cubicBezTo>
                    <a:pt x="233" y="2239"/>
                    <a:pt x="310" y="2191"/>
                    <a:pt x="310" y="2096"/>
                  </a:cubicBezTo>
                  <a:lnTo>
                    <a:pt x="310" y="917"/>
                  </a:lnTo>
                  <a:cubicBezTo>
                    <a:pt x="310" y="584"/>
                    <a:pt x="596" y="298"/>
                    <a:pt x="941" y="298"/>
                  </a:cubicBezTo>
                  <a:lnTo>
                    <a:pt x="3394" y="298"/>
                  </a:lnTo>
                  <a:lnTo>
                    <a:pt x="3394" y="10132"/>
                  </a:lnTo>
                  <a:lnTo>
                    <a:pt x="941" y="10132"/>
                  </a:lnTo>
                  <a:cubicBezTo>
                    <a:pt x="596" y="10132"/>
                    <a:pt x="310" y="9847"/>
                    <a:pt x="310" y="9513"/>
                  </a:cubicBezTo>
                  <a:lnTo>
                    <a:pt x="310" y="2965"/>
                  </a:lnTo>
                  <a:cubicBezTo>
                    <a:pt x="310" y="2864"/>
                    <a:pt x="233" y="2813"/>
                    <a:pt x="156" y="2813"/>
                  </a:cubicBezTo>
                  <a:cubicBezTo>
                    <a:pt x="78" y="2813"/>
                    <a:pt x="1" y="2864"/>
                    <a:pt x="1" y="2965"/>
                  </a:cubicBezTo>
                  <a:lnTo>
                    <a:pt x="1" y="9513"/>
                  </a:lnTo>
                  <a:cubicBezTo>
                    <a:pt x="1" y="10013"/>
                    <a:pt x="417" y="10430"/>
                    <a:pt x="918" y="10430"/>
                  </a:cubicBezTo>
                  <a:lnTo>
                    <a:pt x="9514" y="10430"/>
                  </a:lnTo>
                  <a:cubicBezTo>
                    <a:pt x="10014" y="10430"/>
                    <a:pt x="10431" y="10013"/>
                    <a:pt x="10431" y="9513"/>
                  </a:cubicBezTo>
                  <a:lnTo>
                    <a:pt x="10431" y="917"/>
                  </a:lnTo>
                  <a:cubicBezTo>
                    <a:pt x="10431" y="417"/>
                    <a:pt x="10014" y="0"/>
                    <a:pt x="95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8"/>
            <p:cNvSpPr/>
            <p:nvPr/>
          </p:nvSpPr>
          <p:spPr>
            <a:xfrm>
              <a:off x="908463" y="2696969"/>
              <a:ext cx="41726" cy="41726"/>
            </a:xfrm>
            <a:custGeom>
              <a:rect b="b" l="l" r="r" t="t"/>
              <a:pathLst>
                <a:path extrusionOk="0" h="1311" w="1311">
                  <a:moveTo>
                    <a:pt x="673" y="309"/>
                  </a:moveTo>
                  <a:cubicBezTo>
                    <a:pt x="844" y="309"/>
                    <a:pt x="989" y="471"/>
                    <a:pt x="989" y="655"/>
                  </a:cubicBezTo>
                  <a:cubicBezTo>
                    <a:pt x="989" y="846"/>
                    <a:pt x="846" y="1001"/>
                    <a:pt x="655" y="1001"/>
                  </a:cubicBezTo>
                  <a:cubicBezTo>
                    <a:pt x="453" y="1001"/>
                    <a:pt x="310" y="846"/>
                    <a:pt x="310" y="655"/>
                  </a:cubicBezTo>
                  <a:cubicBezTo>
                    <a:pt x="310" y="465"/>
                    <a:pt x="453" y="310"/>
                    <a:pt x="655" y="310"/>
                  </a:cubicBezTo>
                  <a:cubicBezTo>
                    <a:pt x="661" y="310"/>
                    <a:pt x="667" y="309"/>
                    <a:pt x="673" y="309"/>
                  </a:cubicBezTo>
                  <a:close/>
                  <a:moveTo>
                    <a:pt x="655" y="0"/>
                  </a:moveTo>
                  <a:cubicBezTo>
                    <a:pt x="274" y="0"/>
                    <a:pt x="0" y="286"/>
                    <a:pt x="0" y="655"/>
                  </a:cubicBezTo>
                  <a:cubicBezTo>
                    <a:pt x="0" y="1012"/>
                    <a:pt x="298" y="1310"/>
                    <a:pt x="655" y="1310"/>
                  </a:cubicBezTo>
                  <a:cubicBezTo>
                    <a:pt x="1012" y="1310"/>
                    <a:pt x="1310" y="1012"/>
                    <a:pt x="1310" y="655"/>
                  </a:cubicBezTo>
                  <a:cubicBezTo>
                    <a:pt x="1310" y="298"/>
                    <a:pt x="1012" y="0"/>
                    <a:pt x="6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8"/>
            <p:cNvSpPr/>
            <p:nvPr/>
          </p:nvSpPr>
          <p:spPr>
            <a:xfrm>
              <a:off x="1015690" y="2696969"/>
              <a:ext cx="41726" cy="41726"/>
            </a:xfrm>
            <a:custGeom>
              <a:rect b="b" l="l" r="r" t="t"/>
              <a:pathLst>
                <a:path extrusionOk="0" h="1311" w="1311">
                  <a:moveTo>
                    <a:pt x="656" y="310"/>
                  </a:moveTo>
                  <a:cubicBezTo>
                    <a:pt x="858" y="310"/>
                    <a:pt x="1001" y="465"/>
                    <a:pt x="1001" y="655"/>
                  </a:cubicBezTo>
                  <a:cubicBezTo>
                    <a:pt x="1001" y="846"/>
                    <a:pt x="858" y="1001"/>
                    <a:pt x="656" y="1001"/>
                  </a:cubicBezTo>
                  <a:cubicBezTo>
                    <a:pt x="465" y="1001"/>
                    <a:pt x="322" y="846"/>
                    <a:pt x="322" y="655"/>
                  </a:cubicBezTo>
                  <a:cubicBezTo>
                    <a:pt x="322" y="465"/>
                    <a:pt x="465" y="310"/>
                    <a:pt x="656" y="310"/>
                  </a:cubicBezTo>
                  <a:close/>
                  <a:moveTo>
                    <a:pt x="656" y="0"/>
                  </a:moveTo>
                  <a:cubicBezTo>
                    <a:pt x="299" y="0"/>
                    <a:pt x="1" y="298"/>
                    <a:pt x="1" y="655"/>
                  </a:cubicBezTo>
                  <a:cubicBezTo>
                    <a:pt x="1" y="1012"/>
                    <a:pt x="299" y="1310"/>
                    <a:pt x="656" y="1310"/>
                  </a:cubicBezTo>
                  <a:cubicBezTo>
                    <a:pt x="1013" y="1310"/>
                    <a:pt x="1311" y="1012"/>
                    <a:pt x="1311" y="655"/>
                  </a:cubicBezTo>
                  <a:cubicBezTo>
                    <a:pt x="1311" y="298"/>
                    <a:pt x="1013" y="0"/>
                    <a:pt x="6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8"/>
            <p:cNvSpPr/>
            <p:nvPr/>
          </p:nvSpPr>
          <p:spPr>
            <a:xfrm>
              <a:off x="1122567" y="2696969"/>
              <a:ext cx="41726" cy="41726"/>
            </a:xfrm>
            <a:custGeom>
              <a:rect b="b" l="l" r="r" t="t"/>
              <a:pathLst>
                <a:path extrusionOk="0" h="1311" w="1311">
                  <a:moveTo>
                    <a:pt x="655" y="310"/>
                  </a:moveTo>
                  <a:cubicBezTo>
                    <a:pt x="846" y="310"/>
                    <a:pt x="989" y="465"/>
                    <a:pt x="989" y="655"/>
                  </a:cubicBezTo>
                  <a:cubicBezTo>
                    <a:pt x="989" y="846"/>
                    <a:pt x="846" y="1001"/>
                    <a:pt x="655" y="1001"/>
                  </a:cubicBezTo>
                  <a:cubicBezTo>
                    <a:pt x="453" y="1001"/>
                    <a:pt x="310" y="846"/>
                    <a:pt x="310" y="655"/>
                  </a:cubicBezTo>
                  <a:cubicBezTo>
                    <a:pt x="310" y="465"/>
                    <a:pt x="453" y="310"/>
                    <a:pt x="655" y="310"/>
                  </a:cubicBezTo>
                  <a:close/>
                  <a:moveTo>
                    <a:pt x="655" y="0"/>
                  </a:moveTo>
                  <a:cubicBezTo>
                    <a:pt x="298" y="0"/>
                    <a:pt x="0" y="298"/>
                    <a:pt x="0" y="655"/>
                  </a:cubicBezTo>
                  <a:cubicBezTo>
                    <a:pt x="0" y="1012"/>
                    <a:pt x="298" y="1310"/>
                    <a:pt x="655" y="1310"/>
                  </a:cubicBezTo>
                  <a:cubicBezTo>
                    <a:pt x="1013" y="1310"/>
                    <a:pt x="1310" y="1012"/>
                    <a:pt x="1310" y="655"/>
                  </a:cubicBezTo>
                  <a:cubicBezTo>
                    <a:pt x="1310" y="298"/>
                    <a:pt x="1013" y="0"/>
                    <a:pt x="6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8"/>
            <p:cNvSpPr/>
            <p:nvPr/>
          </p:nvSpPr>
          <p:spPr>
            <a:xfrm>
              <a:off x="913015" y="2504094"/>
              <a:ext cx="31859" cy="9867"/>
            </a:xfrm>
            <a:custGeom>
              <a:rect b="b" l="l" r="r" t="t"/>
              <a:pathLst>
                <a:path extrusionOk="0" h="310" w="1001">
                  <a:moveTo>
                    <a:pt x="191" y="0"/>
                  </a:moveTo>
                  <a:cubicBezTo>
                    <a:pt x="0" y="12"/>
                    <a:pt x="0" y="310"/>
                    <a:pt x="191" y="310"/>
                  </a:cubicBezTo>
                  <a:lnTo>
                    <a:pt x="810" y="310"/>
                  </a:lnTo>
                  <a:cubicBezTo>
                    <a:pt x="1000" y="310"/>
                    <a:pt x="1000" y="0"/>
                    <a:pt x="81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8"/>
            <p:cNvSpPr/>
            <p:nvPr/>
          </p:nvSpPr>
          <p:spPr>
            <a:xfrm>
              <a:off x="913015" y="2532898"/>
              <a:ext cx="31859" cy="10248"/>
            </a:xfrm>
            <a:custGeom>
              <a:rect b="b" l="l" r="r" t="t"/>
              <a:pathLst>
                <a:path extrusionOk="0" h="322" w="1001">
                  <a:moveTo>
                    <a:pt x="191" y="0"/>
                  </a:moveTo>
                  <a:cubicBezTo>
                    <a:pt x="0" y="24"/>
                    <a:pt x="0" y="322"/>
                    <a:pt x="191" y="322"/>
                  </a:cubicBezTo>
                  <a:lnTo>
                    <a:pt x="810" y="322"/>
                  </a:lnTo>
                  <a:cubicBezTo>
                    <a:pt x="1000" y="322"/>
                    <a:pt x="1000" y="0"/>
                    <a:pt x="81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8"/>
            <p:cNvSpPr/>
            <p:nvPr/>
          </p:nvSpPr>
          <p:spPr>
            <a:xfrm>
              <a:off x="913015" y="2562052"/>
              <a:ext cx="31859" cy="9898"/>
            </a:xfrm>
            <a:custGeom>
              <a:rect b="b" l="l" r="r" t="t"/>
              <a:pathLst>
                <a:path extrusionOk="0" h="311" w="1001">
                  <a:moveTo>
                    <a:pt x="191" y="1"/>
                  </a:moveTo>
                  <a:cubicBezTo>
                    <a:pt x="0" y="13"/>
                    <a:pt x="0" y="310"/>
                    <a:pt x="191" y="310"/>
                  </a:cubicBezTo>
                  <a:lnTo>
                    <a:pt x="810" y="310"/>
                  </a:lnTo>
                  <a:cubicBezTo>
                    <a:pt x="1000" y="310"/>
                    <a:pt x="1000" y="1"/>
                    <a:pt x="81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8"/>
            <p:cNvSpPr/>
            <p:nvPr/>
          </p:nvSpPr>
          <p:spPr>
            <a:xfrm>
              <a:off x="894428" y="2474908"/>
              <a:ext cx="69384" cy="167508"/>
            </a:xfrm>
            <a:custGeom>
              <a:rect b="b" l="l" r="r" t="t"/>
              <a:pathLst>
                <a:path extrusionOk="0" h="5263" w="2180">
                  <a:moveTo>
                    <a:pt x="1870" y="298"/>
                  </a:moveTo>
                  <a:lnTo>
                    <a:pt x="1870" y="3703"/>
                  </a:lnTo>
                  <a:lnTo>
                    <a:pt x="287" y="3703"/>
                  </a:lnTo>
                  <a:lnTo>
                    <a:pt x="287" y="298"/>
                  </a:lnTo>
                  <a:close/>
                  <a:moveTo>
                    <a:pt x="1882" y="4001"/>
                  </a:moveTo>
                  <a:lnTo>
                    <a:pt x="1882" y="4953"/>
                  </a:lnTo>
                  <a:lnTo>
                    <a:pt x="299" y="4953"/>
                  </a:lnTo>
                  <a:lnTo>
                    <a:pt x="299" y="4001"/>
                  </a:lnTo>
                  <a:close/>
                  <a:moveTo>
                    <a:pt x="156" y="0"/>
                  </a:moveTo>
                  <a:cubicBezTo>
                    <a:pt x="60" y="0"/>
                    <a:pt x="1" y="72"/>
                    <a:pt x="1" y="143"/>
                  </a:cubicBezTo>
                  <a:lnTo>
                    <a:pt x="1" y="5120"/>
                  </a:lnTo>
                  <a:cubicBezTo>
                    <a:pt x="1" y="5203"/>
                    <a:pt x="84" y="5263"/>
                    <a:pt x="156" y="5263"/>
                  </a:cubicBezTo>
                  <a:lnTo>
                    <a:pt x="2025" y="5263"/>
                  </a:lnTo>
                  <a:cubicBezTo>
                    <a:pt x="2108" y="5263"/>
                    <a:pt x="2180" y="5192"/>
                    <a:pt x="2180" y="5120"/>
                  </a:cubicBezTo>
                  <a:lnTo>
                    <a:pt x="2180" y="143"/>
                  </a:lnTo>
                  <a:cubicBezTo>
                    <a:pt x="2180" y="60"/>
                    <a:pt x="2108" y="0"/>
                    <a:pt x="202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8"/>
            <p:cNvSpPr/>
            <p:nvPr/>
          </p:nvSpPr>
          <p:spPr>
            <a:xfrm>
              <a:off x="1002068" y="2474145"/>
              <a:ext cx="69384" cy="168272"/>
            </a:xfrm>
            <a:custGeom>
              <a:rect b="b" l="l" r="r" t="t"/>
              <a:pathLst>
                <a:path extrusionOk="0" h="5287" w="2180">
                  <a:moveTo>
                    <a:pt x="1881" y="322"/>
                  </a:moveTo>
                  <a:lnTo>
                    <a:pt x="1881" y="3727"/>
                  </a:lnTo>
                  <a:lnTo>
                    <a:pt x="298" y="3727"/>
                  </a:lnTo>
                  <a:lnTo>
                    <a:pt x="298" y="322"/>
                  </a:lnTo>
                  <a:close/>
                  <a:moveTo>
                    <a:pt x="1881" y="4025"/>
                  </a:moveTo>
                  <a:lnTo>
                    <a:pt x="1881" y="4977"/>
                  </a:lnTo>
                  <a:lnTo>
                    <a:pt x="298" y="4977"/>
                  </a:lnTo>
                  <a:lnTo>
                    <a:pt x="298" y="4025"/>
                  </a:lnTo>
                  <a:close/>
                  <a:moveTo>
                    <a:pt x="155" y="1"/>
                  </a:moveTo>
                  <a:cubicBezTo>
                    <a:pt x="60" y="1"/>
                    <a:pt x="0" y="84"/>
                    <a:pt x="0" y="155"/>
                  </a:cubicBezTo>
                  <a:lnTo>
                    <a:pt x="0" y="5144"/>
                  </a:lnTo>
                  <a:cubicBezTo>
                    <a:pt x="0" y="5227"/>
                    <a:pt x="72" y="5287"/>
                    <a:pt x="155" y="5287"/>
                  </a:cubicBezTo>
                  <a:lnTo>
                    <a:pt x="2024" y="5287"/>
                  </a:lnTo>
                  <a:cubicBezTo>
                    <a:pt x="2120" y="5287"/>
                    <a:pt x="2179" y="5216"/>
                    <a:pt x="2179" y="5144"/>
                  </a:cubicBezTo>
                  <a:lnTo>
                    <a:pt x="2179" y="167"/>
                  </a:lnTo>
                  <a:cubicBezTo>
                    <a:pt x="2179" y="84"/>
                    <a:pt x="2120" y="1"/>
                    <a:pt x="20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8"/>
            <p:cNvSpPr/>
            <p:nvPr/>
          </p:nvSpPr>
          <p:spPr>
            <a:xfrm>
              <a:off x="1108531" y="2474145"/>
              <a:ext cx="69384" cy="168272"/>
            </a:xfrm>
            <a:custGeom>
              <a:rect b="b" l="l" r="r" t="t"/>
              <a:pathLst>
                <a:path extrusionOk="0" h="5287" w="2180">
                  <a:moveTo>
                    <a:pt x="1882" y="322"/>
                  </a:moveTo>
                  <a:lnTo>
                    <a:pt x="1882" y="3727"/>
                  </a:lnTo>
                  <a:lnTo>
                    <a:pt x="299" y="3727"/>
                  </a:lnTo>
                  <a:lnTo>
                    <a:pt x="299" y="322"/>
                  </a:lnTo>
                  <a:close/>
                  <a:moveTo>
                    <a:pt x="1882" y="4025"/>
                  </a:moveTo>
                  <a:lnTo>
                    <a:pt x="1882" y="4977"/>
                  </a:lnTo>
                  <a:lnTo>
                    <a:pt x="299" y="4977"/>
                  </a:lnTo>
                  <a:lnTo>
                    <a:pt x="299" y="4025"/>
                  </a:lnTo>
                  <a:close/>
                  <a:moveTo>
                    <a:pt x="156" y="1"/>
                  </a:moveTo>
                  <a:cubicBezTo>
                    <a:pt x="60" y="1"/>
                    <a:pt x="1" y="84"/>
                    <a:pt x="1" y="155"/>
                  </a:cubicBezTo>
                  <a:lnTo>
                    <a:pt x="1" y="5144"/>
                  </a:lnTo>
                  <a:cubicBezTo>
                    <a:pt x="1" y="5227"/>
                    <a:pt x="84" y="5287"/>
                    <a:pt x="156" y="5287"/>
                  </a:cubicBezTo>
                  <a:lnTo>
                    <a:pt x="2025" y="5287"/>
                  </a:lnTo>
                  <a:cubicBezTo>
                    <a:pt x="2120" y="5287"/>
                    <a:pt x="2180" y="5216"/>
                    <a:pt x="2180" y="5144"/>
                  </a:cubicBezTo>
                  <a:lnTo>
                    <a:pt x="2180" y="167"/>
                  </a:lnTo>
                  <a:cubicBezTo>
                    <a:pt x="2180" y="84"/>
                    <a:pt x="2120" y="1"/>
                    <a:pt x="202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8"/>
            <p:cNvSpPr/>
            <p:nvPr/>
          </p:nvSpPr>
          <p:spPr>
            <a:xfrm>
              <a:off x="1127118" y="2504094"/>
              <a:ext cx="31859" cy="9867"/>
            </a:xfrm>
            <a:custGeom>
              <a:rect b="b" l="l" r="r" t="t"/>
              <a:pathLst>
                <a:path extrusionOk="0" h="310" w="1001">
                  <a:moveTo>
                    <a:pt x="191" y="0"/>
                  </a:moveTo>
                  <a:cubicBezTo>
                    <a:pt x="0" y="12"/>
                    <a:pt x="0" y="310"/>
                    <a:pt x="191" y="310"/>
                  </a:cubicBezTo>
                  <a:lnTo>
                    <a:pt x="810" y="310"/>
                  </a:lnTo>
                  <a:cubicBezTo>
                    <a:pt x="1000" y="310"/>
                    <a:pt x="1000" y="0"/>
                    <a:pt x="81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8"/>
            <p:cNvSpPr/>
            <p:nvPr/>
          </p:nvSpPr>
          <p:spPr>
            <a:xfrm>
              <a:off x="1127118" y="2532898"/>
              <a:ext cx="31859" cy="10248"/>
            </a:xfrm>
            <a:custGeom>
              <a:rect b="b" l="l" r="r" t="t"/>
              <a:pathLst>
                <a:path extrusionOk="0" h="322" w="1001">
                  <a:moveTo>
                    <a:pt x="191" y="0"/>
                  </a:moveTo>
                  <a:cubicBezTo>
                    <a:pt x="0" y="24"/>
                    <a:pt x="0" y="322"/>
                    <a:pt x="191" y="322"/>
                  </a:cubicBezTo>
                  <a:lnTo>
                    <a:pt x="810" y="322"/>
                  </a:lnTo>
                  <a:cubicBezTo>
                    <a:pt x="1000" y="322"/>
                    <a:pt x="1000" y="0"/>
                    <a:pt x="81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8"/>
            <p:cNvSpPr/>
            <p:nvPr/>
          </p:nvSpPr>
          <p:spPr>
            <a:xfrm>
              <a:off x="1127118" y="2562052"/>
              <a:ext cx="31859" cy="9898"/>
            </a:xfrm>
            <a:custGeom>
              <a:rect b="b" l="l" r="r" t="t"/>
              <a:pathLst>
                <a:path extrusionOk="0" h="311" w="1001">
                  <a:moveTo>
                    <a:pt x="191" y="1"/>
                  </a:moveTo>
                  <a:cubicBezTo>
                    <a:pt x="0" y="13"/>
                    <a:pt x="0" y="310"/>
                    <a:pt x="191" y="310"/>
                  </a:cubicBezTo>
                  <a:lnTo>
                    <a:pt x="810" y="310"/>
                  </a:lnTo>
                  <a:cubicBezTo>
                    <a:pt x="1000" y="310"/>
                    <a:pt x="1000" y="1"/>
                    <a:pt x="81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8"/>
            <p:cNvSpPr/>
            <p:nvPr/>
          </p:nvSpPr>
          <p:spPr>
            <a:xfrm>
              <a:off x="1020624" y="2504094"/>
              <a:ext cx="32241" cy="9867"/>
            </a:xfrm>
            <a:custGeom>
              <a:rect b="b" l="l" r="r" t="t"/>
              <a:pathLst>
                <a:path extrusionOk="0" h="310" w="1013">
                  <a:moveTo>
                    <a:pt x="203" y="0"/>
                  </a:moveTo>
                  <a:cubicBezTo>
                    <a:pt x="1" y="12"/>
                    <a:pt x="1" y="310"/>
                    <a:pt x="203" y="310"/>
                  </a:cubicBezTo>
                  <a:lnTo>
                    <a:pt x="822" y="310"/>
                  </a:lnTo>
                  <a:cubicBezTo>
                    <a:pt x="1013" y="310"/>
                    <a:pt x="1013" y="0"/>
                    <a:pt x="8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8"/>
            <p:cNvSpPr/>
            <p:nvPr/>
          </p:nvSpPr>
          <p:spPr>
            <a:xfrm>
              <a:off x="1020624" y="2532898"/>
              <a:ext cx="32241" cy="10248"/>
            </a:xfrm>
            <a:custGeom>
              <a:rect b="b" l="l" r="r" t="t"/>
              <a:pathLst>
                <a:path extrusionOk="0" h="322" w="1013">
                  <a:moveTo>
                    <a:pt x="203" y="0"/>
                  </a:moveTo>
                  <a:cubicBezTo>
                    <a:pt x="1" y="24"/>
                    <a:pt x="1" y="322"/>
                    <a:pt x="203" y="322"/>
                  </a:cubicBezTo>
                  <a:lnTo>
                    <a:pt x="822" y="322"/>
                  </a:lnTo>
                  <a:cubicBezTo>
                    <a:pt x="1013" y="322"/>
                    <a:pt x="1013" y="0"/>
                    <a:pt x="8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8"/>
            <p:cNvSpPr/>
            <p:nvPr/>
          </p:nvSpPr>
          <p:spPr>
            <a:xfrm>
              <a:off x="1020624" y="2562052"/>
              <a:ext cx="32241" cy="9898"/>
            </a:xfrm>
            <a:custGeom>
              <a:rect b="b" l="l" r="r" t="t"/>
              <a:pathLst>
                <a:path extrusionOk="0" h="311" w="1013">
                  <a:moveTo>
                    <a:pt x="203" y="1"/>
                  </a:moveTo>
                  <a:cubicBezTo>
                    <a:pt x="1" y="13"/>
                    <a:pt x="1" y="310"/>
                    <a:pt x="203" y="310"/>
                  </a:cubicBezTo>
                  <a:lnTo>
                    <a:pt x="822" y="310"/>
                  </a:lnTo>
                  <a:cubicBezTo>
                    <a:pt x="1013" y="310"/>
                    <a:pt x="1013" y="1"/>
                    <a:pt x="8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4" name="Google Shape;974;p38"/>
          <p:cNvGrpSpPr/>
          <p:nvPr/>
        </p:nvGrpSpPr>
        <p:grpSpPr>
          <a:xfrm>
            <a:off x="3283779" y="1305631"/>
            <a:ext cx="473055" cy="368803"/>
            <a:chOff x="2611458" y="3816374"/>
            <a:chExt cx="426329" cy="332375"/>
          </a:xfrm>
        </p:grpSpPr>
        <p:sp>
          <p:nvSpPr>
            <p:cNvPr id="975" name="Google Shape;975;p38"/>
            <p:cNvSpPr/>
            <p:nvPr/>
          </p:nvSpPr>
          <p:spPr>
            <a:xfrm>
              <a:off x="2611458" y="3816374"/>
              <a:ext cx="426329" cy="332375"/>
            </a:xfrm>
            <a:custGeom>
              <a:rect b="b" l="l" r="r" t="t"/>
              <a:pathLst>
                <a:path extrusionOk="0" h="10443" w="13395">
                  <a:moveTo>
                    <a:pt x="13002" y="429"/>
                  </a:moveTo>
                  <a:lnTo>
                    <a:pt x="12966" y="846"/>
                  </a:lnTo>
                  <a:lnTo>
                    <a:pt x="11418" y="846"/>
                  </a:lnTo>
                  <a:cubicBezTo>
                    <a:pt x="11299" y="846"/>
                    <a:pt x="11216" y="929"/>
                    <a:pt x="11216" y="1048"/>
                  </a:cubicBezTo>
                  <a:cubicBezTo>
                    <a:pt x="11216" y="1167"/>
                    <a:pt x="11299" y="1263"/>
                    <a:pt x="11418" y="1263"/>
                  </a:cubicBezTo>
                  <a:lnTo>
                    <a:pt x="12633" y="1263"/>
                  </a:lnTo>
                  <a:lnTo>
                    <a:pt x="12633" y="7501"/>
                  </a:lnTo>
                  <a:lnTo>
                    <a:pt x="5429" y="7501"/>
                  </a:lnTo>
                  <a:lnTo>
                    <a:pt x="5429" y="7287"/>
                  </a:lnTo>
                  <a:cubicBezTo>
                    <a:pt x="5429" y="7168"/>
                    <a:pt x="5334" y="7085"/>
                    <a:pt x="5215" y="7085"/>
                  </a:cubicBezTo>
                  <a:lnTo>
                    <a:pt x="4870" y="7085"/>
                  </a:lnTo>
                  <a:cubicBezTo>
                    <a:pt x="4834" y="6942"/>
                    <a:pt x="4786" y="6811"/>
                    <a:pt x="4715" y="6692"/>
                  </a:cubicBezTo>
                  <a:lnTo>
                    <a:pt x="4953" y="6454"/>
                  </a:lnTo>
                  <a:cubicBezTo>
                    <a:pt x="5036" y="6358"/>
                    <a:pt x="5036" y="6227"/>
                    <a:pt x="4953" y="6156"/>
                  </a:cubicBezTo>
                  <a:lnTo>
                    <a:pt x="4310" y="5513"/>
                  </a:lnTo>
                  <a:cubicBezTo>
                    <a:pt x="4263" y="5477"/>
                    <a:pt x="4215" y="5454"/>
                    <a:pt x="4155" y="5454"/>
                  </a:cubicBezTo>
                  <a:cubicBezTo>
                    <a:pt x="4096" y="5454"/>
                    <a:pt x="4060" y="5477"/>
                    <a:pt x="4013" y="5513"/>
                  </a:cubicBezTo>
                  <a:lnTo>
                    <a:pt x="3774" y="5751"/>
                  </a:lnTo>
                  <a:cubicBezTo>
                    <a:pt x="3655" y="5692"/>
                    <a:pt x="3524" y="5632"/>
                    <a:pt x="3382" y="5596"/>
                  </a:cubicBezTo>
                  <a:lnTo>
                    <a:pt x="3382" y="5251"/>
                  </a:lnTo>
                  <a:cubicBezTo>
                    <a:pt x="3382" y="5132"/>
                    <a:pt x="3298" y="5037"/>
                    <a:pt x="3179" y="5037"/>
                  </a:cubicBezTo>
                  <a:lnTo>
                    <a:pt x="2655" y="5037"/>
                  </a:lnTo>
                  <a:lnTo>
                    <a:pt x="2655" y="1274"/>
                  </a:lnTo>
                  <a:lnTo>
                    <a:pt x="10704" y="1274"/>
                  </a:lnTo>
                  <a:cubicBezTo>
                    <a:pt x="10823" y="1274"/>
                    <a:pt x="10918" y="1191"/>
                    <a:pt x="10918" y="1072"/>
                  </a:cubicBezTo>
                  <a:cubicBezTo>
                    <a:pt x="10918" y="953"/>
                    <a:pt x="10823" y="858"/>
                    <a:pt x="10704" y="858"/>
                  </a:cubicBezTo>
                  <a:lnTo>
                    <a:pt x="2310" y="858"/>
                  </a:lnTo>
                  <a:lnTo>
                    <a:pt x="2310" y="429"/>
                  </a:lnTo>
                  <a:close/>
                  <a:moveTo>
                    <a:pt x="12966" y="7918"/>
                  </a:moveTo>
                  <a:lnTo>
                    <a:pt x="12966" y="8347"/>
                  </a:lnTo>
                  <a:lnTo>
                    <a:pt x="5358" y="8347"/>
                  </a:lnTo>
                  <a:cubicBezTo>
                    <a:pt x="5394" y="8299"/>
                    <a:pt x="5417" y="8251"/>
                    <a:pt x="5417" y="8192"/>
                  </a:cubicBezTo>
                  <a:lnTo>
                    <a:pt x="5417" y="7954"/>
                  </a:lnTo>
                  <a:lnTo>
                    <a:pt x="12835" y="7954"/>
                  </a:lnTo>
                  <a:cubicBezTo>
                    <a:pt x="12883" y="7954"/>
                    <a:pt x="12930" y="7942"/>
                    <a:pt x="12954" y="7918"/>
                  </a:cubicBezTo>
                  <a:close/>
                  <a:moveTo>
                    <a:pt x="2953" y="5442"/>
                  </a:moveTo>
                  <a:lnTo>
                    <a:pt x="2953" y="5739"/>
                  </a:lnTo>
                  <a:cubicBezTo>
                    <a:pt x="2953" y="5846"/>
                    <a:pt x="3024" y="5918"/>
                    <a:pt x="3120" y="5954"/>
                  </a:cubicBezTo>
                  <a:cubicBezTo>
                    <a:pt x="3310" y="5989"/>
                    <a:pt x="3501" y="6073"/>
                    <a:pt x="3679" y="6192"/>
                  </a:cubicBezTo>
                  <a:cubicBezTo>
                    <a:pt x="3716" y="6215"/>
                    <a:pt x="3755" y="6225"/>
                    <a:pt x="3793" y="6225"/>
                  </a:cubicBezTo>
                  <a:cubicBezTo>
                    <a:pt x="3853" y="6225"/>
                    <a:pt x="3909" y="6200"/>
                    <a:pt x="3953" y="6156"/>
                  </a:cubicBezTo>
                  <a:lnTo>
                    <a:pt x="4155" y="5954"/>
                  </a:lnTo>
                  <a:lnTo>
                    <a:pt x="4501" y="6287"/>
                  </a:lnTo>
                  <a:lnTo>
                    <a:pt x="4298" y="6501"/>
                  </a:lnTo>
                  <a:cubicBezTo>
                    <a:pt x="4215" y="6573"/>
                    <a:pt x="4203" y="6680"/>
                    <a:pt x="4263" y="6763"/>
                  </a:cubicBezTo>
                  <a:cubicBezTo>
                    <a:pt x="4370" y="6942"/>
                    <a:pt x="4453" y="7144"/>
                    <a:pt x="4501" y="7335"/>
                  </a:cubicBezTo>
                  <a:cubicBezTo>
                    <a:pt x="4513" y="7418"/>
                    <a:pt x="4608" y="7501"/>
                    <a:pt x="4715" y="7501"/>
                  </a:cubicBezTo>
                  <a:lnTo>
                    <a:pt x="5013" y="7501"/>
                  </a:lnTo>
                  <a:lnTo>
                    <a:pt x="5013" y="7990"/>
                  </a:lnTo>
                  <a:lnTo>
                    <a:pt x="4715" y="7990"/>
                  </a:lnTo>
                  <a:cubicBezTo>
                    <a:pt x="4608" y="7990"/>
                    <a:pt x="4525" y="8061"/>
                    <a:pt x="4501" y="8156"/>
                  </a:cubicBezTo>
                  <a:cubicBezTo>
                    <a:pt x="4453" y="8347"/>
                    <a:pt x="4382" y="8537"/>
                    <a:pt x="4263" y="8716"/>
                  </a:cubicBezTo>
                  <a:cubicBezTo>
                    <a:pt x="4203" y="8811"/>
                    <a:pt x="4215" y="8906"/>
                    <a:pt x="4298" y="8990"/>
                  </a:cubicBezTo>
                  <a:lnTo>
                    <a:pt x="4501" y="9192"/>
                  </a:lnTo>
                  <a:lnTo>
                    <a:pt x="4155" y="9537"/>
                  </a:lnTo>
                  <a:lnTo>
                    <a:pt x="3953" y="9323"/>
                  </a:lnTo>
                  <a:cubicBezTo>
                    <a:pt x="3912" y="9282"/>
                    <a:pt x="3860" y="9261"/>
                    <a:pt x="3805" y="9261"/>
                  </a:cubicBezTo>
                  <a:cubicBezTo>
                    <a:pt x="3764" y="9261"/>
                    <a:pt x="3720" y="9273"/>
                    <a:pt x="3679" y="9299"/>
                  </a:cubicBezTo>
                  <a:cubicBezTo>
                    <a:pt x="3501" y="9394"/>
                    <a:pt x="3310" y="9490"/>
                    <a:pt x="3120" y="9537"/>
                  </a:cubicBezTo>
                  <a:cubicBezTo>
                    <a:pt x="3024" y="9549"/>
                    <a:pt x="2953" y="9633"/>
                    <a:pt x="2953" y="9740"/>
                  </a:cubicBezTo>
                  <a:lnTo>
                    <a:pt x="2953" y="10037"/>
                  </a:lnTo>
                  <a:lnTo>
                    <a:pt x="2465" y="10037"/>
                  </a:lnTo>
                  <a:lnTo>
                    <a:pt x="2465" y="9740"/>
                  </a:lnTo>
                  <a:cubicBezTo>
                    <a:pt x="2465" y="9633"/>
                    <a:pt x="2393" y="9561"/>
                    <a:pt x="2298" y="9537"/>
                  </a:cubicBezTo>
                  <a:cubicBezTo>
                    <a:pt x="2108" y="9490"/>
                    <a:pt x="1917" y="9418"/>
                    <a:pt x="1738" y="9299"/>
                  </a:cubicBezTo>
                  <a:cubicBezTo>
                    <a:pt x="1697" y="9273"/>
                    <a:pt x="1654" y="9261"/>
                    <a:pt x="1612" y="9261"/>
                  </a:cubicBezTo>
                  <a:cubicBezTo>
                    <a:pt x="1557" y="9261"/>
                    <a:pt x="1505" y="9282"/>
                    <a:pt x="1465" y="9323"/>
                  </a:cubicBezTo>
                  <a:lnTo>
                    <a:pt x="1262" y="9537"/>
                  </a:lnTo>
                  <a:lnTo>
                    <a:pt x="917" y="9192"/>
                  </a:lnTo>
                  <a:lnTo>
                    <a:pt x="1119" y="8990"/>
                  </a:lnTo>
                  <a:cubicBezTo>
                    <a:pt x="1203" y="8906"/>
                    <a:pt x="1215" y="8799"/>
                    <a:pt x="1155" y="8716"/>
                  </a:cubicBezTo>
                  <a:cubicBezTo>
                    <a:pt x="1048" y="8537"/>
                    <a:pt x="965" y="8347"/>
                    <a:pt x="917" y="8156"/>
                  </a:cubicBezTo>
                  <a:cubicBezTo>
                    <a:pt x="905" y="8061"/>
                    <a:pt x="810" y="7990"/>
                    <a:pt x="703" y="7990"/>
                  </a:cubicBezTo>
                  <a:lnTo>
                    <a:pt x="405" y="7990"/>
                  </a:lnTo>
                  <a:lnTo>
                    <a:pt x="405" y="7501"/>
                  </a:lnTo>
                  <a:lnTo>
                    <a:pt x="703" y="7501"/>
                  </a:lnTo>
                  <a:cubicBezTo>
                    <a:pt x="810" y="7501"/>
                    <a:pt x="881" y="7418"/>
                    <a:pt x="917" y="7335"/>
                  </a:cubicBezTo>
                  <a:cubicBezTo>
                    <a:pt x="965" y="7144"/>
                    <a:pt x="1036" y="6942"/>
                    <a:pt x="1155" y="6763"/>
                  </a:cubicBezTo>
                  <a:cubicBezTo>
                    <a:pt x="1215" y="6680"/>
                    <a:pt x="1203" y="6573"/>
                    <a:pt x="1119" y="6501"/>
                  </a:cubicBezTo>
                  <a:lnTo>
                    <a:pt x="917" y="6287"/>
                  </a:lnTo>
                  <a:lnTo>
                    <a:pt x="1262" y="5954"/>
                  </a:lnTo>
                  <a:lnTo>
                    <a:pt x="1465" y="6156"/>
                  </a:lnTo>
                  <a:cubicBezTo>
                    <a:pt x="1508" y="6200"/>
                    <a:pt x="1565" y="6225"/>
                    <a:pt x="1624" y="6225"/>
                  </a:cubicBezTo>
                  <a:cubicBezTo>
                    <a:pt x="1662" y="6225"/>
                    <a:pt x="1701" y="6215"/>
                    <a:pt x="1738" y="6192"/>
                  </a:cubicBezTo>
                  <a:cubicBezTo>
                    <a:pt x="1917" y="6085"/>
                    <a:pt x="2108" y="5989"/>
                    <a:pt x="2298" y="5954"/>
                  </a:cubicBezTo>
                  <a:cubicBezTo>
                    <a:pt x="2393" y="5930"/>
                    <a:pt x="2465" y="5846"/>
                    <a:pt x="2465" y="5739"/>
                  </a:cubicBezTo>
                  <a:lnTo>
                    <a:pt x="2465" y="5442"/>
                  </a:lnTo>
                  <a:close/>
                  <a:moveTo>
                    <a:pt x="2084" y="0"/>
                  </a:moveTo>
                  <a:cubicBezTo>
                    <a:pt x="1977" y="0"/>
                    <a:pt x="1881" y="84"/>
                    <a:pt x="1881" y="203"/>
                  </a:cubicBezTo>
                  <a:lnTo>
                    <a:pt x="1881" y="1048"/>
                  </a:lnTo>
                  <a:cubicBezTo>
                    <a:pt x="1881" y="1167"/>
                    <a:pt x="1977" y="1263"/>
                    <a:pt x="2084" y="1263"/>
                  </a:cubicBezTo>
                  <a:lnTo>
                    <a:pt x="2227" y="1263"/>
                  </a:lnTo>
                  <a:lnTo>
                    <a:pt x="2227" y="5037"/>
                  </a:lnTo>
                  <a:cubicBezTo>
                    <a:pt x="2119" y="5061"/>
                    <a:pt x="2048" y="5144"/>
                    <a:pt x="2048" y="5251"/>
                  </a:cubicBezTo>
                  <a:lnTo>
                    <a:pt x="2048" y="5584"/>
                  </a:lnTo>
                  <a:cubicBezTo>
                    <a:pt x="1905" y="5632"/>
                    <a:pt x="1774" y="5680"/>
                    <a:pt x="1655" y="5751"/>
                  </a:cubicBezTo>
                  <a:lnTo>
                    <a:pt x="1417" y="5513"/>
                  </a:lnTo>
                  <a:cubicBezTo>
                    <a:pt x="1369" y="5465"/>
                    <a:pt x="1334" y="5454"/>
                    <a:pt x="1274" y="5454"/>
                  </a:cubicBezTo>
                  <a:cubicBezTo>
                    <a:pt x="1215" y="5454"/>
                    <a:pt x="1167" y="5465"/>
                    <a:pt x="1119" y="5513"/>
                  </a:cubicBezTo>
                  <a:lnTo>
                    <a:pt x="476" y="6156"/>
                  </a:lnTo>
                  <a:cubicBezTo>
                    <a:pt x="393" y="6239"/>
                    <a:pt x="393" y="6382"/>
                    <a:pt x="476" y="6454"/>
                  </a:cubicBezTo>
                  <a:lnTo>
                    <a:pt x="715" y="6692"/>
                  </a:lnTo>
                  <a:cubicBezTo>
                    <a:pt x="655" y="6811"/>
                    <a:pt x="595" y="6942"/>
                    <a:pt x="560" y="7073"/>
                  </a:cubicBezTo>
                  <a:lnTo>
                    <a:pt x="214" y="7073"/>
                  </a:lnTo>
                  <a:cubicBezTo>
                    <a:pt x="95" y="7073"/>
                    <a:pt x="0" y="7168"/>
                    <a:pt x="0" y="7287"/>
                  </a:cubicBezTo>
                  <a:lnTo>
                    <a:pt x="0" y="8192"/>
                  </a:lnTo>
                  <a:cubicBezTo>
                    <a:pt x="0" y="8311"/>
                    <a:pt x="95" y="8406"/>
                    <a:pt x="214" y="8406"/>
                  </a:cubicBezTo>
                  <a:lnTo>
                    <a:pt x="560" y="8406"/>
                  </a:lnTo>
                  <a:cubicBezTo>
                    <a:pt x="595" y="8537"/>
                    <a:pt x="643" y="8668"/>
                    <a:pt x="715" y="8787"/>
                  </a:cubicBezTo>
                  <a:lnTo>
                    <a:pt x="476" y="9025"/>
                  </a:lnTo>
                  <a:cubicBezTo>
                    <a:pt x="393" y="9121"/>
                    <a:pt x="393" y="9252"/>
                    <a:pt x="476" y="9323"/>
                  </a:cubicBezTo>
                  <a:lnTo>
                    <a:pt x="1119" y="9966"/>
                  </a:lnTo>
                  <a:cubicBezTo>
                    <a:pt x="1167" y="10008"/>
                    <a:pt x="1223" y="10028"/>
                    <a:pt x="1277" y="10028"/>
                  </a:cubicBezTo>
                  <a:cubicBezTo>
                    <a:pt x="1331" y="10028"/>
                    <a:pt x="1381" y="10008"/>
                    <a:pt x="1417" y="9966"/>
                  </a:cubicBezTo>
                  <a:lnTo>
                    <a:pt x="1655" y="9728"/>
                  </a:lnTo>
                  <a:cubicBezTo>
                    <a:pt x="1774" y="9787"/>
                    <a:pt x="1905" y="9847"/>
                    <a:pt x="2048" y="9895"/>
                  </a:cubicBezTo>
                  <a:lnTo>
                    <a:pt x="2048" y="10228"/>
                  </a:lnTo>
                  <a:cubicBezTo>
                    <a:pt x="2048" y="10347"/>
                    <a:pt x="2131" y="10442"/>
                    <a:pt x="2250" y="10442"/>
                  </a:cubicBezTo>
                  <a:lnTo>
                    <a:pt x="3155" y="10442"/>
                  </a:lnTo>
                  <a:cubicBezTo>
                    <a:pt x="3274" y="10442"/>
                    <a:pt x="3370" y="10347"/>
                    <a:pt x="3370" y="10228"/>
                  </a:cubicBezTo>
                  <a:lnTo>
                    <a:pt x="3370" y="9895"/>
                  </a:lnTo>
                  <a:cubicBezTo>
                    <a:pt x="3501" y="9847"/>
                    <a:pt x="3632" y="9799"/>
                    <a:pt x="3751" y="9728"/>
                  </a:cubicBezTo>
                  <a:lnTo>
                    <a:pt x="3989" y="9966"/>
                  </a:lnTo>
                  <a:cubicBezTo>
                    <a:pt x="4036" y="10008"/>
                    <a:pt x="4093" y="10028"/>
                    <a:pt x="4146" y="10028"/>
                  </a:cubicBezTo>
                  <a:cubicBezTo>
                    <a:pt x="4200" y="10028"/>
                    <a:pt x="4251" y="10008"/>
                    <a:pt x="4286" y="9966"/>
                  </a:cubicBezTo>
                  <a:lnTo>
                    <a:pt x="4929" y="9323"/>
                  </a:lnTo>
                  <a:cubicBezTo>
                    <a:pt x="5025" y="9240"/>
                    <a:pt x="5025" y="9097"/>
                    <a:pt x="4929" y="9025"/>
                  </a:cubicBezTo>
                  <a:lnTo>
                    <a:pt x="4691" y="8787"/>
                  </a:lnTo>
                  <a:cubicBezTo>
                    <a:pt x="4691" y="8775"/>
                    <a:pt x="4703" y="8775"/>
                    <a:pt x="4703" y="8763"/>
                  </a:cubicBezTo>
                  <a:lnTo>
                    <a:pt x="13180" y="8763"/>
                  </a:lnTo>
                  <a:cubicBezTo>
                    <a:pt x="13299" y="8763"/>
                    <a:pt x="13383" y="8668"/>
                    <a:pt x="13383" y="8549"/>
                  </a:cubicBezTo>
                  <a:lnTo>
                    <a:pt x="13383" y="7704"/>
                  </a:lnTo>
                  <a:cubicBezTo>
                    <a:pt x="13383" y="7585"/>
                    <a:pt x="13299" y="7489"/>
                    <a:pt x="13180" y="7489"/>
                  </a:cubicBezTo>
                  <a:lnTo>
                    <a:pt x="13037" y="7489"/>
                  </a:lnTo>
                  <a:lnTo>
                    <a:pt x="13037" y="1263"/>
                  </a:lnTo>
                  <a:lnTo>
                    <a:pt x="13192" y="1263"/>
                  </a:lnTo>
                  <a:cubicBezTo>
                    <a:pt x="13311" y="1263"/>
                    <a:pt x="13395" y="1167"/>
                    <a:pt x="13395" y="1048"/>
                  </a:cubicBezTo>
                  <a:lnTo>
                    <a:pt x="13395" y="203"/>
                  </a:lnTo>
                  <a:cubicBezTo>
                    <a:pt x="13395" y="84"/>
                    <a:pt x="13311" y="0"/>
                    <a:pt x="131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8"/>
            <p:cNvSpPr/>
            <p:nvPr/>
          </p:nvSpPr>
          <p:spPr>
            <a:xfrm>
              <a:off x="2803568" y="3950909"/>
              <a:ext cx="40198" cy="85648"/>
            </a:xfrm>
            <a:custGeom>
              <a:rect b="b" l="l" r="r" t="t"/>
              <a:pathLst>
                <a:path extrusionOk="0" h="2691" w="1263">
                  <a:moveTo>
                    <a:pt x="846" y="417"/>
                  </a:moveTo>
                  <a:lnTo>
                    <a:pt x="846" y="2262"/>
                  </a:lnTo>
                  <a:lnTo>
                    <a:pt x="417" y="2262"/>
                  </a:lnTo>
                  <a:lnTo>
                    <a:pt x="417" y="417"/>
                  </a:lnTo>
                  <a:close/>
                  <a:moveTo>
                    <a:pt x="203" y="0"/>
                  </a:moveTo>
                  <a:cubicBezTo>
                    <a:pt x="84" y="0"/>
                    <a:pt x="1" y="84"/>
                    <a:pt x="1" y="203"/>
                  </a:cubicBezTo>
                  <a:lnTo>
                    <a:pt x="1" y="2477"/>
                  </a:lnTo>
                  <a:cubicBezTo>
                    <a:pt x="1" y="2596"/>
                    <a:pt x="84" y="2691"/>
                    <a:pt x="203" y="2691"/>
                  </a:cubicBezTo>
                  <a:lnTo>
                    <a:pt x="1060" y="2691"/>
                  </a:lnTo>
                  <a:cubicBezTo>
                    <a:pt x="1167" y="2691"/>
                    <a:pt x="1263" y="2596"/>
                    <a:pt x="1263" y="2477"/>
                  </a:cubicBezTo>
                  <a:lnTo>
                    <a:pt x="1263" y="203"/>
                  </a:lnTo>
                  <a:cubicBezTo>
                    <a:pt x="1263" y="84"/>
                    <a:pt x="1179" y="0"/>
                    <a:pt x="106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8"/>
            <p:cNvSpPr/>
            <p:nvPr/>
          </p:nvSpPr>
          <p:spPr>
            <a:xfrm>
              <a:off x="2851691" y="3917935"/>
              <a:ext cx="40580" cy="118621"/>
            </a:xfrm>
            <a:custGeom>
              <a:rect b="b" l="l" r="r" t="t"/>
              <a:pathLst>
                <a:path extrusionOk="0" h="3727" w="1275">
                  <a:moveTo>
                    <a:pt x="858" y="417"/>
                  </a:moveTo>
                  <a:lnTo>
                    <a:pt x="858" y="3298"/>
                  </a:lnTo>
                  <a:lnTo>
                    <a:pt x="417" y="3298"/>
                  </a:lnTo>
                  <a:lnTo>
                    <a:pt x="417" y="417"/>
                  </a:lnTo>
                  <a:close/>
                  <a:moveTo>
                    <a:pt x="215" y="0"/>
                  </a:moveTo>
                  <a:cubicBezTo>
                    <a:pt x="96" y="0"/>
                    <a:pt x="1" y="96"/>
                    <a:pt x="1" y="215"/>
                  </a:cubicBezTo>
                  <a:lnTo>
                    <a:pt x="1" y="3513"/>
                  </a:lnTo>
                  <a:cubicBezTo>
                    <a:pt x="1" y="3632"/>
                    <a:pt x="96" y="3727"/>
                    <a:pt x="215" y="3727"/>
                  </a:cubicBezTo>
                  <a:lnTo>
                    <a:pt x="1060" y="3727"/>
                  </a:lnTo>
                  <a:cubicBezTo>
                    <a:pt x="1179" y="3727"/>
                    <a:pt x="1275" y="3632"/>
                    <a:pt x="1275" y="3513"/>
                  </a:cubicBezTo>
                  <a:lnTo>
                    <a:pt x="1275" y="215"/>
                  </a:lnTo>
                  <a:cubicBezTo>
                    <a:pt x="1275" y="96"/>
                    <a:pt x="1179" y="0"/>
                    <a:pt x="106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8"/>
            <p:cNvSpPr/>
            <p:nvPr/>
          </p:nvSpPr>
          <p:spPr>
            <a:xfrm>
              <a:off x="2900197" y="3934995"/>
              <a:ext cx="40198" cy="101562"/>
            </a:xfrm>
            <a:custGeom>
              <a:rect b="b" l="l" r="r" t="t"/>
              <a:pathLst>
                <a:path extrusionOk="0" h="3191" w="1263">
                  <a:moveTo>
                    <a:pt x="846" y="417"/>
                  </a:moveTo>
                  <a:lnTo>
                    <a:pt x="846" y="2762"/>
                  </a:lnTo>
                  <a:lnTo>
                    <a:pt x="417" y="2762"/>
                  </a:lnTo>
                  <a:lnTo>
                    <a:pt x="417" y="417"/>
                  </a:lnTo>
                  <a:close/>
                  <a:moveTo>
                    <a:pt x="203" y="0"/>
                  </a:moveTo>
                  <a:cubicBezTo>
                    <a:pt x="84" y="0"/>
                    <a:pt x="1" y="95"/>
                    <a:pt x="1" y="214"/>
                  </a:cubicBezTo>
                  <a:lnTo>
                    <a:pt x="1" y="2977"/>
                  </a:lnTo>
                  <a:cubicBezTo>
                    <a:pt x="1" y="3096"/>
                    <a:pt x="84" y="3191"/>
                    <a:pt x="203" y="3191"/>
                  </a:cubicBezTo>
                  <a:lnTo>
                    <a:pt x="1048" y="3191"/>
                  </a:lnTo>
                  <a:cubicBezTo>
                    <a:pt x="1168" y="3191"/>
                    <a:pt x="1263" y="3096"/>
                    <a:pt x="1263" y="2977"/>
                  </a:cubicBezTo>
                  <a:lnTo>
                    <a:pt x="1263" y="214"/>
                  </a:lnTo>
                  <a:cubicBezTo>
                    <a:pt x="1263" y="95"/>
                    <a:pt x="1179" y="0"/>
                    <a:pt x="1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8"/>
            <p:cNvSpPr/>
            <p:nvPr/>
          </p:nvSpPr>
          <p:spPr>
            <a:xfrm>
              <a:off x="2948320" y="3879265"/>
              <a:ext cx="40580" cy="156941"/>
            </a:xfrm>
            <a:custGeom>
              <a:rect b="b" l="l" r="r" t="t"/>
              <a:pathLst>
                <a:path extrusionOk="0" h="4931" w="1275">
                  <a:moveTo>
                    <a:pt x="858" y="430"/>
                  </a:moveTo>
                  <a:lnTo>
                    <a:pt x="858" y="4525"/>
                  </a:lnTo>
                  <a:lnTo>
                    <a:pt x="418" y="4525"/>
                  </a:lnTo>
                  <a:lnTo>
                    <a:pt x="418" y="430"/>
                  </a:lnTo>
                  <a:close/>
                  <a:moveTo>
                    <a:pt x="215" y="1"/>
                  </a:moveTo>
                  <a:cubicBezTo>
                    <a:pt x="96" y="1"/>
                    <a:pt x="1" y="108"/>
                    <a:pt x="1" y="203"/>
                  </a:cubicBezTo>
                  <a:lnTo>
                    <a:pt x="1" y="4716"/>
                  </a:lnTo>
                  <a:cubicBezTo>
                    <a:pt x="1" y="4835"/>
                    <a:pt x="96" y="4930"/>
                    <a:pt x="215" y="4930"/>
                  </a:cubicBezTo>
                  <a:lnTo>
                    <a:pt x="1060" y="4930"/>
                  </a:lnTo>
                  <a:cubicBezTo>
                    <a:pt x="1180" y="4930"/>
                    <a:pt x="1275" y="4835"/>
                    <a:pt x="1275" y="4716"/>
                  </a:cubicBezTo>
                  <a:lnTo>
                    <a:pt x="1275" y="203"/>
                  </a:lnTo>
                  <a:cubicBezTo>
                    <a:pt x="1275" y="84"/>
                    <a:pt x="1180" y="1"/>
                    <a:pt x="106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8"/>
            <p:cNvSpPr/>
            <p:nvPr/>
          </p:nvSpPr>
          <p:spPr>
            <a:xfrm>
              <a:off x="2716807" y="3896325"/>
              <a:ext cx="49269" cy="13304"/>
            </a:xfrm>
            <a:custGeom>
              <a:rect b="b" l="l" r="r" t="t"/>
              <a:pathLst>
                <a:path extrusionOk="0" h="418" w="1548">
                  <a:moveTo>
                    <a:pt x="214" y="1"/>
                  </a:moveTo>
                  <a:cubicBezTo>
                    <a:pt x="95" y="1"/>
                    <a:pt x="0" y="84"/>
                    <a:pt x="0" y="203"/>
                  </a:cubicBezTo>
                  <a:cubicBezTo>
                    <a:pt x="0" y="322"/>
                    <a:pt x="107" y="417"/>
                    <a:pt x="214" y="417"/>
                  </a:cubicBezTo>
                  <a:lnTo>
                    <a:pt x="1345" y="417"/>
                  </a:lnTo>
                  <a:cubicBezTo>
                    <a:pt x="1453" y="417"/>
                    <a:pt x="1548" y="322"/>
                    <a:pt x="1548" y="203"/>
                  </a:cubicBezTo>
                  <a:cubicBezTo>
                    <a:pt x="1548" y="84"/>
                    <a:pt x="1453" y="1"/>
                    <a:pt x="13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8"/>
            <p:cNvSpPr/>
            <p:nvPr/>
          </p:nvSpPr>
          <p:spPr>
            <a:xfrm>
              <a:off x="2717157" y="3917553"/>
              <a:ext cx="69002" cy="13304"/>
            </a:xfrm>
            <a:custGeom>
              <a:rect b="b" l="l" r="r" t="t"/>
              <a:pathLst>
                <a:path extrusionOk="0" h="418" w="2168">
                  <a:moveTo>
                    <a:pt x="215" y="0"/>
                  </a:moveTo>
                  <a:cubicBezTo>
                    <a:pt x="96" y="0"/>
                    <a:pt x="1" y="96"/>
                    <a:pt x="1" y="215"/>
                  </a:cubicBezTo>
                  <a:cubicBezTo>
                    <a:pt x="1" y="334"/>
                    <a:pt x="96" y="417"/>
                    <a:pt x="215" y="417"/>
                  </a:cubicBezTo>
                  <a:lnTo>
                    <a:pt x="1954" y="417"/>
                  </a:lnTo>
                  <a:cubicBezTo>
                    <a:pt x="2073" y="417"/>
                    <a:pt x="2168" y="334"/>
                    <a:pt x="2168" y="215"/>
                  </a:cubicBezTo>
                  <a:cubicBezTo>
                    <a:pt x="2168" y="96"/>
                    <a:pt x="2061" y="0"/>
                    <a:pt x="195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8"/>
            <p:cNvSpPr/>
            <p:nvPr/>
          </p:nvSpPr>
          <p:spPr>
            <a:xfrm>
              <a:off x="2717157" y="3938782"/>
              <a:ext cx="69002" cy="13272"/>
            </a:xfrm>
            <a:custGeom>
              <a:rect b="b" l="l" r="r" t="t"/>
              <a:pathLst>
                <a:path extrusionOk="0" h="417" w="2168">
                  <a:moveTo>
                    <a:pt x="215" y="0"/>
                  </a:moveTo>
                  <a:cubicBezTo>
                    <a:pt x="96" y="0"/>
                    <a:pt x="1" y="95"/>
                    <a:pt x="1" y="214"/>
                  </a:cubicBezTo>
                  <a:cubicBezTo>
                    <a:pt x="1" y="334"/>
                    <a:pt x="96" y="417"/>
                    <a:pt x="215" y="417"/>
                  </a:cubicBezTo>
                  <a:lnTo>
                    <a:pt x="1954" y="417"/>
                  </a:lnTo>
                  <a:cubicBezTo>
                    <a:pt x="2073" y="417"/>
                    <a:pt x="2168" y="334"/>
                    <a:pt x="2168" y="214"/>
                  </a:cubicBezTo>
                  <a:cubicBezTo>
                    <a:pt x="2168" y="95"/>
                    <a:pt x="2061" y="0"/>
                    <a:pt x="195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38"/>
            <p:cNvSpPr/>
            <p:nvPr/>
          </p:nvSpPr>
          <p:spPr>
            <a:xfrm>
              <a:off x="2717157" y="3960361"/>
              <a:ext cx="69002" cy="13304"/>
            </a:xfrm>
            <a:custGeom>
              <a:rect b="b" l="l" r="r" t="t"/>
              <a:pathLst>
                <a:path extrusionOk="0" h="418" w="2168">
                  <a:moveTo>
                    <a:pt x="215" y="1"/>
                  </a:moveTo>
                  <a:cubicBezTo>
                    <a:pt x="96" y="1"/>
                    <a:pt x="1" y="84"/>
                    <a:pt x="1" y="203"/>
                  </a:cubicBezTo>
                  <a:cubicBezTo>
                    <a:pt x="1" y="322"/>
                    <a:pt x="96" y="418"/>
                    <a:pt x="215" y="418"/>
                  </a:cubicBezTo>
                  <a:lnTo>
                    <a:pt x="1954" y="418"/>
                  </a:lnTo>
                  <a:cubicBezTo>
                    <a:pt x="2073" y="418"/>
                    <a:pt x="2168" y="322"/>
                    <a:pt x="2168" y="203"/>
                  </a:cubicBezTo>
                  <a:cubicBezTo>
                    <a:pt x="2168" y="84"/>
                    <a:pt x="2061" y="1"/>
                    <a:pt x="195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38"/>
            <p:cNvSpPr/>
            <p:nvPr/>
          </p:nvSpPr>
          <p:spPr>
            <a:xfrm>
              <a:off x="2655793" y="4020993"/>
              <a:ext cx="84152" cy="82656"/>
            </a:xfrm>
            <a:custGeom>
              <a:rect b="b" l="l" r="r" t="t"/>
              <a:pathLst>
                <a:path extrusionOk="0" h="2597" w="2644">
                  <a:moveTo>
                    <a:pt x="1322" y="1"/>
                  </a:moveTo>
                  <a:cubicBezTo>
                    <a:pt x="595" y="1"/>
                    <a:pt x="0" y="596"/>
                    <a:pt x="0" y="1322"/>
                  </a:cubicBezTo>
                  <a:cubicBezTo>
                    <a:pt x="0" y="1620"/>
                    <a:pt x="84" y="1882"/>
                    <a:pt x="262" y="2120"/>
                  </a:cubicBezTo>
                  <a:cubicBezTo>
                    <a:pt x="312" y="2177"/>
                    <a:pt x="379" y="2204"/>
                    <a:pt x="442" y="2204"/>
                  </a:cubicBezTo>
                  <a:cubicBezTo>
                    <a:pt x="485" y="2204"/>
                    <a:pt x="526" y="2192"/>
                    <a:pt x="560" y="2168"/>
                  </a:cubicBezTo>
                  <a:cubicBezTo>
                    <a:pt x="655" y="2096"/>
                    <a:pt x="667" y="1965"/>
                    <a:pt x="607" y="1870"/>
                  </a:cubicBezTo>
                  <a:cubicBezTo>
                    <a:pt x="488" y="1703"/>
                    <a:pt x="429" y="1525"/>
                    <a:pt x="429" y="1322"/>
                  </a:cubicBezTo>
                  <a:cubicBezTo>
                    <a:pt x="429" y="822"/>
                    <a:pt x="834" y="406"/>
                    <a:pt x="1334" y="406"/>
                  </a:cubicBezTo>
                  <a:cubicBezTo>
                    <a:pt x="1846" y="406"/>
                    <a:pt x="2239" y="810"/>
                    <a:pt x="2239" y="1322"/>
                  </a:cubicBezTo>
                  <a:cubicBezTo>
                    <a:pt x="2239" y="1620"/>
                    <a:pt x="2096" y="1894"/>
                    <a:pt x="1846" y="2061"/>
                  </a:cubicBezTo>
                  <a:cubicBezTo>
                    <a:pt x="1822" y="2061"/>
                    <a:pt x="1822" y="2073"/>
                    <a:pt x="1810" y="2073"/>
                  </a:cubicBezTo>
                  <a:lnTo>
                    <a:pt x="1798" y="2073"/>
                  </a:lnTo>
                  <a:cubicBezTo>
                    <a:pt x="1786" y="2073"/>
                    <a:pt x="1786" y="2096"/>
                    <a:pt x="1762" y="2096"/>
                  </a:cubicBezTo>
                  <a:lnTo>
                    <a:pt x="1750" y="2096"/>
                  </a:lnTo>
                  <a:cubicBezTo>
                    <a:pt x="1738" y="2096"/>
                    <a:pt x="1738" y="2108"/>
                    <a:pt x="1727" y="2108"/>
                  </a:cubicBezTo>
                  <a:cubicBezTo>
                    <a:pt x="1703" y="2108"/>
                    <a:pt x="1691" y="2120"/>
                    <a:pt x="1691" y="2120"/>
                  </a:cubicBezTo>
                  <a:lnTo>
                    <a:pt x="1679" y="2120"/>
                  </a:lnTo>
                  <a:cubicBezTo>
                    <a:pt x="1667" y="2120"/>
                    <a:pt x="1667" y="2120"/>
                    <a:pt x="1643" y="2144"/>
                  </a:cubicBezTo>
                  <a:lnTo>
                    <a:pt x="1631" y="2144"/>
                  </a:lnTo>
                  <a:cubicBezTo>
                    <a:pt x="1619" y="2144"/>
                    <a:pt x="1608" y="2156"/>
                    <a:pt x="1608" y="2156"/>
                  </a:cubicBezTo>
                  <a:cubicBezTo>
                    <a:pt x="1584" y="2156"/>
                    <a:pt x="1572" y="2156"/>
                    <a:pt x="1560" y="2168"/>
                  </a:cubicBezTo>
                  <a:lnTo>
                    <a:pt x="1072" y="2168"/>
                  </a:lnTo>
                  <a:cubicBezTo>
                    <a:pt x="1048" y="2168"/>
                    <a:pt x="1036" y="2168"/>
                    <a:pt x="1024" y="2156"/>
                  </a:cubicBezTo>
                  <a:cubicBezTo>
                    <a:pt x="1012" y="2156"/>
                    <a:pt x="988" y="2144"/>
                    <a:pt x="988" y="2144"/>
                  </a:cubicBezTo>
                  <a:lnTo>
                    <a:pt x="976" y="2144"/>
                  </a:lnTo>
                  <a:cubicBezTo>
                    <a:pt x="951" y="2133"/>
                    <a:pt x="925" y="2127"/>
                    <a:pt x="899" y="2127"/>
                  </a:cubicBezTo>
                  <a:cubicBezTo>
                    <a:pt x="817" y="2127"/>
                    <a:pt x="742" y="2181"/>
                    <a:pt x="715" y="2263"/>
                  </a:cubicBezTo>
                  <a:cubicBezTo>
                    <a:pt x="667" y="2358"/>
                    <a:pt x="726" y="2501"/>
                    <a:pt x="834" y="2525"/>
                  </a:cubicBezTo>
                  <a:lnTo>
                    <a:pt x="846" y="2525"/>
                  </a:lnTo>
                  <a:cubicBezTo>
                    <a:pt x="857" y="2525"/>
                    <a:pt x="869" y="2537"/>
                    <a:pt x="905" y="2537"/>
                  </a:cubicBezTo>
                  <a:cubicBezTo>
                    <a:pt x="917" y="2537"/>
                    <a:pt x="929" y="2561"/>
                    <a:pt x="965" y="2561"/>
                  </a:cubicBezTo>
                  <a:lnTo>
                    <a:pt x="976" y="2561"/>
                  </a:lnTo>
                  <a:cubicBezTo>
                    <a:pt x="988" y="2561"/>
                    <a:pt x="1012" y="2561"/>
                    <a:pt x="1024" y="2573"/>
                  </a:cubicBezTo>
                  <a:lnTo>
                    <a:pt x="1036" y="2573"/>
                  </a:lnTo>
                  <a:cubicBezTo>
                    <a:pt x="1048" y="2573"/>
                    <a:pt x="1072" y="2573"/>
                    <a:pt x="1096" y="2584"/>
                  </a:cubicBezTo>
                  <a:cubicBezTo>
                    <a:pt x="1107" y="2584"/>
                    <a:pt x="1143" y="2584"/>
                    <a:pt x="1155" y="2596"/>
                  </a:cubicBezTo>
                  <a:lnTo>
                    <a:pt x="1429" y="2596"/>
                  </a:lnTo>
                  <a:cubicBezTo>
                    <a:pt x="1441" y="2596"/>
                    <a:pt x="1465" y="2596"/>
                    <a:pt x="1488" y="2584"/>
                  </a:cubicBezTo>
                  <a:cubicBezTo>
                    <a:pt x="1500" y="2584"/>
                    <a:pt x="1524" y="2584"/>
                    <a:pt x="1548" y="2573"/>
                  </a:cubicBezTo>
                  <a:lnTo>
                    <a:pt x="1560" y="2573"/>
                  </a:lnTo>
                  <a:cubicBezTo>
                    <a:pt x="1572" y="2573"/>
                    <a:pt x="1584" y="2573"/>
                    <a:pt x="1608" y="2561"/>
                  </a:cubicBezTo>
                  <a:lnTo>
                    <a:pt x="1619" y="2561"/>
                  </a:lnTo>
                  <a:cubicBezTo>
                    <a:pt x="1631" y="2561"/>
                    <a:pt x="1643" y="2537"/>
                    <a:pt x="1679" y="2537"/>
                  </a:cubicBezTo>
                  <a:cubicBezTo>
                    <a:pt x="1691" y="2537"/>
                    <a:pt x="1703" y="2525"/>
                    <a:pt x="1738" y="2525"/>
                  </a:cubicBezTo>
                  <a:lnTo>
                    <a:pt x="1750" y="2525"/>
                  </a:lnTo>
                  <a:cubicBezTo>
                    <a:pt x="1762" y="2525"/>
                    <a:pt x="1786" y="2513"/>
                    <a:pt x="1798" y="2513"/>
                  </a:cubicBezTo>
                  <a:lnTo>
                    <a:pt x="1810" y="2513"/>
                  </a:lnTo>
                  <a:cubicBezTo>
                    <a:pt x="1822" y="2513"/>
                    <a:pt x="1846" y="2489"/>
                    <a:pt x="1858" y="2477"/>
                  </a:cubicBezTo>
                  <a:cubicBezTo>
                    <a:pt x="1869" y="2465"/>
                    <a:pt x="1881" y="2465"/>
                    <a:pt x="1905" y="2454"/>
                  </a:cubicBezTo>
                  <a:lnTo>
                    <a:pt x="1917" y="2430"/>
                  </a:lnTo>
                  <a:cubicBezTo>
                    <a:pt x="1929" y="2430"/>
                    <a:pt x="1941" y="2418"/>
                    <a:pt x="1941" y="2418"/>
                  </a:cubicBezTo>
                  <a:lnTo>
                    <a:pt x="1965" y="2406"/>
                  </a:lnTo>
                  <a:cubicBezTo>
                    <a:pt x="1977" y="2394"/>
                    <a:pt x="1989" y="2394"/>
                    <a:pt x="2000" y="2370"/>
                  </a:cubicBezTo>
                  <a:cubicBezTo>
                    <a:pt x="2381" y="2120"/>
                    <a:pt x="2584" y="1715"/>
                    <a:pt x="2584" y="1275"/>
                  </a:cubicBezTo>
                  <a:cubicBezTo>
                    <a:pt x="2643" y="596"/>
                    <a:pt x="2048" y="1"/>
                    <a:pt x="13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8" name="Shape 988"/>
        <p:cNvGrpSpPr/>
        <p:nvPr/>
      </p:nvGrpSpPr>
      <p:grpSpPr>
        <a:xfrm>
          <a:off x="0" y="0"/>
          <a:ext cx="0" cy="0"/>
          <a:chOff x="0" y="0"/>
          <a:chExt cx="0" cy="0"/>
        </a:xfrm>
      </p:grpSpPr>
      <p:sp>
        <p:nvSpPr>
          <p:cNvPr id="989" name="Google Shape;989;p3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 </a:t>
            </a:r>
            <a:r>
              <a:rPr lang="en"/>
              <a:t>business conference infographics</a:t>
            </a:r>
            <a:endParaRPr/>
          </a:p>
        </p:txBody>
      </p:sp>
      <p:cxnSp>
        <p:nvCxnSpPr>
          <p:cNvPr id="990" name="Google Shape;990;p39"/>
          <p:cNvCxnSpPr>
            <a:stCxn id="991" idx="3"/>
            <a:endCxn id="992" idx="0"/>
          </p:cNvCxnSpPr>
          <p:nvPr/>
        </p:nvCxnSpPr>
        <p:spPr>
          <a:xfrm>
            <a:off x="3955374" y="1622300"/>
            <a:ext cx="1724100" cy="409500"/>
          </a:xfrm>
          <a:prstGeom prst="bentConnector2">
            <a:avLst/>
          </a:prstGeom>
          <a:noFill/>
          <a:ln cap="flat" cmpd="sng" w="9525">
            <a:solidFill>
              <a:schemeClr val="accent2"/>
            </a:solidFill>
            <a:prstDash val="solid"/>
            <a:round/>
            <a:headEnd len="med" w="med" type="none"/>
            <a:tailEnd len="med" w="med" type="triangle"/>
          </a:ln>
        </p:spPr>
      </p:cxnSp>
      <p:cxnSp>
        <p:nvCxnSpPr>
          <p:cNvPr id="993" name="Google Shape;993;p39"/>
          <p:cNvCxnSpPr>
            <a:stCxn id="992" idx="1"/>
            <a:endCxn id="994" idx="0"/>
          </p:cNvCxnSpPr>
          <p:nvPr/>
        </p:nvCxnSpPr>
        <p:spPr>
          <a:xfrm flipH="1">
            <a:off x="3464525" y="2237550"/>
            <a:ext cx="1724100" cy="409500"/>
          </a:xfrm>
          <a:prstGeom prst="bentConnector2">
            <a:avLst/>
          </a:prstGeom>
          <a:noFill/>
          <a:ln cap="flat" cmpd="sng" w="9525">
            <a:solidFill>
              <a:schemeClr val="accent2"/>
            </a:solidFill>
            <a:prstDash val="solid"/>
            <a:round/>
            <a:headEnd len="med" w="med" type="none"/>
            <a:tailEnd len="med" w="med" type="triangle"/>
          </a:ln>
        </p:spPr>
      </p:cxnSp>
      <p:cxnSp>
        <p:nvCxnSpPr>
          <p:cNvPr id="995" name="Google Shape;995;p39"/>
          <p:cNvCxnSpPr>
            <a:stCxn id="994" idx="3"/>
            <a:endCxn id="996" idx="0"/>
          </p:cNvCxnSpPr>
          <p:nvPr/>
        </p:nvCxnSpPr>
        <p:spPr>
          <a:xfrm>
            <a:off x="3955374" y="2852775"/>
            <a:ext cx="1724100" cy="409500"/>
          </a:xfrm>
          <a:prstGeom prst="bentConnector2">
            <a:avLst/>
          </a:prstGeom>
          <a:noFill/>
          <a:ln cap="flat" cmpd="sng" w="9525">
            <a:solidFill>
              <a:schemeClr val="accent2"/>
            </a:solidFill>
            <a:prstDash val="solid"/>
            <a:round/>
            <a:headEnd len="med" w="med" type="none"/>
            <a:tailEnd len="med" w="med" type="triangle"/>
          </a:ln>
        </p:spPr>
      </p:cxnSp>
      <p:cxnSp>
        <p:nvCxnSpPr>
          <p:cNvPr id="997" name="Google Shape;997;p39"/>
          <p:cNvCxnSpPr>
            <a:stCxn id="996" idx="1"/>
            <a:endCxn id="998" idx="0"/>
          </p:cNvCxnSpPr>
          <p:nvPr/>
        </p:nvCxnSpPr>
        <p:spPr>
          <a:xfrm flipH="1">
            <a:off x="3464525" y="3468025"/>
            <a:ext cx="1724100" cy="409500"/>
          </a:xfrm>
          <a:prstGeom prst="bentConnector2">
            <a:avLst/>
          </a:prstGeom>
          <a:noFill/>
          <a:ln cap="flat" cmpd="sng" w="9525">
            <a:solidFill>
              <a:schemeClr val="accent2"/>
            </a:solidFill>
            <a:prstDash val="solid"/>
            <a:round/>
            <a:headEnd len="med" w="med" type="none"/>
            <a:tailEnd len="med" w="med" type="triangle"/>
          </a:ln>
        </p:spPr>
      </p:cxnSp>
      <p:grpSp>
        <p:nvGrpSpPr>
          <p:cNvPr id="999" name="Google Shape;999;p39"/>
          <p:cNvGrpSpPr/>
          <p:nvPr/>
        </p:nvGrpSpPr>
        <p:grpSpPr>
          <a:xfrm>
            <a:off x="709975" y="1154900"/>
            <a:ext cx="3245399" cy="889200"/>
            <a:chOff x="709975" y="1154900"/>
            <a:chExt cx="3245399" cy="889200"/>
          </a:xfrm>
        </p:grpSpPr>
        <p:sp>
          <p:nvSpPr>
            <p:cNvPr id="991" name="Google Shape;991;p39"/>
            <p:cNvSpPr/>
            <p:nvPr/>
          </p:nvSpPr>
          <p:spPr>
            <a:xfrm>
              <a:off x="2973474" y="1416500"/>
              <a:ext cx="981900" cy="4116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accent2"/>
                  </a:solidFill>
                  <a:latin typeface="DM Serif Display"/>
                  <a:ea typeface="DM Serif Display"/>
                  <a:cs typeface="DM Serif Display"/>
                  <a:sym typeface="DM Serif Display"/>
                </a:rPr>
                <a:t>10:00</a:t>
              </a:r>
              <a:endParaRPr sz="2200">
                <a:solidFill>
                  <a:schemeClr val="accent2"/>
                </a:solidFill>
                <a:latin typeface="DM Serif Display"/>
                <a:ea typeface="DM Serif Display"/>
                <a:cs typeface="DM Serif Display"/>
                <a:sym typeface="DM Serif Display"/>
              </a:endParaRPr>
            </a:p>
          </p:txBody>
        </p:sp>
        <p:grpSp>
          <p:nvGrpSpPr>
            <p:cNvPr id="1000" name="Google Shape;1000;p39"/>
            <p:cNvGrpSpPr/>
            <p:nvPr/>
          </p:nvGrpSpPr>
          <p:grpSpPr>
            <a:xfrm>
              <a:off x="709975" y="1154900"/>
              <a:ext cx="2263502" cy="889200"/>
              <a:chOff x="709975" y="1154900"/>
              <a:chExt cx="2263502" cy="889200"/>
            </a:xfrm>
          </p:grpSpPr>
          <p:sp>
            <p:nvSpPr>
              <p:cNvPr id="1001" name="Google Shape;1001;p39"/>
              <p:cNvSpPr txBox="1"/>
              <p:nvPr/>
            </p:nvSpPr>
            <p:spPr>
              <a:xfrm>
                <a:off x="709975" y="1490300"/>
                <a:ext cx="2263500" cy="55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latin typeface="Open Sans"/>
                    <a:ea typeface="Open Sans"/>
                    <a:cs typeface="Open Sans"/>
                    <a:sym typeface="Open Sans"/>
                  </a:rPr>
                  <a:t>Venus has a beautiful name, but is hot</a:t>
                </a:r>
                <a:endParaRPr>
                  <a:solidFill>
                    <a:schemeClr val="accent2"/>
                  </a:solidFill>
                  <a:latin typeface="Open Sans"/>
                  <a:ea typeface="Open Sans"/>
                  <a:cs typeface="Open Sans"/>
                  <a:sym typeface="Open Sans"/>
                </a:endParaRPr>
              </a:p>
            </p:txBody>
          </p:sp>
          <p:sp>
            <p:nvSpPr>
              <p:cNvPr id="1002" name="Google Shape;1002;p39"/>
              <p:cNvSpPr/>
              <p:nvPr/>
            </p:nvSpPr>
            <p:spPr>
              <a:xfrm>
                <a:off x="709977" y="1154900"/>
                <a:ext cx="2263500" cy="4116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200">
                    <a:solidFill>
                      <a:schemeClr val="accent2"/>
                    </a:solidFill>
                    <a:latin typeface="DM Serif Display"/>
                    <a:ea typeface="DM Serif Display"/>
                    <a:cs typeface="DM Serif Display"/>
                    <a:sym typeface="DM Serif Display"/>
                  </a:rPr>
                  <a:t>Tech &amp; business</a:t>
                </a:r>
                <a:endParaRPr sz="2200">
                  <a:solidFill>
                    <a:schemeClr val="accent2"/>
                  </a:solidFill>
                  <a:latin typeface="DM Serif Display"/>
                  <a:ea typeface="DM Serif Display"/>
                  <a:cs typeface="DM Serif Display"/>
                  <a:sym typeface="DM Serif Display"/>
                </a:endParaRPr>
              </a:p>
            </p:txBody>
          </p:sp>
        </p:grpSp>
      </p:grpSp>
      <p:grpSp>
        <p:nvGrpSpPr>
          <p:cNvPr id="1003" name="Google Shape;1003;p39"/>
          <p:cNvGrpSpPr/>
          <p:nvPr/>
        </p:nvGrpSpPr>
        <p:grpSpPr>
          <a:xfrm>
            <a:off x="709975" y="2385300"/>
            <a:ext cx="3245399" cy="895000"/>
            <a:chOff x="709975" y="2385300"/>
            <a:chExt cx="3245399" cy="895000"/>
          </a:xfrm>
        </p:grpSpPr>
        <p:sp>
          <p:nvSpPr>
            <p:cNvPr id="994" name="Google Shape;994;p39"/>
            <p:cNvSpPr/>
            <p:nvPr/>
          </p:nvSpPr>
          <p:spPr>
            <a:xfrm>
              <a:off x="2973474" y="2646975"/>
              <a:ext cx="981900" cy="4116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accent2"/>
                  </a:solidFill>
                  <a:latin typeface="DM Serif Display"/>
                  <a:ea typeface="DM Serif Display"/>
                  <a:cs typeface="DM Serif Display"/>
                  <a:sym typeface="DM Serif Display"/>
                </a:rPr>
                <a:t>15:00</a:t>
              </a:r>
              <a:endParaRPr sz="2200">
                <a:solidFill>
                  <a:schemeClr val="accent2"/>
                </a:solidFill>
                <a:latin typeface="DM Serif Display"/>
                <a:ea typeface="DM Serif Display"/>
                <a:cs typeface="DM Serif Display"/>
                <a:sym typeface="DM Serif Display"/>
              </a:endParaRPr>
            </a:p>
          </p:txBody>
        </p:sp>
        <p:grpSp>
          <p:nvGrpSpPr>
            <p:cNvPr id="1004" name="Google Shape;1004;p39"/>
            <p:cNvGrpSpPr/>
            <p:nvPr/>
          </p:nvGrpSpPr>
          <p:grpSpPr>
            <a:xfrm>
              <a:off x="709975" y="2385300"/>
              <a:ext cx="2263502" cy="895000"/>
              <a:chOff x="709975" y="2385300"/>
              <a:chExt cx="2263502" cy="895000"/>
            </a:xfrm>
          </p:grpSpPr>
          <p:sp>
            <p:nvSpPr>
              <p:cNvPr id="1005" name="Google Shape;1005;p39"/>
              <p:cNvSpPr txBox="1"/>
              <p:nvPr/>
            </p:nvSpPr>
            <p:spPr>
              <a:xfrm>
                <a:off x="709975" y="2726500"/>
                <a:ext cx="2263500" cy="55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latin typeface="Open Sans"/>
                    <a:ea typeface="Open Sans"/>
                    <a:cs typeface="Open Sans"/>
                    <a:sym typeface="Open Sans"/>
                  </a:rPr>
                  <a:t>Jupiter is a gas giant and the biggest planet</a:t>
                </a:r>
                <a:endParaRPr>
                  <a:solidFill>
                    <a:schemeClr val="accent2"/>
                  </a:solidFill>
                  <a:latin typeface="Open Sans"/>
                  <a:ea typeface="Open Sans"/>
                  <a:cs typeface="Open Sans"/>
                  <a:sym typeface="Open Sans"/>
                </a:endParaRPr>
              </a:p>
            </p:txBody>
          </p:sp>
          <p:sp>
            <p:nvSpPr>
              <p:cNvPr id="1006" name="Google Shape;1006;p39"/>
              <p:cNvSpPr/>
              <p:nvPr/>
            </p:nvSpPr>
            <p:spPr>
              <a:xfrm>
                <a:off x="709977" y="2385300"/>
                <a:ext cx="2263500" cy="4116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200">
                    <a:solidFill>
                      <a:schemeClr val="accent2"/>
                    </a:solidFill>
                    <a:latin typeface="DM Serif Display"/>
                    <a:ea typeface="DM Serif Display"/>
                    <a:cs typeface="DM Serif Display"/>
                    <a:sym typeface="DM Serif Display"/>
                  </a:rPr>
                  <a:t>Tech sales</a:t>
                </a:r>
                <a:endParaRPr sz="2200">
                  <a:solidFill>
                    <a:schemeClr val="accent2"/>
                  </a:solidFill>
                  <a:latin typeface="DM Serif Display"/>
                  <a:ea typeface="DM Serif Display"/>
                  <a:cs typeface="DM Serif Display"/>
                  <a:sym typeface="DM Serif Display"/>
                </a:endParaRPr>
              </a:p>
            </p:txBody>
          </p:sp>
        </p:grpSp>
      </p:grpSp>
      <p:grpSp>
        <p:nvGrpSpPr>
          <p:cNvPr id="1007" name="Google Shape;1007;p39"/>
          <p:cNvGrpSpPr/>
          <p:nvPr/>
        </p:nvGrpSpPr>
        <p:grpSpPr>
          <a:xfrm>
            <a:off x="709975" y="3615700"/>
            <a:ext cx="3245399" cy="900800"/>
            <a:chOff x="709975" y="3615700"/>
            <a:chExt cx="3245399" cy="900800"/>
          </a:xfrm>
        </p:grpSpPr>
        <p:sp>
          <p:nvSpPr>
            <p:cNvPr id="998" name="Google Shape;998;p39"/>
            <p:cNvSpPr/>
            <p:nvPr/>
          </p:nvSpPr>
          <p:spPr>
            <a:xfrm>
              <a:off x="2973474" y="3877450"/>
              <a:ext cx="981900" cy="4116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accent2"/>
                  </a:solidFill>
                  <a:latin typeface="DM Serif Display"/>
                  <a:ea typeface="DM Serif Display"/>
                  <a:cs typeface="DM Serif Display"/>
                  <a:sym typeface="DM Serif Display"/>
                </a:rPr>
                <a:t>19:00</a:t>
              </a:r>
              <a:endParaRPr sz="2200">
                <a:solidFill>
                  <a:schemeClr val="accent2"/>
                </a:solidFill>
                <a:latin typeface="DM Serif Display"/>
                <a:ea typeface="DM Serif Display"/>
                <a:cs typeface="DM Serif Display"/>
                <a:sym typeface="DM Serif Display"/>
              </a:endParaRPr>
            </a:p>
          </p:txBody>
        </p:sp>
        <p:grpSp>
          <p:nvGrpSpPr>
            <p:cNvPr id="1008" name="Google Shape;1008;p39"/>
            <p:cNvGrpSpPr/>
            <p:nvPr/>
          </p:nvGrpSpPr>
          <p:grpSpPr>
            <a:xfrm>
              <a:off x="709975" y="3615700"/>
              <a:ext cx="2263502" cy="900800"/>
              <a:chOff x="709975" y="3615700"/>
              <a:chExt cx="2263502" cy="900800"/>
            </a:xfrm>
          </p:grpSpPr>
          <p:sp>
            <p:nvSpPr>
              <p:cNvPr id="1009" name="Google Shape;1009;p39"/>
              <p:cNvSpPr txBox="1"/>
              <p:nvPr/>
            </p:nvSpPr>
            <p:spPr>
              <a:xfrm>
                <a:off x="709975" y="3962700"/>
                <a:ext cx="2263500" cy="55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latin typeface="Open Sans"/>
                    <a:ea typeface="Open Sans"/>
                    <a:cs typeface="Open Sans"/>
                    <a:sym typeface="Open Sans"/>
                  </a:rPr>
                  <a:t>Mercury is the closest planet to the Sun</a:t>
                </a:r>
                <a:endParaRPr>
                  <a:solidFill>
                    <a:schemeClr val="accent2"/>
                  </a:solidFill>
                  <a:latin typeface="Open Sans"/>
                  <a:ea typeface="Open Sans"/>
                  <a:cs typeface="Open Sans"/>
                  <a:sym typeface="Open Sans"/>
                </a:endParaRPr>
              </a:p>
            </p:txBody>
          </p:sp>
          <p:sp>
            <p:nvSpPr>
              <p:cNvPr id="1010" name="Google Shape;1010;p39"/>
              <p:cNvSpPr/>
              <p:nvPr/>
            </p:nvSpPr>
            <p:spPr>
              <a:xfrm>
                <a:off x="709977" y="3615700"/>
                <a:ext cx="2263500" cy="4116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200">
                    <a:solidFill>
                      <a:schemeClr val="accent2"/>
                    </a:solidFill>
                    <a:latin typeface="DM Serif Display"/>
                    <a:ea typeface="DM Serif Display"/>
                    <a:cs typeface="DM Serif Display"/>
                    <a:sym typeface="DM Serif Display"/>
                  </a:rPr>
                  <a:t>Tech &amp; future</a:t>
                </a:r>
                <a:endParaRPr sz="2200">
                  <a:solidFill>
                    <a:schemeClr val="accent2"/>
                  </a:solidFill>
                  <a:latin typeface="DM Serif Display"/>
                  <a:ea typeface="DM Serif Display"/>
                  <a:cs typeface="DM Serif Display"/>
                  <a:sym typeface="DM Serif Display"/>
                </a:endParaRPr>
              </a:p>
            </p:txBody>
          </p:sp>
        </p:grpSp>
      </p:grpSp>
      <p:grpSp>
        <p:nvGrpSpPr>
          <p:cNvPr id="1011" name="Google Shape;1011;p39"/>
          <p:cNvGrpSpPr/>
          <p:nvPr/>
        </p:nvGrpSpPr>
        <p:grpSpPr>
          <a:xfrm>
            <a:off x="5188625" y="1767200"/>
            <a:ext cx="3245402" cy="895000"/>
            <a:chOff x="5188625" y="1767200"/>
            <a:chExt cx="3245402" cy="895000"/>
          </a:xfrm>
        </p:grpSpPr>
        <p:sp>
          <p:nvSpPr>
            <p:cNvPr id="992" name="Google Shape;992;p39"/>
            <p:cNvSpPr/>
            <p:nvPr/>
          </p:nvSpPr>
          <p:spPr>
            <a:xfrm>
              <a:off x="5188625" y="2031750"/>
              <a:ext cx="981900" cy="4116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accent2"/>
                  </a:solidFill>
                  <a:latin typeface="DM Serif Display"/>
                  <a:ea typeface="DM Serif Display"/>
                  <a:cs typeface="DM Serif Display"/>
                  <a:sym typeface="DM Serif Display"/>
                </a:rPr>
                <a:t>12:00</a:t>
              </a:r>
              <a:endParaRPr sz="2200">
                <a:solidFill>
                  <a:schemeClr val="accent2"/>
                </a:solidFill>
                <a:latin typeface="DM Serif Display"/>
                <a:ea typeface="DM Serif Display"/>
                <a:cs typeface="DM Serif Display"/>
                <a:sym typeface="DM Serif Display"/>
              </a:endParaRPr>
            </a:p>
          </p:txBody>
        </p:sp>
        <p:grpSp>
          <p:nvGrpSpPr>
            <p:cNvPr id="1012" name="Google Shape;1012;p39"/>
            <p:cNvGrpSpPr/>
            <p:nvPr/>
          </p:nvGrpSpPr>
          <p:grpSpPr>
            <a:xfrm>
              <a:off x="6170527" y="1767200"/>
              <a:ext cx="2263500" cy="895000"/>
              <a:chOff x="6170527" y="1767200"/>
              <a:chExt cx="2263500" cy="895000"/>
            </a:xfrm>
          </p:grpSpPr>
          <p:sp>
            <p:nvSpPr>
              <p:cNvPr id="1013" name="Google Shape;1013;p39"/>
              <p:cNvSpPr txBox="1"/>
              <p:nvPr/>
            </p:nvSpPr>
            <p:spPr>
              <a:xfrm>
                <a:off x="6170527" y="2108400"/>
                <a:ext cx="2263500" cy="553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accent2"/>
                    </a:solidFill>
                    <a:latin typeface="Open Sans"/>
                    <a:ea typeface="Open Sans"/>
                    <a:cs typeface="Open Sans"/>
                    <a:sym typeface="Open Sans"/>
                  </a:rPr>
                  <a:t>Earth is the third planet from the Sun</a:t>
                </a:r>
                <a:endParaRPr>
                  <a:solidFill>
                    <a:schemeClr val="accent2"/>
                  </a:solidFill>
                  <a:latin typeface="Open Sans"/>
                  <a:ea typeface="Open Sans"/>
                  <a:cs typeface="Open Sans"/>
                  <a:sym typeface="Open Sans"/>
                </a:endParaRPr>
              </a:p>
            </p:txBody>
          </p:sp>
          <p:sp>
            <p:nvSpPr>
              <p:cNvPr id="1014" name="Google Shape;1014;p39"/>
              <p:cNvSpPr/>
              <p:nvPr/>
            </p:nvSpPr>
            <p:spPr>
              <a:xfrm>
                <a:off x="6170527" y="1767200"/>
                <a:ext cx="2263500" cy="4116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200">
                    <a:solidFill>
                      <a:schemeClr val="accent2"/>
                    </a:solidFill>
                    <a:latin typeface="DM Serif Display"/>
                    <a:ea typeface="DM Serif Display"/>
                    <a:cs typeface="DM Serif Display"/>
                    <a:sym typeface="DM Serif Display"/>
                  </a:rPr>
                  <a:t>Tech &amp; strategy</a:t>
                </a:r>
                <a:endParaRPr sz="2200">
                  <a:solidFill>
                    <a:schemeClr val="accent2"/>
                  </a:solidFill>
                  <a:latin typeface="DM Serif Display"/>
                  <a:ea typeface="DM Serif Display"/>
                  <a:cs typeface="DM Serif Display"/>
                  <a:sym typeface="DM Serif Display"/>
                </a:endParaRPr>
              </a:p>
            </p:txBody>
          </p:sp>
        </p:grpSp>
      </p:grpSp>
      <p:grpSp>
        <p:nvGrpSpPr>
          <p:cNvPr id="1015" name="Google Shape;1015;p39"/>
          <p:cNvGrpSpPr/>
          <p:nvPr/>
        </p:nvGrpSpPr>
        <p:grpSpPr>
          <a:xfrm>
            <a:off x="5188625" y="3003400"/>
            <a:ext cx="3245402" cy="895000"/>
            <a:chOff x="5188625" y="3003400"/>
            <a:chExt cx="3245402" cy="895000"/>
          </a:xfrm>
        </p:grpSpPr>
        <p:sp>
          <p:nvSpPr>
            <p:cNvPr id="996" name="Google Shape;996;p39"/>
            <p:cNvSpPr/>
            <p:nvPr/>
          </p:nvSpPr>
          <p:spPr>
            <a:xfrm>
              <a:off x="5188625" y="3262225"/>
              <a:ext cx="981900" cy="4116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accent2"/>
                  </a:solidFill>
                  <a:latin typeface="DM Serif Display"/>
                  <a:ea typeface="DM Serif Display"/>
                  <a:cs typeface="DM Serif Display"/>
                  <a:sym typeface="DM Serif Display"/>
                </a:rPr>
                <a:t>17:00</a:t>
              </a:r>
              <a:endParaRPr sz="2200">
                <a:solidFill>
                  <a:schemeClr val="accent2"/>
                </a:solidFill>
                <a:latin typeface="DM Serif Display"/>
                <a:ea typeface="DM Serif Display"/>
                <a:cs typeface="DM Serif Display"/>
                <a:sym typeface="DM Serif Display"/>
              </a:endParaRPr>
            </a:p>
          </p:txBody>
        </p:sp>
        <p:grpSp>
          <p:nvGrpSpPr>
            <p:cNvPr id="1016" name="Google Shape;1016;p39"/>
            <p:cNvGrpSpPr/>
            <p:nvPr/>
          </p:nvGrpSpPr>
          <p:grpSpPr>
            <a:xfrm>
              <a:off x="6170527" y="3003400"/>
              <a:ext cx="2263500" cy="895000"/>
              <a:chOff x="6170527" y="3003400"/>
              <a:chExt cx="2263500" cy="895000"/>
            </a:xfrm>
          </p:grpSpPr>
          <p:sp>
            <p:nvSpPr>
              <p:cNvPr id="1017" name="Google Shape;1017;p39"/>
              <p:cNvSpPr txBox="1"/>
              <p:nvPr/>
            </p:nvSpPr>
            <p:spPr>
              <a:xfrm>
                <a:off x="6170527" y="3344600"/>
                <a:ext cx="2263500" cy="553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accent2"/>
                    </a:solidFill>
                    <a:latin typeface="Open Sans"/>
                    <a:ea typeface="Open Sans"/>
                    <a:cs typeface="Open Sans"/>
                    <a:sym typeface="Open Sans"/>
                  </a:rPr>
                  <a:t>Neptune is the farthest planet from the Sun</a:t>
                </a:r>
                <a:endParaRPr>
                  <a:solidFill>
                    <a:schemeClr val="accent2"/>
                  </a:solidFill>
                  <a:latin typeface="Open Sans"/>
                  <a:ea typeface="Open Sans"/>
                  <a:cs typeface="Open Sans"/>
                  <a:sym typeface="Open Sans"/>
                </a:endParaRPr>
              </a:p>
            </p:txBody>
          </p:sp>
          <p:sp>
            <p:nvSpPr>
              <p:cNvPr id="1018" name="Google Shape;1018;p39"/>
              <p:cNvSpPr/>
              <p:nvPr/>
            </p:nvSpPr>
            <p:spPr>
              <a:xfrm>
                <a:off x="6170527" y="3003400"/>
                <a:ext cx="2263500" cy="4116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200">
                    <a:solidFill>
                      <a:schemeClr val="accent2"/>
                    </a:solidFill>
                    <a:latin typeface="DM Serif Display"/>
                    <a:ea typeface="DM Serif Display"/>
                    <a:cs typeface="DM Serif Display"/>
                    <a:sym typeface="DM Serif Display"/>
                  </a:rPr>
                  <a:t>Tech market</a:t>
                </a:r>
                <a:endParaRPr sz="2200">
                  <a:solidFill>
                    <a:schemeClr val="accent2"/>
                  </a:solidFill>
                  <a:latin typeface="DM Serif Display"/>
                  <a:ea typeface="DM Serif Display"/>
                  <a:cs typeface="DM Serif Display"/>
                  <a:sym typeface="DM Serif Display"/>
                </a:endParaRPr>
              </a:p>
            </p:txBody>
          </p:sp>
        </p:gr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2" name="Shape 1022"/>
        <p:cNvGrpSpPr/>
        <p:nvPr/>
      </p:nvGrpSpPr>
      <p:grpSpPr>
        <a:xfrm>
          <a:off x="0" y="0"/>
          <a:ext cx="0" cy="0"/>
          <a:chOff x="0" y="0"/>
          <a:chExt cx="0" cy="0"/>
        </a:xfrm>
      </p:grpSpPr>
      <p:sp>
        <p:nvSpPr>
          <p:cNvPr id="1023" name="Google Shape;1023;p4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 </a:t>
            </a:r>
            <a:r>
              <a:rPr lang="en"/>
              <a:t>business conference infographics</a:t>
            </a:r>
            <a:endParaRPr/>
          </a:p>
        </p:txBody>
      </p:sp>
      <p:grpSp>
        <p:nvGrpSpPr>
          <p:cNvPr id="1024" name="Google Shape;1024;p40"/>
          <p:cNvGrpSpPr/>
          <p:nvPr/>
        </p:nvGrpSpPr>
        <p:grpSpPr>
          <a:xfrm>
            <a:off x="945000" y="2111425"/>
            <a:ext cx="1753800" cy="2398575"/>
            <a:chOff x="945000" y="2111425"/>
            <a:chExt cx="1753800" cy="2398575"/>
          </a:xfrm>
        </p:grpSpPr>
        <p:sp>
          <p:nvSpPr>
            <p:cNvPr id="1025" name="Google Shape;1025;p40"/>
            <p:cNvSpPr/>
            <p:nvPr/>
          </p:nvSpPr>
          <p:spPr>
            <a:xfrm>
              <a:off x="945000" y="2111425"/>
              <a:ext cx="1753800" cy="5085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accent2"/>
                  </a:solidFill>
                  <a:latin typeface="DM Serif Display"/>
                  <a:ea typeface="DM Serif Display"/>
                  <a:cs typeface="DM Serif Display"/>
                  <a:sym typeface="DM Serif Display"/>
                </a:rPr>
                <a:t>Basic</a:t>
              </a:r>
              <a:endParaRPr sz="2200">
                <a:solidFill>
                  <a:schemeClr val="accent2"/>
                </a:solidFill>
                <a:latin typeface="DM Serif Display"/>
                <a:ea typeface="DM Serif Display"/>
                <a:cs typeface="DM Serif Display"/>
                <a:sym typeface="DM Serif Display"/>
              </a:endParaRPr>
            </a:p>
          </p:txBody>
        </p:sp>
        <p:sp>
          <p:nvSpPr>
            <p:cNvPr id="1026" name="Google Shape;1026;p40"/>
            <p:cNvSpPr txBox="1"/>
            <p:nvPr/>
          </p:nvSpPr>
          <p:spPr>
            <a:xfrm>
              <a:off x="945000" y="2501150"/>
              <a:ext cx="1753800" cy="84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2"/>
                  </a:solidFill>
                  <a:latin typeface="Open Sans"/>
                  <a:ea typeface="Open Sans"/>
                  <a:cs typeface="Open Sans"/>
                  <a:sym typeface="Open Sans"/>
                </a:rPr>
                <a:t>Earth is the only planet that harbors life</a:t>
              </a:r>
              <a:endParaRPr>
                <a:solidFill>
                  <a:schemeClr val="accent2"/>
                </a:solidFill>
                <a:latin typeface="Open Sans"/>
                <a:ea typeface="Open Sans"/>
                <a:cs typeface="Open Sans"/>
                <a:sym typeface="Open Sans"/>
              </a:endParaRPr>
            </a:p>
          </p:txBody>
        </p:sp>
        <p:sp>
          <p:nvSpPr>
            <p:cNvPr id="1027" name="Google Shape;1027;p40"/>
            <p:cNvSpPr/>
            <p:nvPr/>
          </p:nvSpPr>
          <p:spPr>
            <a:xfrm>
              <a:off x="945000" y="4001500"/>
              <a:ext cx="1753800" cy="5085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900">
                  <a:solidFill>
                    <a:schemeClr val="accent2"/>
                  </a:solidFill>
                  <a:latin typeface="DM Serif Display"/>
                  <a:ea typeface="DM Serif Display"/>
                  <a:cs typeface="DM Serif Display"/>
                  <a:sym typeface="DM Serif Display"/>
                </a:rPr>
                <a:t>$295</a:t>
              </a:r>
              <a:endParaRPr sz="2900">
                <a:solidFill>
                  <a:schemeClr val="accent2"/>
                </a:solidFill>
                <a:latin typeface="DM Serif Display"/>
                <a:ea typeface="DM Serif Display"/>
                <a:cs typeface="DM Serif Display"/>
                <a:sym typeface="DM Serif Display"/>
              </a:endParaRPr>
            </a:p>
          </p:txBody>
        </p:sp>
      </p:grpSp>
      <p:grpSp>
        <p:nvGrpSpPr>
          <p:cNvPr id="1028" name="Google Shape;1028;p40"/>
          <p:cNvGrpSpPr/>
          <p:nvPr/>
        </p:nvGrpSpPr>
        <p:grpSpPr>
          <a:xfrm>
            <a:off x="3695100" y="2111425"/>
            <a:ext cx="1753800" cy="2398575"/>
            <a:chOff x="3704725" y="2111425"/>
            <a:chExt cx="1753800" cy="2398575"/>
          </a:xfrm>
        </p:grpSpPr>
        <p:sp>
          <p:nvSpPr>
            <p:cNvPr id="1029" name="Google Shape;1029;p40"/>
            <p:cNvSpPr txBox="1"/>
            <p:nvPr/>
          </p:nvSpPr>
          <p:spPr>
            <a:xfrm>
              <a:off x="3704725" y="2501150"/>
              <a:ext cx="1753800" cy="84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2"/>
                  </a:solidFill>
                  <a:latin typeface="Open Sans"/>
                  <a:ea typeface="Open Sans"/>
                  <a:cs typeface="Open Sans"/>
                  <a:sym typeface="Open Sans"/>
                </a:rPr>
                <a:t>Mercury is the smallest planet of them all</a:t>
              </a:r>
              <a:endParaRPr>
                <a:solidFill>
                  <a:schemeClr val="accent2"/>
                </a:solidFill>
                <a:latin typeface="Open Sans"/>
                <a:ea typeface="Open Sans"/>
                <a:cs typeface="Open Sans"/>
                <a:sym typeface="Open Sans"/>
              </a:endParaRPr>
            </a:p>
          </p:txBody>
        </p:sp>
        <p:sp>
          <p:nvSpPr>
            <p:cNvPr id="1030" name="Google Shape;1030;p40"/>
            <p:cNvSpPr/>
            <p:nvPr/>
          </p:nvSpPr>
          <p:spPr>
            <a:xfrm>
              <a:off x="3704725" y="2111425"/>
              <a:ext cx="1753800" cy="5085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accent2"/>
                  </a:solidFill>
                  <a:latin typeface="DM Serif Display"/>
                  <a:ea typeface="DM Serif Display"/>
                  <a:cs typeface="DM Serif Display"/>
                  <a:sym typeface="DM Serif Display"/>
                </a:rPr>
                <a:t>Pro</a:t>
              </a:r>
              <a:endParaRPr sz="2200">
                <a:solidFill>
                  <a:schemeClr val="accent2"/>
                </a:solidFill>
                <a:latin typeface="DM Serif Display"/>
                <a:ea typeface="DM Serif Display"/>
                <a:cs typeface="DM Serif Display"/>
                <a:sym typeface="DM Serif Display"/>
              </a:endParaRPr>
            </a:p>
          </p:txBody>
        </p:sp>
        <p:sp>
          <p:nvSpPr>
            <p:cNvPr id="1031" name="Google Shape;1031;p40"/>
            <p:cNvSpPr/>
            <p:nvPr/>
          </p:nvSpPr>
          <p:spPr>
            <a:xfrm>
              <a:off x="3704725" y="4001500"/>
              <a:ext cx="1753800" cy="5085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900">
                  <a:solidFill>
                    <a:schemeClr val="accent2"/>
                  </a:solidFill>
                  <a:latin typeface="DM Serif Display"/>
                  <a:ea typeface="DM Serif Display"/>
                  <a:cs typeface="DM Serif Display"/>
                  <a:sym typeface="DM Serif Display"/>
                </a:rPr>
                <a:t>$495</a:t>
              </a:r>
              <a:endParaRPr sz="2900">
                <a:solidFill>
                  <a:schemeClr val="accent2"/>
                </a:solidFill>
                <a:latin typeface="DM Serif Display"/>
                <a:ea typeface="DM Serif Display"/>
                <a:cs typeface="DM Serif Display"/>
                <a:sym typeface="DM Serif Display"/>
              </a:endParaRPr>
            </a:p>
          </p:txBody>
        </p:sp>
      </p:grpSp>
      <p:grpSp>
        <p:nvGrpSpPr>
          <p:cNvPr id="1032" name="Google Shape;1032;p40"/>
          <p:cNvGrpSpPr/>
          <p:nvPr/>
        </p:nvGrpSpPr>
        <p:grpSpPr>
          <a:xfrm>
            <a:off x="6464438" y="2111425"/>
            <a:ext cx="1753800" cy="2398575"/>
            <a:chOff x="6464438" y="2111425"/>
            <a:chExt cx="1753800" cy="2398575"/>
          </a:xfrm>
        </p:grpSpPr>
        <p:sp>
          <p:nvSpPr>
            <p:cNvPr id="1033" name="Google Shape;1033;p40"/>
            <p:cNvSpPr txBox="1"/>
            <p:nvPr/>
          </p:nvSpPr>
          <p:spPr>
            <a:xfrm>
              <a:off x="6464438" y="2501150"/>
              <a:ext cx="1753800" cy="84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2"/>
                  </a:solidFill>
                  <a:latin typeface="Open Sans"/>
                  <a:ea typeface="Open Sans"/>
                  <a:cs typeface="Open Sans"/>
                  <a:sym typeface="Open Sans"/>
                </a:rPr>
                <a:t>Jupiter is the biggest planet of them all </a:t>
              </a:r>
              <a:endParaRPr>
                <a:solidFill>
                  <a:schemeClr val="accent2"/>
                </a:solidFill>
                <a:latin typeface="Open Sans"/>
                <a:ea typeface="Open Sans"/>
                <a:cs typeface="Open Sans"/>
                <a:sym typeface="Open Sans"/>
              </a:endParaRPr>
            </a:p>
          </p:txBody>
        </p:sp>
        <p:sp>
          <p:nvSpPr>
            <p:cNvPr id="1034" name="Google Shape;1034;p40"/>
            <p:cNvSpPr/>
            <p:nvPr/>
          </p:nvSpPr>
          <p:spPr>
            <a:xfrm>
              <a:off x="6464438" y="2111425"/>
              <a:ext cx="1753800" cy="5085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accent2"/>
                  </a:solidFill>
                  <a:latin typeface="DM Serif Display"/>
                  <a:ea typeface="DM Serif Display"/>
                  <a:cs typeface="DM Serif Display"/>
                  <a:sym typeface="DM Serif Display"/>
                </a:rPr>
                <a:t>Premium</a:t>
              </a:r>
              <a:endParaRPr sz="2200">
                <a:solidFill>
                  <a:schemeClr val="accent2"/>
                </a:solidFill>
                <a:latin typeface="DM Serif Display"/>
                <a:ea typeface="DM Serif Display"/>
                <a:cs typeface="DM Serif Display"/>
                <a:sym typeface="DM Serif Display"/>
              </a:endParaRPr>
            </a:p>
          </p:txBody>
        </p:sp>
        <p:sp>
          <p:nvSpPr>
            <p:cNvPr id="1035" name="Google Shape;1035;p40"/>
            <p:cNvSpPr/>
            <p:nvPr/>
          </p:nvSpPr>
          <p:spPr>
            <a:xfrm>
              <a:off x="6464438" y="4001500"/>
              <a:ext cx="1753800" cy="5085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900">
                  <a:solidFill>
                    <a:schemeClr val="accent2"/>
                  </a:solidFill>
                  <a:latin typeface="DM Serif Display"/>
                  <a:ea typeface="DM Serif Display"/>
                  <a:cs typeface="DM Serif Display"/>
                  <a:sym typeface="DM Serif Display"/>
                </a:rPr>
                <a:t>$995</a:t>
              </a:r>
              <a:endParaRPr sz="2900">
                <a:solidFill>
                  <a:schemeClr val="accent2"/>
                </a:solidFill>
                <a:latin typeface="DM Serif Display"/>
                <a:ea typeface="DM Serif Display"/>
                <a:cs typeface="DM Serif Display"/>
                <a:sym typeface="DM Serif Display"/>
              </a:endParaRPr>
            </a:p>
          </p:txBody>
        </p:sp>
      </p:grpSp>
      <p:sp>
        <p:nvSpPr>
          <p:cNvPr id="1036" name="Google Shape;1036;p40"/>
          <p:cNvSpPr/>
          <p:nvPr/>
        </p:nvSpPr>
        <p:spPr>
          <a:xfrm>
            <a:off x="2911350" y="1309275"/>
            <a:ext cx="3321300" cy="5085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900">
                <a:solidFill>
                  <a:schemeClr val="lt2"/>
                </a:solidFill>
                <a:latin typeface="DM Serif Display"/>
                <a:ea typeface="DM Serif Display"/>
                <a:cs typeface="DM Serif Display"/>
                <a:sym typeface="DM Serif Display"/>
              </a:rPr>
              <a:t>Conference tickets</a:t>
            </a:r>
            <a:endParaRPr sz="2900">
              <a:solidFill>
                <a:schemeClr val="lt2"/>
              </a:solidFill>
              <a:latin typeface="DM Serif Display"/>
              <a:ea typeface="DM Serif Display"/>
              <a:cs typeface="DM Serif Display"/>
              <a:sym typeface="DM Serif Display"/>
            </a:endParaRPr>
          </a:p>
        </p:txBody>
      </p:sp>
      <p:cxnSp>
        <p:nvCxnSpPr>
          <p:cNvPr id="1037" name="Google Shape;1037;p40"/>
          <p:cNvCxnSpPr>
            <a:stCxn id="1036" idx="1"/>
            <a:endCxn id="1025" idx="0"/>
          </p:cNvCxnSpPr>
          <p:nvPr/>
        </p:nvCxnSpPr>
        <p:spPr>
          <a:xfrm flipH="1">
            <a:off x="1821750" y="1563525"/>
            <a:ext cx="1089600" cy="547800"/>
          </a:xfrm>
          <a:prstGeom prst="bentConnector2">
            <a:avLst/>
          </a:prstGeom>
          <a:noFill/>
          <a:ln cap="flat" cmpd="sng" w="9525">
            <a:solidFill>
              <a:schemeClr val="accent2"/>
            </a:solidFill>
            <a:prstDash val="solid"/>
            <a:round/>
            <a:headEnd len="med" w="med" type="none"/>
            <a:tailEnd len="med" w="med" type="none"/>
          </a:ln>
        </p:spPr>
      </p:cxnSp>
      <p:cxnSp>
        <p:nvCxnSpPr>
          <p:cNvPr id="1038" name="Google Shape;1038;p40"/>
          <p:cNvCxnSpPr>
            <a:stCxn id="1036" idx="2"/>
            <a:endCxn id="1030" idx="0"/>
          </p:cNvCxnSpPr>
          <p:nvPr/>
        </p:nvCxnSpPr>
        <p:spPr>
          <a:xfrm flipH="1" rot="-5400000">
            <a:off x="4425450" y="1964325"/>
            <a:ext cx="293700" cy="600"/>
          </a:xfrm>
          <a:prstGeom prst="bentConnector3">
            <a:avLst>
              <a:gd fmla="val 49994" name="adj1"/>
            </a:avLst>
          </a:prstGeom>
          <a:noFill/>
          <a:ln cap="flat" cmpd="sng" w="9525">
            <a:solidFill>
              <a:schemeClr val="accent2"/>
            </a:solidFill>
            <a:prstDash val="solid"/>
            <a:round/>
            <a:headEnd len="med" w="med" type="none"/>
            <a:tailEnd len="med" w="med" type="none"/>
          </a:ln>
        </p:spPr>
      </p:cxnSp>
      <p:cxnSp>
        <p:nvCxnSpPr>
          <p:cNvPr id="1039" name="Google Shape;1039;p40"/>
          <p:cNvCxnSpPr>
            <a:endCxn id="1034" idx="0"/>
          </p:cNvCxnSpPr>
          <p:nvPr/>
        </p:nvCxnSpPr>
        <p:spPr>
          <a:xfrm>
            <a:off x="6242438" y="1487425"/>
            <a:ext cx="1098900" cy="624000"/>
          </a:xfrm>
          <a:prstGeom prst="bentConnector2">
            <a:avLst/>
          </a:prstGeom>
          <a:noFill/>
          <a:ln cap="flat" cmpd="sng" w="9525">
            <a:solidFill>
              <a:schemeClr val="accent2"/>
            </a:solidFill>
            <a:prstDash val="solid"/>
            <a:round/>
            <a:headEnd len="med" w="med" type="none"/>
            <a:tailEnd len="med" w="med" type="none"/>
          </a:ln>
        </p:spPr>
      </p:cxnSp>
      <p:grpSp>
        <p:nvGrpSpPr>
          <p:cNvPr id="1040" name="Google Shape;1040;p40"/>
          <p:cNvGrpSpPr/>
          <p:nvPr/>
        </p:nvGrpSpPr>
        <p:grpSpPr>
          <a:xfrm>
            <a:off x="1587546" y="3409438"/>
            <a:ext cx="449510" cy="532730"/>
            <a:chOff x="8020159" y="1516551"/>
            <a:chExt cx="300897" cy="356627"/>
          </a:xfrm>
        </p:grpSpPr>
        <p:sp>
          <p:nvSpPr>
            <p:cNvPr id="1041" name="Google Shape;1041;p40"/>
            <p:cNvSpPr/>
            <p:nvPr/>
          </p:nvSpPr>
          <p:spPr>
            <a:xfrm>
              <a:off x="8126240" y="1669482"/>
              <a:ext cx="88703" cy="30523"/>
            </a:xfrm>
            <a:custGeom>
              <a:rect b="b" l="l" r="r" t="t"/>
              <a:pathLst>
                <a:path extrusionOk="0" h="959" w="2787">
                  <a:moveTo>
                    <a:pt x="1144" y="1"/>
                  </a:moveTo>
                  <a:cubicBezTo>
                    <a:pt x="800" y="1"/>
                    <a:pt x="487" y="41"/>
                    <a:pt x="287" y="77"/>
                  </a:cubicBezTo>
                  <a:cubicBezTo>
                    <a:pt x="120" y="101"/>
                    <a:pt x="1" y="244"/>
                    <a:pt x="1" y="411"/>
                  </a:cubicBezTo>
                  <a:lnTo>
                    <a:pt x="1" y="792"/>
                  </a:lnTo>
                  <a:cubicBezTo>
                    <a:pt x="1" y="875"/>
                    <a:pt x="72" y="958"/>
                    <a:pt x="167" y="958"/>
                  </a:cubicBezTo>
                  <a:cubicBezTo>
                    <a:pt x="251" y="958"/>
                    <a:pt x="322" y="875"/>
                    <a:pt x="322" y="792"/>
                  </a:cubicBezTo>
                  <a:lnTo>
                    <a:pt x="322" y="411"/>
                  </a:lnTo>
                  <a:cubicBezTo>
                    <a:pt x="322" y="411"/>
                    <a:pt x="322" y="399"/>
                    <a:pt x="346" y="399"/>
                  </a:cubicBezTo>
                  <a:cubicBezTo>
                    <a:pt x="510" y="379"/>
                    <a:pt x="814" y="344"/>
                    <a:pt x="1164" y="344"/>
                  </a:cubicBezTo>
                  <a:cubicBezTo>
                    <a:pt x="1246" y="344"/>
                    <a:pt x="1331" y="346"/>
                    <a:pt x="1418" y="351"/>
                  </a:cubicBezTo>
                  <a:cubicBezTo>
                    <a:pt x="1918" y="387"/>
                    <a:pt x="2287" y="518"/>
                    <a:pt x="2513" y="744"/>
                  </a:cubicBezTo>
                  <a:cubicBezTo>
                    <a:pt x="2543" y="774"/>
                    <a:pt x="2584" y="789"/>
                    <a:pt x="2628" y="789"/>
                  </a:cubicBezTo>
                  <a:cubicBezTo>
                    <a:pt x="2671" y="789"/>
                    <a:pt x="2715" y="774"/>
                    <a:pt x="2751" y="744"/>
                  </a:cubicBezTo>
                  <a:cubicBezTo>
                    <a:pt x="2787" y="672"/>
                    <a:pt x="2787" y="565"/>
                    <a:pt x="2727" y="494"/>
                  </a:cubicBezTo>
                  <a:cubicBezTo>
                    <a:pt x="2338" y="104"/>
                    <a:pt x="1699" y="1"/>
                    <a:pt x="11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40"/>
            <p:cNvSpPr/>
            <p:nvPr/>
          </p:nvSpPr>
          <p:spPr>
            <a:xfrm>
              <a:off x="8069778" y="1621518"/>
              <a:ext cx="200513" cy="251278"/>
            </a:xfrm>
            <a:custGeom>
              <a:rect b="b" l="l" r="r" t="t"/>
              <a:pathLst>
                <a:path extrusionOk="0" h="7895" w="6300">
                  <a:moveTo>
                    <a:pt x="4918" y="358"/>
                  </a:moveTo>
                  <a:lnTo>
                    <a:pt x="4918" y="1953"/>
                  </a:lnTo>
                  <a:cubicBezTo>
                    <a:pt x="4918" y="2191"/>
                    <a:pt x="4859" y="2429"/>
                    <a:pt x="4751" y="2644"/>
                  </a:cubicBezTo>
                  <a:cubicBezTo>
                    <a:pt x="4739" y="2656"/>
                    <a:pt x="4739" y="2680"/>
                    <a:pt x="4739" y="2715"/>
                  </a:cubicBezTo>
                  <a:lnTo>
                    <a:pt x="4739" y="3180"/>
                  </a:lnTo>
                  <a:cubicBezTo>
                    <a:pt x="4739" y="3620"/>
                    <a:pt x="4561" y="4037"/>
                    <a:pt x="4227" y="4334"/>
                  </a:cubicBezTo>
                  <a:cubicBezTo>
                    <a:pt x="3935" y="4605"/>
                    <a:pt x="3563" y="4768"/>
                    <a:pt x="3158" y="4768"/>
                  </a:cubicBezTo>
                  <a:cubicBezTo>
                    <a:pt x="3118" y="4768"/>
                    <a:pt x="3077" y="4766"/>
                    <a:pt x="3037" y="4763"/>
                  </a:cubicBezTo>
                  <a:cubicBezTo>
                    <a:pt x="2227" y="4704"/>
                    <a:pt x="1572" y="3977"/>
                    <a:pt x="1572" y="3108"/>
                  </a:cubicBezTo>
                  <a:lnTo>
                    <a:pt x="1572" y="2715"/>
                  </a:lnTo>
                  <a:cubicBezTo>
                    <a:pt x="1572" y="2680"/>
                    <a:pt x="1572" y="2668"/>
                    <a:pt x="1549" y="2644"/>
                  </a:cubicBezTo>
                  <a:cubicBezTo>
                    <a:pt x="1453" y="2418"/>
                    <a:pt x="1394" y="2191"/>
                    <a:pt x="1394" y="1953"/>
                  </a:cubicBezTo>
                  <a:lnTo>
                    <a:pt x="1394" y="1596"/>
                  </a:lnTo>
                  <a:cubicBezTo>
                    <a:pt x="1394" y="905"/>
                    <a:pt x="1941" y="358"/>
                    <a:pt x="2620" y="358"/>
                  </a:cubicBezTo>
                  <a:close/>
                  <a:moveTo>
                    <a:pt x="4049" y="4858"/>
                  </a:moveTo>
                  <a:lnTo>
                    <a:pt x="4049" y="5156"/>
                  </a:lnTo>
                  <a:lnTo>
                    <a:pt x="3156" y="5775"/>
                  </a:lnTo>
                  <a:lnTo>
                    <a:pt x="2263" y="5168"/>
                  </a:lnTo>
                  <a:lnTo>
                    <a:pt x="2263" y="4858"/>
                  </a:lnTo>
                  <a:cubicBezTo>
                    <a:pt x="2489" y="4977"/>
                    <a:pt x="2763" y="5061"/>
                    <a:pt x="3025" y="5073"/>
                  </a:cubicBezTo>
                  <a:lnTo>
                    <a:pt x="3156" y="5073"/>
                  </a:lnTo>
                  <a:cubicBezTo>
                    <a:pt x="3477" y="5073"/>
                    <a:pt x="3775" y="5001"/>
                    <a:pt x="4049" y="4858"/>
                  </a:cubicBezTo>
                  <a:close/>
                  <a:moveTo>
                    <a:pt x="2132" y="5477"/>
                  </a:moveTo>
                  <a:lnTo>
                    <a:pt x="2906" y="6013"/>
                  </a:lnTo>
                  <a:lnTo>
                    <a:pt x="2489" y="6418"/>
                  </a:lnTo>
                  <a:lnTo>
                    <a:pt x="2477" y="6418"/>
                  </a:lnTo>
                  <a:lnTo>
                    <a:pt x="1965" y="5656"/>
                  </a:lnTo>
                  <a:lnTo>
                    <a:pt x="2132" y="5477"/>
                  </a:lnTo>
                  <a:close/>
                  <a:moveTo>
                    <a:pt x="4168" y="5466"/>
                  </a:moveTo>
                  <a:lnTo>
                    <a:pt x="4335" y="5644"/>
                  </a:lnTo>
                  <a:lnTo>
                    <a:pt x="3835" y="6418"/>
                  </a:lnTo>
                  <a:lnTo>
                    <a:pt x="3811" y="6418"/>
                  </a:lnTo>
                  <a:lnTo>
                    <a:pt x="3394" y="6001"/>
                  </a:lnTo>
                  <a:lnTo>
                    <a:pt x="4168" y="5466"/>
                  </a:lnTo>
                  <a:close/>
                  <a:moveTo>
                    <a:pt x="2620" y="1"/>
                  </a:moveTo>
                  <a:cubicBezTo>
                    <a:pt x="1763" y="1"/>
                    <a:pt x="1060" y="703"/>
                    <a:pt x="1060" y="1572"/>
                  </a:cubicBezTo>
                  <a:lnTo>
                    <a:pt x="1060" y="1918"/>
                  </a:lnTo>
                  <a:cubicBezTo>
                    <a:pt x="1060" y="2203"/>
                    <a:pt x="1120" y="2477"/>
                    <a:pt x="1239" y="2727"/>
                  </a:cubicBezTo>
                  <a:lnTo>
                    <a:pt x="1239" y="3096"/>
                  </a:lnTo>
                  <a:cubicBezTo>
                    <a:pt x="1239" y="3703"/>
                    <a:pt x="1513" y="4263"/>
                    <a:pt x="1941" y="4632"/>
                  </a:cubicBezTo>
                  <a:lnTo>
                    <a:pt x="1941" y="5180"/>
                  </a:lnTo>
                  <a:lnTo>
                    <a:pt x="1632" y="5513"/>
                  </a:lnTo>
                  <a:cubicBezTo>
                    <a:pt x="1596" y="5537"/>
                    <a:pt x="1584" y="5585"/>
                    <a:pt x="1584" y="5632"/>
                  </a:cubicBezTo>
                  <a:lnTo>
                    <a:pt x="572" y="6001"/>
                  </a:lnTo>
                  <a:cubicBezTo>
                    <a:pt x="227" y="6120"/>
                    <a:pt x="1" y="6442"/>
                    <a:pt x="1" y="6823"/>
                  </a:cubicBezTo>
                  <a:lnTo>
                    <a:pt x="1" y="7728"/>
                  </a:lnTo>
                  <a:cubicBezTo>
                    <a:pt x="1" y="7823"/>
                    <a:pt x="84" y="7894"/>
                    <a:pt x="167" y="7894"/>
                  </a:cubicBezTo>
                  <a:cubicBezTo>
                    <a:pt x="263" y="7894"/>
                    <a:pt x="334" y="7823"/>
                    <a:pt x="334" y="7728"/>
                  </a:cubicBezTo>
                  <a:lnTo>
                    <a:pt x="334" y="6823"/>
                  </a:lnTo>
                  <a:cubicBezTo>
                    <a:pt x="334" y="6597"/>
                    <a:pt x="477" y="6382"/>
                    <a:pt x="691" y="6311"/>
                  </a:cubicBezTo>
                  <a:lnTo>
                    <a:pt x="1751" y="5930"/>
                  </a:lnTo>
                  <a:lnTo>
                    <a:pt x="2192" y="6597"/>
                  </a:lnTo>
                  <a:cubicBezTo>
                    <a:pt x="2251" y="6680"/>
                    <a:pt x="2346" y="6728"/>
                    <a:pt x="2442" y="6740"/>
                  </a:cubicBezTo>
                  <a:lnTo>
                    <a:pt x="2477" y="6740"/>
                  </a:lnTo>
                  <a:cubicBezTo>
                    <a:pt x="2561" y="6740"/>
                    <a:pt x="2656" y="6716"/>
                    <a:pt x="2715" y="6644"/>
                  </a:cubicBezTo>
                  <a:lnTo>
                    <a:pt x="2977" y="6370"/>
                  </a:lnTo>
                  <a:lnTo>
                    <a:pt x="2977" y="7728"/>
                  </a:lnTo>
                  <a:cubicBezTo>
                    <a:pt x="2977" y="7823"/>
                    <a:pt x="3061" y="7894"/>
                    <a:pt x="3144" y="7894"/>
                  </a:cubicBezTo>
                  <a:cubicBezTo>
                    <a:pt x="3239" y="7894"/>
                    <a:pt x="3311" y="7823"/>
                    <a:pt x="3311" y="7728"/>
                  </a:cubicBezTo>
                  <a:lnTo>
                    <a:pt x="3311" y="6370"/>
                  </a:lnTo>
                  <a:lnTo>
                    <a:pt x="3573" y="6644"/>
                  </a:lnTo>
                  <a:cubicBezTo>
                    <a:pt x="3632" y="6704"/>
                    <a:pt x="3727" y="6740"/>
                    <a:pt x="3811" y="6740"/>
                  </a:cubicBezTo>
                  <a:lnTo>
                    <a:pt x="3846" y="6740"/>
                  </a:lnTo>
                  <a:cubicBezTo>
                    <a:pt x="3954" y="6728"/>
                    <a:pt x="4037" y="6680"/>
                    <a:pt x="4097" y="6597"/>
                  </a:cubicBezTo>
                  <a:lnTo>
                    <a:pt x="4549" y="5930"/>
                  </a:lnTo>
                  <a:lnTo>
                    <a:pt x="5597" y="6311"/>
                  </a:lnTo>
                  <a:cubicBezTo>
                    <a:pt x="5811" y="6382"/>
                    <a:pt x="5954" y="6597"/>
                    <a:pt x="5954" y="6823"/>
                  </a:cubicBezTo>
                  <a:lnTo>
                    <a:pt x="5954" y="7728"/>
                  </a:lnTo>
                  <a:cubicBezTo>
                    <a:pt x="5954" y="7823"/>
                    <a:pt x="6037" y="7894"/>
                    <a:pt x="6121" y="7894"/>
                  </a:cubicBezTo>
                  <a:cubicBezTo>
                    <a:pt x="6204" y="7894"/>
                    <a:pt x="6287" y="7823"/>
                    <a:pt x="6287" y="7728"/>
                  </a:cubicBezTo>
                  <a:lnTo>
                    <a:pt x="6287" y="6823"/>
                  </a:lnTo>
                  <a:cubicBezTo>
                    <a:pt x="6299" y="6466"/>
                    <a:pt x="6073" y="6132"/>
                    <a:pt x="5740" y="6001"/>
                  </a:cubicBezTo>
                  <a:lnTo>
                    <a:pt x="4728" y="5632"/>
                  </a:lnTo>
                  <a:cubicBezTo>
                    <a:pt x="4728" y="5585"/>
                    <a:pt x="4704" y="5537"/>
                    <a:pt x="4680" y="5513"/>
                  </a:cubicBezTo>
                  <a:lnTo>
                    <a:pt x="4370" y="5180"/>
                  </a:lnTo>
                  <a:lnTo>
                    <a:pt x="4370" y="4644"/>
                  </a:lnTo>
                  <a:lnTo>
                    <a:pt x="4454" y="4561"/>
                  </a:lnTo>
                  <a:cubicBezTo>
                    <a:pt x="4847" y="4204"/>
                    <a:pt x="5061" y="3680"/>
                    <a:pt x="5061" y="3156"/>
                  </a:cubicBezTo>
                  <a:lnTo>
                    <a:pt x="5061" y="2727"/>
                  </a:lnTo>
                  <a:cubicBezTo>
                    <a:pt x="5180" y="2477"/>
                    <a:pt x="5240" y="2203"/>
                    <a:pt x="5240" y="1929"/>
                  </a:cubicBezTo>
                  <a:lnTo>
                    <a:pt x="5240" y="167"/>
                  </a:lnTo>
                  <a:cubicBezTo>
                    <a:pt x="5240" y="84"/>
                    <a:pt x="5168" y="1"/>
                    <a:pt x="508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40"/>
            <p:cNvSpPr/>
            <p:nvPr/>
          </p:nvSpPr>
          <p:spPr>
            <a:xfrm>
              <a:off x="8103515" y="1851535"/>
              <a:ext cx="10630" cy="21643"/>
            </a:xfrm>
            <a:custGeom>
              <a:rect b="b" l="l" r="r" t="t"/>
              <a:pathLst>
                <a:path extrusionOk="0" h="680" w="334">
                  <a:moveTo>
                    <a:pt x="167" y="1"/>
                  </a:moveTo>
                  <a:cubicBezTo>
                    <a:pt x="72" y="1"/>
                    <a:pt x="0" y="72"/>
                    <a:pt x="0" y="155"/>
                  </a:cubicBezTo>
                  <a:lnTo>
                    <a:pt x="0" y="513"/>
                  </a:lnTo>
                  <a:cubicBezTo>
                    <a:pt x="0" y="608"/>
                    <a:pt x="72" y="679"/>
                    <a:pt x="167" y="679"/>
                  </a:cubicBezTo>
                  <a:cubicBezTo>
                    <a:pt x="250" y="679"/>
                    <a:pt x="334" y="608"/>
                    <a:pt x="334" y="513"/>
                  </a:cubicBezTo>
                  <a:lnTo>
                    <a:pt x="334" y="155"/>
                  </a:lnTo>
                  <a:cubicBezTo>
                    <a:pt x="334" y="72"/>
                    <a:pt x="250" y="1"/>
                    <a:pt x="1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40"/>
            <p:cNvSpPr/>
            <p:nvPr/>
          </p:nvSpPr>
          <p:spPr>
            <a:xfrm>
              <a:off x="8226306" y="1851535"/>
              <a:ext cx="10248" cy="21643"/>
            </a:xfrm>
            <a:custGeom>
              <a:rect b="b" l="l" r="r" t="t"/>
              <a:pathLst>
                <a:path extrusionOk="0" h="680" w="322">
                  <a:moveTo>
                    <a:pt x="167" y="1"/>
                  </a:moveTo>
                  <a:cubicBezTo>
                    <a:pt x="71" y="1"/>
                    <a:pt x="0" y="72"/>
                    <a:pt x="0" y="155"/>
                  </a:cubicBezTo>
                  <a:lnTo>
                    <a:pt x="0" y="513"/>
                  </a:lnTo>
                  <a:cubicBezTo>
                    <a:pt x="0" y="608"/>
                    <a:pt x="71" y="679"/>
                    <a:pt x="167" y="679"/>
                  </a:cubicBezTo>
                  <a:cubicBezTo>
                    <a:pt x="250" y="679"/>
                    <a:pt x="322" y="608"/>
                    <a:pt x="322" y="513"/>
                  </a:cubicBezTo>
                  <a:lnTo>
                    <a:pt x="322" y="155"/>
                  </a:lnTo>
                  <a:cubicBezTo>
                    <a:pt x="322" y="72"/>
                    <a:pt x="250" y="1"/>
                    <a:pt x="1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40"/>
            <p:cNvSpPr/>
            <p:nvPr/>
          </p:nvSpPr>
          <p:spPr>
            <a:xfrm>
              <a:off x="8020159" y="1516551"/>
              <a:ext cx="300897" cy="284251"/>
            </a:xfrm>
            <a:custGeom>
              <a:rect b="b" l="l" r="r" t="t"/>
              <a:pathLst>
                <a:path extrusionOk="0" h="8931" w="9454">
                  <a:moveTo>
                    <a:pt x="6263" y="596"/>
                  </a:moveTo>
                  <a:lnTo>
                    <a:pt x="6263" y="596"/>
                  </a:lnTo>
                  <a:cubicBezTo>
                    <a:pt x="7060" y="894"/>
                    <a:pt x="7739" y="1406"/>
                    <a:pt x="8227" y="2084"/>
                  </a:cubicBezTo>
                  <a:lnTo>
                    <a:pt x="7322" y="2084"/>
                  </a:lnTo>
                  <a:cubicBezTo>
                    <a:pt x="7215" y="1846"/>
                    <a:pt x="7096" y="1620"/>
                    <a:pt x="6953" y="1394"/>
                  </a:cubicBezTo>
                  <a:cubicBezTo>
                    <a:pt x="6739" y="1084"/>
                    <a:pt x="6525" y="822"/>
                    <a:pt x="6263" y="596"/>
                  </a:cubicBezTo>
                  <a:close/>
                  <a:moveTo>
                    <a:pt x="3143" y="608"/>
                  </a:moveTo>
                  <a:cubicBezTo>
                    <a:pt x="2893" y="822"/>
                    <a:pt x="2667" y="1084"/>
                    <a:pt x="2453" y="1406"/>
                  </a:cubicBezTo>
                  <a:cubicBezTo>
                    <a:pt x="2322" y="1620"/>
                    <a:pt x="2203" y="1846"/>
                    <a:pt x="2084" y="2096"/>
                  </a:cubicBezTo>
                  <a:lnTo>
                    <a:pt x="1179" y="2096"/>
                  </a:lnTo>
                  <a:cubicBezTo>
                    <a:pt x="1667" y="1429"/>
                    <a:pt x="2357" y="905"/>
                    <a:pt x="3143" y="608"/>
                  </a:cubicBezTo>
                  <a:close/>
                  <a:moveTo>
                    <a:pt x="4560" y="322"/>
                  </a:moveTo>
                  <a:lnTo>
                    <a:pt x="4560" y="2096"/>
                  </a:lnTo>
                  <a:lnTo>
                    <a:pt x="2453" y="2096"/>
                  </a:lnTo>
                  <a:cubicBezTo>
                    <a:pt x="2929" y="1084"/>
                    <a:pt x="3691" y="393"/>
                    <a:pt x="4560" y="322"/>
                  </a:cubicBezTo>
                  <a:close/>
                  <a:moveTo>
                    <a:pt x="4882" y="322"/>
                  </a:moveTo>
                  <a:cubicBezTo>
                    <a:pt x="5751" y="393"/>
                    <a:pt x="6489" y="1084"/>
                    <a:pt x="6977" y="2096"/>
                  </a:cubicBezTo>
                  <a:lnTo>
                    <a:pt x="4882" y="2096"/>
                  </a:lnTo>
                  <a:lnTo>
                    <a:pt x="4882" y="322"/>
                  </a:lnTo>
                  <a:close/>
                  <a:moveTo>
                    <a:pt x="1953" y="2418"/>
                  </a:moveTo>
                  <a:cubicBezTo>
                    <a:pt x="1715" y="3084"/>
                    <a:pt x="1584" y="3799"/>
                    <a:pt x="1560" y="4549"/>
                  </a:cubicBezTo>
                  <a:lnTo>
                    <a:pt x="310" y="4549"/>
                  </a:lnTo>
                  <a:cubicBezTo>
                    <a:pt x="345" y="3775"/>
                    <a:pt x="572" y="3049"/>
                    <a:pt x="953" y="2418"/>
                  </a:cubicBezTo>
                  <a:close/>
                  <a:moveTo>
                    <a:pt x="8465" y="2429"/>
                  </a:moveTo>
                  <a:cubicBezTo>
                    <a:pt x="8858" y="3049"/>
                    <a:pt x="9085" y="3775"/>
                    <a:pt x="9108" y="4549"/>
                  </a:cubicBezTo>
                  <a:lnTo>
                    <a:pt x="7858" y="4549"/>
                  </a:lnTo>
                  <a:cubicBezTo>
                    <a:pt x="7846" y="3799"/>
                    <a:pt x="7715" y="3084"/>
                    <a:pt x="7477" y="2429"/>
                  </a:cubicBezTo>
                  <a:close/>
                  <a:moveTo>
                    <a:pt x="1560" y="4882"/>
                  </a:moveTo>
                  <a:cubicBezTo>
                    <a:pt x="1584" y="5585"/>
                    <a:pt x="1703" y="6251"/>
                    <a:pt x="1905" y="6870"/>
                  </a:cubicBezTo>
                  <a:lnTo>
                    <a:pt x="1953" y="7001"/>
                  </a:lnTo>
                  <a:lnTo>
                    <a:pt x="953" y="7001"/>
                  </a:lnTo>
                  <a:cubicBezTo>
                    <a:pt x="572" y="6382"/>
                    <a:pt x="345" y="5656"/>
                    <a:pt x="310" y="4882"/>
                  </a:cubicBezTo>
                  <a:close/>
                  <a:moveTo>
                    <a:pt x="9096" y="4894"/>
                  </a:moveTo>
                  <a:cubicBezTo>
                    <a:pt x="9085" y="5608"/>
                    <a:pt x="8870" y="6323"/>
                    <a:pt x="8501" y="6954"/>
                  </a:cubicBezTo>
                  <a:cubicBezTo>
                    <a:pt x="8489" y="6966"/>
                    <a:pt x="8465" y="6990"/>
                    <a:pt x="8453" y="7001"/>
                  </a:cubicBezTo>
                  <a:lnTo>
                    <a:pt x="7453" y="7001"/>
                  </a:lnTo>
                  <a:lnTo>
                    <a:pt x="7501" y="6870"/>
                  </a:lnTo>
                  <a:cubicBezTo>
                    <a:pt x="7715" y="6251"/>
                    <a:pt x="7834" y="5585"/>
                    <a:pt x="7846" y="4894"/>
                  </a:cubicBezTo>
                  <a:close/>
                  <a:moveTo>
                    <a:pt x="4715" y="1"/>
                  </a:moveTo>
                  <a:cubicBezTo>
                    <a:pt x="3465" y="1"/>
                    <a:pt x="2262" y="489"/>
                    <a:pt x="1381" y="1382"/>
                  </a:cubicBezTo>
                  <a:cubicBezTo>
                    <a:pt x="488" y="2275"/>
                    <a:pt x="0" y="3465"/>
                    <a:pt x="0" y="4715"/>
                  </a:cubicBezTo>
                  <a:cubicBezTo>
                    <a:pt x="0" y="6489"/>
                    <a:pt x="976" y="8097"/>
                    <a:pt x="2548" y="8918"/>
                  </a:cubicBezTo>
                  <a:cubicBezTo>
                    <a:pt x="2572" y="8930"/>
                    <a:pt x="2584" y="8930"/>
                    <a:pt x="2619" y="8930"/>
                  </a:cubicBezTo>
                  <a:cubicBezTo>
                    <a:pt x="2679" y="8930"/>
                    <a:pt x="2738" y="8895"/>
                    <a:pt x="2762" y="8835"/>
                  </a:cubicBezTo>
                  <a:cubicBezTo>
                    <a:pt x="2810" y="8764"/>
                    <a:pt x="2786" y="8656"/>
                    <a:pt x="2691" y="8621"/>
                  </a:cubicBezTo>
                  <a:cubicBezTo>
                    <a:pt x="2084" y="8299"/>
                    <a:pt x="1572" y="7859"/>
                    <a:pt x="1191" y="7335"/>
                  </a:cubicBezTo>
                  <a:lnTo>
                    <a:pt x="2096" y="7335"/>
                  </a:lnTo>
                  <a:cubicBezTo>
                    <a:pt x="2286" y="7775"/>
                    <a:pt x="2548" y="8180"/>
                    <a:pt x="2846" y="8514"/>
                  </a:cubicBezTo>
                  <a:cubicBezTo>
                    <a:pt x="2877" y="8551"/>
                    <a:pt x="2918" y="8569"/>
                    <a:pt x="2961" y="8569"/>
                  </a:cubicBezTo>
                  <a:cubicBezTo>
                    <a:pt x="3002" y="8569"/>
                    <a:pt x="3044" y="8554"/>
                    <a:pt x="3084" y="8525"/>
                  </a:cubicBezTo>
                  <a:cubicBezTo>
                    <a:pt x="3155" y="8466"/>
                    <a:pt x="3155" y="8359"/>
                    <a:pt x="3096" y="8287"/>
                  </a:cubicBezTo>
                  <a:cubicBezTo>
                    <a:pt x="2858" y="8013"/>
                    <a:pt x="2643" y="7692"/>
                    <a:pt x="2465" y="7335"/>
                  </a:cubicBezTo>
                  <a:cubicBezTo>
                    <a:pt x="2548" y="7323"/>
                    <a:pt x="2619" y="7263"/>
                    <a:pt x="2619" y="7168"/>
                  </a:cubicBezTo>
                  <a:cubicBezTo>
                    <a:pt x="2619" y="7085"/>
                    <a:pt x="2548" y="7001"/>
                    <a:pt x="2453" y="7001"/>
                  </a:cubicBezTo>
                  <a:lnTo>
                    <a:pt x="2334" y="7001"/>
                  </a:lnTo>
                  <a:cubicBezTo>
                    <a:pt x="2084" y="6370"/>
                    <a:pt x="1929" y="5632"/>
                    <a:pt x="1917" y="4882"/>
                  </a:cubicBezTo>
                  <a:lnTo>
                    <a:pt x="2096" y="4882"/>
                  </a:lnTo>
                  <a:cubicBezTo>
                    <a:pt x="2191" y="4882"/>
                    <a:pt x="2262" y="4799"/>
                    <a:pt x="2262" y="4715"/>
                  </a:cubicBezTo>
                  <a:cubicBezTo>
                    <a:pt x="2262" y="4620"/>
                    <a:pt x="2191" y="4549"/>
                    <a:pt x="2096" y="4549"/>
                  </a:cubicBezTo>
                  <a:lnTo>
                    <a:pt x="1917" y="4549"/>
                  </a:lnTo>
                  <a:cubicBezTo>
                    <a:pt x="1929" y="3775"/>
                    <a:pt x="2084" y="3049"/>
                    <a:pt x="2334" y="2418"/>
                  </a:cubicBezTo>
                  <a:lnTo>
                    <a:pt x="4572" y="2418"/>
                  </a:lnTo>
                  <a:lnTo>
                    <a:pt x="4572" y="2775"/>
                  </a:lnTo>
                  <a:cubicBezTo>
                    <a:pt x="4572" y="2870"/>
                    <a:pt x="4643" y="2941"/>
                    <a:pt x="4727" y="2941"/>
                  </a:cubicBezTo>
                  <a:cubicBezTo>
                    <a:pt x="4822" y="2941"/>
                    <a:pt x="4894" y="2870"/>
                    <a:pt x="4894" y="2775"/>
                  </a:cubicBezTo>
                  <a:lnTo>
                    <a:pt x="4894" y="2418"/>
                  </a:lnTo>
                  <a:lnTo>
                    <a:pt x="7132" y="2418"/>
                  </a:lnTo>
                  <a:cubicBezTo>
                    <a:pt x="7370" y="3049"/>
                    <a:pt x="7513" y="3775"/>
                    <a:pt x="7549" y="4549"/>
                  </a:cubicBezTo>
                  <a:lnTo>
                    <a:pt x="7370" y="4549"/>
                  </a:lnTo>
                  <a:cubicBezTo>
                    <a:pt x="7275" y="4549"/>
                    <a:pt x="7203" y="4620"/>
                    <a:pt x="7203" y="4715"/>
                  </a:cubicBezTo>
                  <a:cubicBezTo>
                    <a:pt x="7203" y="4799"/>
                    <a:pt x="7275" y="4882"/>
                    <a:pt x="7370" y="4882"/>
                  </a:cubicBezTo>
                  <a:lnTo>
                    <a:pt x="7549" y="4882"/>
                  </a:lnTo>
                  <a:cubicBezTo>
                    <a:pt x="7525" y="5632"/>
                    <a:pt x="7382" y="6370"/>
                    <a:pt x="7132" y="7001"/>
                  </a:cubicBezTo>
                  <a:lnTo>
                    <a:pt x="7013" y="7001"/>
                  </a:lnTo>
                  <a:cubicBezTo>
                    <a:pt x="6918" y="7001"/>
                    <a:pt x="6846" y="7085"/>
                    <a:pt x="6846" y="7168"/>
                  </a:cubicBezTo>
                  <a:cubicBezTo>
                    <a:pt x="6846" y="7263"/>
                    <a:pt x="6906" y="7323"/>
                    <a:pt x="6989" y="7335"/>
                  </a:cubicBezTo>
                  <a:cubicBezTo>
                    <a:pt x="6810" y="7692"/>
                    <a:pt x="6608" y="8025"/>
                    <a:pt x="6370" y="8287"/>
                  </a:cubicBezTo>
                  <a:cubicBezTo>
                    <a:pt x="6310" y="8359"/>
                    <a:pt x="6310" y="8466"/>
                    <a:pt x="6382" y="8525"/>
                  </a:cubicBezTo>
                  <a:cubicBezTo>
                    <a:pt x="6418" y="8549"/>
                    <a:pt x="6453" y="8573"/>
                    <a:pt x="6489" y="8573"/>
                  </a:cubicBezTo>
                  <a:cubicBezTo>
                    <a:pt x="6537" y="8573"/>
                    <a:pt x="6572" y="8549"/>
                    <a:pt x="6608" y="8514"/>
                  </a:cubicBezTo>
                  <a:cubicBezTo>
                    <a:pt x="6894" y="8180"/>
                    <a:pt x="7144" y="7787"/>
                    <a:pt x="7346" y="7335"/>
                  </a:cubicBezTo>
                  <a:lnTo>
                    <a:pt x="8263" y="7335"/>
                  </a:lnTo>
                  <a:cubicBezTo>
                    <a:pt x="7906" y="7811"/>
                    <a:pt x="7441" y="8228"/>
                    <a:pt x="6918" y="8525"/>
                  </a:cubicBezTo>
                  <a:cubicBezTo>
                    <a:pt x="6846" y="8573"/>
                    <a:pt x="6810" y="8680"/>
                    <a:pt x="6858" y="8752"/>
                  </a:cubicBezTo>
                  <a:cubicBezTo>
                    <a:pt x="6891" y="8801"/>
                    <a:pt x="6951" y="8833"/>
                    <a:pt x="7009" y="8833"/>
                  </a:cubicBezTo>
                  <a:cubicBezTo>
                    <a:pt x="7036" y="8833"/>
                    <a:pt x="7062" y="8826"/>
                    <a:pt x="7084" y="8811"/>
                  </a:cubicBezTo>
                  <a:cubicBezTo>
                    <a:pt x="7787" y="8406"/>
                    <a:pt x="8382" y="7811"/>
                    <a:pt x="8799" y="7109"/>
                  </a:cubicBezTo>
                  <a:cubicBezTo>
                    <a:pt x="9227" y="6382"/>
                    <a:pt x="9454" y="5561"/>
                    <a:pt x="9454" y="4715"/>
                  </a:cubicBezTo>
                  <a:cubicBezTo>
                    <a:pt x="9442" y="3453"/>
                    <a:pt x="8942" y="2275"/>
                    <a:pt x="8049" y="1382"/>
                  </a:cubicBezTo>
                  <a:cubicBezTo>
                    <a:pt x="7156" y="489"/>
                    <a:pt x="5965" y="1"/>
                    <a:pt x="47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6" name="Google Shape;1046;p40"/>
          <p:cNvGrpSpPr/>
          <p:nvPr/>
        </p:nvGrpSpPr>
        <p:grpSpPr>
          <a:xfrm>
            <a:off x="4327703" y="3406775"/>
            <a:ext cx="488594" cy="538055"/>
            <a:chOff x="7562766" y="1514864"/>
            <a:chExt cx="327059" cy="360192"/>
          </a:xfrm>
        </p:grpSpPr>
        <p:sp>
          <p:nvSpPr>
            <p:cNvPr id="1047" name="Google Shape;1047;p40"/>
            <p:cNvSpPr/>
            <p:nvPr/>
          </p:nvSpPr>
          <p:spPr>
            <a:xfrm>
              <a:off x="7662418" y="1600289"/>
              <a:ext cx="127724" cy="165248"/>
            </a:xfrm>
            <a:custGeom>
              <a:rect b="b" l="l" r="r" t="t"/>
              <a:pathLst>
                <a:path extrusionOk="0" h="5192" w="4013">
                  <a:moveTo>
                    <a:pt x="2001" y="334"/>
                  </a:moveTo>
                  <a:cubicBezTo>
                    <a:pt x="2298" y="334"/>
                    <a:pt x="2548" y="513"/>
                    <a:pt x="2656" y="763"/>
                  </a:cubicBezTo>
                  <a:cubicBezTo>
                    <a:pt x="2679" y="846"/>
                    <a:pt x="2715" y="941"/>
                    <a:pt x="2715" y="1049"/>
                  </a:cubicBezTo>
                  <a:lnTo>
                    <a:pt x="2715" y="1227"/>
                  </a:lnTo>
                  <a:cubicBezTo>
                    <a:pt x="2441" y="1132"/>
                    <a:pt x="2322" y="846"/>
                    <a:pt x="2322" y="834"/>
                  </a:cubicBezTo>
                  <a:cubicBezTo>
                    <a:pt x="2298" y="775"/>
                    <a:pt x="2251" y="727"/>
                    <a:pt x="2179" y="727"/>
                  </a:cubicBezTo>
                  <a:cubicBezTo>
                    <a:pt x="2120" y="727"/>
                    <a:pt x="2060" y="763"/>
                    <a:pt x="2013" y="822"/>
                  </a:cubicBezTo>
                  <a:cubicBezTo>
                    <a:pt x="2013" y="822"/>
                    <a:pt x="1822" y="1180"/>
                    <a:pt x="1286" y="1239"/>
                  </a:cubicBezTo>
                  <a:lnTo>
                    <a:pt x="1286" y="1025"/>
                  </a:lnTo>
                  <a:cubicBezTo>
                    <a:pt x="1298" y="941"/>
                    <a:pt x="1310" y="846"/>
                    <a:pt x="1346" y="763"/>
                  </a:cubicBezTo>
                  <a:cubicBezTo>
                    <a:pt x="1453" y="513"/>
                    <a:pt x="1703" y="334"/>
                    <a:pt x="2001" y="334"/>
                  </a:cubicBezTo>
                  <a:close/>
                  <a:moveTo>
                    <a:pt x="2167" y="1180"/>
                  </a:moveTo>
                  <a:cubicBezTo>
                    <a:pt x="2263" y="1322"/>
                    <a:pt x="2465" y="1501"/>
                    <a:pt x="2727" y="1549"/>
                  </a:cubicBezTo>
                  <a:lnTo>
                    <a:pt x="2727" y="1775"/>
                  </a:lnTo>
                  <a:cubicBezTo>
                    <a:pt x="2727" y="2156"/>
                    <a:pt x="2429" y="2465"/>
                    <a:pt x="2048" y="2489"/>
                  </a:cubicBezTo>
                  <a:lnTo>
                    <a:pt x="1989" y="2489"/>
                  </a:lnTo>
                  <a:cubicBezTo>
                    <a:pt x="1596" y="2489"/>
                    <a:pt x="1298" y="2180"/>
                    <a:pt x="1298" y="1787"/>
                  </a:cubicBezTo>
                  <a:lnTo>
                    <a:pt x="1298" y="1561"/>
                  </a:lnTo>
                  <a:cubicBezTo>
                    <a:pt x="1727" y="1525"/>
                    <a:pt x="2001" y="1346"/>
                    <a:pt x="2167" y="1180"/>
                  </a:cubicBezTo>
                  <a:close/>
                  <a:moveTo>
                    <a:pt x="2215" y="2846"/>
                  </a:moveTo>
                  <a:lnTo>
                    <a:pt x="2132" y="3025"/>
                  </a:lnTo>
                  <a:lnTo>
                    <a:pt x="1906" y="3025"/>
                  </a:lnTo>
                  <a:lnTo>
                    <a:pt x="1810" y="2846"/>
                  </a:lnTo>
                  <a:close/>
                  <a:moveTo>
                    <a:pt x="2084" y="3347"/>
                  </a:moveTo>
                  <a:lnTo>
                    <a:pt x="2287" y="4180"/>
                  </a:lnTo>
                  <a:lnTo>
                    <a:pt x="2013" y="4442"/>
                  </a:lnTo>
                  <a:lnTo>
                    <a:pt x="1751" y="4180"/>
                  </a:lnTo>
                  <a:lnTo>
                    <a:pt x="1929" y="3347"/>
                  </a:lnTo>
                  <a:close/>
                  <a:moveTo>
                    <a:pt x="2572" y="2918"/>
                  </a:moveTo>
                  <a:cubicBezTo>
                    <a:pt x="2810" y="2989"/>
                    <a:pt x="3025" y="3120"/>
                    <a:pt x="3215" y="3311"/>
                  </a:cubicBezTo>
                  <a:cubicBezTo>
                    <a:pt x="3549" y="3620"/>
                    <a:pt x="3727" y="4025"/>
                    <a:pt x="3727" y="4442"/>
                  </a:cubicBezTo>
                  <a:lnTo>
                    <a:pt x="3668" y="4859"/>
                  </a:lnTo>
                  <a:lnTo>
                    <a:pt x="334" y="4859"/>
                  </a:lnTo>
                  <a:lnTo>
                    <a:pt x="334" y="4442"/>
                  </a:lnTo>
                  <a:cubicBezTo>
                    <a:pt x="334" y="4025"/>
                    <a:pt x="513" y="3620"/>
                    <a:pt x="834" y="3311"/>
                  </a:cubicBezTo>
                  <a:cubicBezTo>
                    <a:pt x="1013" y="3132"/>
                    <a:pt x="1239" y="2989"/>
                    <a:pt x="1477" y="2918"/>
                  </a:cubicBezTo>
                  <a:lnTo>
                    <a:pt x="1632" y="3204"/>
                  </a:lnTo>
                  <a:lnTo>
                    <a:pt x="1405" y="4192"/>
                  </a:lnTo>
                  <a:cubicBezTo>
                    <a:pt x="1394" y="4251"/>
                    <a:pt x="1405" y="4311"/>
                    <a:pt x="1453" y="4359"/>
                  </a:cubicBezTo>
                  <a:lnTo>
                    <a:pt x="1906" y="4775"/>
                  </a:lnTo>
                  <a:cubicBezTo>
                    <a:pt x="1941" y="4811"/>
                    <a:pt x="1989" y="4823"/>
                    <a:pt x="2025" y="4823"/>
                  </a:cubicBezTo>
                  <a:cubicBezTo>
                    <a:pt x="2072" y="4823"/>
                    <a:pt x="2096" y="4811"/>
                    <a:pt x="2144" y="4775"/>
                  </a:cubicBezTo>
                  <a:lnTo>
                    <a:pt x="2608" y="4359"/>
                  </a:lnTo>
                  <a:cubicBezTo>
                    <a:pt x="2656" y="4311"/>
                    <a:pt x="2668" y="4251"/>
                    <a:pt x="2656" y="4192"/>
                  </a:cubicBezTo>
                  <a:lnTo>
                    <a:pt x="2429" y="3204"/>
                  </a:lnTo>
                  <a:lnTo>
                    <a:pt x="2572" y="2918"/>
                  </a:lnTo>
                  <a:close/>
                  <a:moveTo>
                    <a:pt x="2001" y="1"/>
                  </a:moveTo>
                  <a:cubicBezTo>
                    <a:pt x="1417" y="1"/>
                    <a:pt x="953" y="465"/>
                    <a:pt x="953" y="1049"/>
                  </a:cubicBezTo>
                  <a:lnTo>
                    <a:pt x="953" y="1418"/>
                  </a:lnTo>
                  <a:lnTo>
                    <a:pt x="953" y="1787"/>
                  </a:lnTo>
                  <a:cubicBezTo>
                    <a:pt x="953" y="2120"/>
                    <a:pt x="1120" y="2418"/>
                    <a:pt x="1358" y="2608"/>
                  </a:cubicBezTo>
                  <a:cubicBezTo>
                    <a:pt x="572" y="2870"/>
                    <a:pt x="1" y="3608"/>
                    <a:pt x="1" y="4442"/>
                  </a:cubicBezTo>
                  <a:lnTo>
                    <a:pt x="1" y="5037"/>
                  </a:lnTo>
                  <a:cubicBezTo>
                    <a:pt x="1" y="5121"/>
                    <a:pt x="84" y="5192"/>
                    <a:pt x="167" y="5192"/>
                  </a:cubicBezTo>
                  <a:lnTo>
                    <a:pt x="3834" y="5192"/>
                  </a:lnTo>
                  <a:cubicBezTo>
                    <a:pt x="3918" y="5192"/>
                    <a:pt x="3989" y="5121"/>
                    <a:pt x="3989" y="5037"/>
                  </a:cubicBezTo>
                  <a:lnTo>
                    <a:pt x="3989" y="4442"/>
                  </a:lnTo>
                  <a:cubicBezTo>
                    <a:pt x="4013" y="3620"/>
                    <a:pt x="3430" y="2882"/>
                    <a:pt x="2644" y="2608"/>
                  </a:cubicBezTo>
                  <a:cubicBezTo>
                    <a:pt x="2882" y="2418"/>
                    <a:pt x="3037" y="2120"/>
                    <a:pt x="3037" y="1787"/>
                  </a:cubicBezTo>
                  <a:lnTo>
                    <a:pt x="3037" y="1418"/>
                  </a:lnTo>
                  <a:lnTo>
                    <a:pt x="3037" y="1049"/>
                  </a:lnTo>
                  <a:cubicBezTo>
                    <a:pt x="3037" y="465"/>
                    <a:pt x="2584" y="1"/>
                    <a:pt x="20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40"/>
            <p:cNvSpPr/>
            <p:nvPr/>
          </p:nvSpPr>
          <p:spPr>
            <a:xfrm>
              <a:off x="7599527" y="1548951"/>
              <a:ext cx="258853" cy="154841"/>
            </a:xfrm>
            <a:custGeom>
              <a:rect b="b" l="l" r="r" t="t"/>
              <a:pathLst>
                <a:path extrusionOk="0" h="4865" w="8133">
                  <a:moveTo>
                    <a:pt x="3974" y="1"/>
                  </a:moveTo>
                  <a:cubicBezTo>
                    <a:pt x="3947" y="1"/>
                    <a:pt x="3923" y="7"/>
                    <a:pt x="3905" y="18"/>
                  </a:cubicBezTo>
                  <a:cubicBezTo>
                    <a:pt x="3882" y="42"/>
                    <a:pt x="1798" y="1269"/>
                    <a:pt x="238" y="1269"/>
                  </a:cubicBezTo>
                  <a:cubicBezTo>
                    <a:pt x="167" y="1269"/>
                    <a:pt x="95" y="1328"/>
                    <a:pt x="72" y="1411"/>
                  </a:cubicBezTo>
                  <a:cubicBezTo>
                    <a:pt x="72" y="1423"/>
                    <a:pt x="0" y="1912"/>
                    <a:pt x="0" y="2662"/>
                  </a:cubicBezTo>
                  <a:cubicBezTo>
                    <a:pt x="0" y="2745"/>
                    <a:pt x="72" y="2816"/>
                    <a:pt x="167" y="2816"/>
                  </a:cubicBezTo>
                  <a:cubicBezTo>
                    <a:pt x="250" y="2816"/>
                    <a:pt x="333" y="2745"/>
                    <a:pt x="333" y="2662"/>
                  </a:cubicBezTo>
                  <a:cubicBezTo>
                    <a:pt x="333" y="2162"/>
                    <a:pt x="357" y="1781"/>
                    <a:pt x="393" y="1590"/>
                  </a:cubicBezTo>
                  <a:cubicBezTo>
                    <a:pt x="1060" y="1554"/>
                    <a:pt x="1857" y="1352"/>
                    <a:pt x="2786" y="947"/>
                  </a:cubicBezTo>
                  <a:cubicBezTo>
                    <a:pt x="3346" y="697"/>
                    <a:pt x="3798" y="459"/>
                    <a:pt x="3977" y="352"/>
                  </a:cubicBezTo>
                  <a:cubicBezTo>
                    <a:pt x="4155" y="459"/>
                    <a:pt x="4596" y="697"/>
                    <a:pt x="5167" y="947"/>
                  </a:cubicBezTo>
                  <a:cubicBezTo>
                    <a:pt x="6084" y="1352"/>
                    <a:pt x="6894" y="1566"/>
                    <a:pt x="7561" y="1590"/>
                  </a:cubicBezTo>
                  <a:cubicBezTo>
                    <a:pt x="7608" y="2007"/>
                    <a:pt x="7715" y="3281"/>
                    <a:pt x="7394" y="4662"/>
                  </a:cubicBezTo>
                  <a:cubicBezTo>
                    <a:pt x="7382" y="4757"/>
                    <a:pt x="7430" y="4840"/>
                    <a:pt x="7513" y="4864"/>
                  </a:cubicBezTo>
                  <a:lnTo>
                    <a:pt x="7549" y="4864"/>
                  </a:lnTo>
                  <a:cubicBezTo>
                    <a:pt x="7620" y="4864"/>
                    <a:pt x="7692" y="4805"/>
                    <a:pt x="7715" y="4721"/>
                  </a:cubicBezTo>
                  <a:cubicBezTo>
                    <a:pt x="8132" y="3007"/>
                    <a:pt x="7894" y="1483"/>
                    <a:pt x="7894" y="1411"/>
                  </a:cubicBezTo>
                  <a:cubicBezTo>
                    <a:pt x="7870" y="1328"/>
                    <a:pt x="7799" y="1269"/>
                    <a:pt x="7727" y="1269"/>
                  </a:cubicBezTo>
                  <a:cubicBezTo>
                    <a:pt x="6168" y="1269"/>
                    <a:pt x="4096" y="42"/>
                    <a:pt x="4060" y="18"/>
                  </a:cubicBezTo>
                  <a:cubicBezTo>
                    <a:pt x="4030" y="7"/>
                    <a:pt x="4001" y="1"/>
                    <a:pt x="39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40"/>
            <p:cNvSpPr/>
            <p:nvPr/>
          </p:nvSpPr>
          <p:spPr>
            <a:xfrm>
              <a:off x="7599909" y="1648380"/>
              <a:ext cx="242175" cy="190679"/>
            </a:xfrm>
            <a:custGeom>
              <a:rect b="b" l="l" r="r" t="t"/>
              <a:pathLst>
                <a:path extrusionOk="0" h="5991" w="7609">
                  <a:moveTo>
                    <a:pt x="185" y="1"/>
                  </a:moveTo>
                  <a:cubicBezTo>
                    <a:pt x="179" y="1"/>
                    <a:pt x="173" y="1"/>
                    <a:pt x="167" y="2"/>
                  </a:cubicBezTo>
                  <a:cubicBezTo>
                    <a:pt x="71" y="2"/>
                    <a:pt x="0" y="97"/>
                    <a:pt x="12" y="181"/>
                  </a:cubicBezTo>
                  <a:cubicBezTo>
                    <a:pt x="95" y="1419"/>
                    <a:pt x="369" y="2502"/>
                    <a:pt x="869" y="3419"/>
                  </a:cubicBezTo>
                  <a:cubicBezTo>
                    <a:pt x="1536" y="4669"/>
                    <a:pt x="2560" y="5526"/>
                    <a:pt x="3929" y="5979"/>
                  </a:cubicBezTo>
                  <a:cubicBezTo>
                    <a:pt x="3941" y="5979"/>
                    <a:pt x="3965" y="5991"/>
                    <a:pt x="3989" y="5991"/>
                  </a:cubicBezTo>
                  <a:cubicBezTo>
                    <a:pt x="4001" y="5991"/>
                    <a:pt x="4024" y="5991"/>
                    <a:pt x="4048" y="5979"/>
                  </a:cubicBezTo>
                  <a:cubicBezTo>
                    <a:pt x="4941" y="5681"/>
                    <a:pt x="5691" y="5217"/>
                    <a:pt x="6287" y="4574"/>
                  </a:cubicBezTo>
                  <a:cubicBezTo>
                    <a:pt x="6882" y="3931"/>
                    <a:pt x="7322" y="3133"/>
                    <a:pt x="7608" y="2181"/>
                  </a:cubicBezTo>
                  <a:cubicBezTo>
                    <a:pt x="7608" y="2097"/>
                    <a:pt x="7560" y="2002"/>
                    <a:pt x="7477" y="1966"/>
                  </a:cubicBezTo>
                  <a:cubicBezTo>
                    <a:pt x="7463" y="1963"/>
                    <a:pt x="7448" y="1961"/>
                    <a:pt x="7434" y="1961"/>
                  </a:cubicBezTo>
                  <a:cubicBezTo>
                    <a:pt x="7358" y="1961"/>
                    <a:pt x="7293" y="2013"/>
                    <a:pt x="7263" y="2074"/>
                  </a:cubicBezTo>
                  <a:cubicBezTo>
                    <a:pt x="7001" y="2990"/>
                    <a:pt x="6560" y="3741"/>
                    <a:pt x="6013" y="4336"/>
                  </a:cubicBezTo>
                  <a:cubicBezTo>
                    <a:pt x="5465" y="4919"/>
                    <a:pt x="4774" y="5348"/>
                    <a:pt x="3977" y="5634"/>
                  </a:cubicBezTo>
                  <a:cubicBezTo>
                    <a:pt x="2727" y="5205"/>
                    <a:pt x="1774" y="4395"/>
                    <a:pt x="1143" y="3252"/>
                  </a:cubicBezTo>
                  <a:cubicBezTo>
                    <a:pt x="691" y="2383"/>
                    <a:pt x="417" y="1347"/>
                    <a:pt x="345" y="157"/>
                  </a:cubicBezTo>
                  <a:cubicBezTo>
                    <a:pt x="345" y="68"/>
                    <a:pt x="263" y="1"/>
                    <a:pt x="18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40"/>
            <p:cNvSpPr/>
            <p:nvPr/>
          </p:nvSpPr>
          <p:spPr>
            <a:xfrm>
              <a:off x="7562766" y="1514864"/>
              <a:ext cx="327059" cy="360192"/>
            </a:xfrm>
            <a:custGeom>
              <a:rect b="b" l="l" r="r" t="t"/>
              <a:pathLst>
                <a:path extrusionOk="0" h="11317" w="10276">
                  <a:moveTo>
                    <a:pt x="5132" y="363"/>
                  </a:moveTo>
                  <a:cubicBezTo>
                    <a:pt x="5334" y="482"/>
                    <a:pt x="5906" y="792"/>
                    <a:pt x="6644" y="1125"/>
                  </a:cubicBezTo>
                  <a:cubicBezTo>
                    <a:pt x="7823" y="1625"/>
                    <a:pt x="8835" y="1899"/>
                    <a:pt x="9668" y="1923"/>
                  </a:cubicBezTo>
                  <a:cubicBezTo>
                    <a:pt x="9728" y="2375"/>
                    <a:pt x="9882" y="3947"/>
                    <a:pt x="9501" y="5673"/>
                  </a:cubicBezTo>
                  <a:cubicBezTo>
                    <a:pt x="9251" y="6888"/>
                    <a:pt x="8823" y="7912"/>
                    <a:pt x="8192" y="8757"/>
                  </a:cubicBezTo>
                  <a:cubicBezTo>
                    <a:pt x="7442" y="9781"/>
                    <a:pt x="6406" y="10531"/>
                    <a:pt x="5132" y="10972"/>
                  </a:cubicBezTo>
                  <a:cubicBezTo>
                    <a:pt x="3846" y="10543"/>
                    <a:pt x="2822" y="9805"/>
                    <a:pt x="2060" y="8769"/>
                  </a:cubicBezTo>
                  <a:cubicBezTo>
                    <a:pt x="1453" y="7936"/>
                    <a:pt x="1012" y="6900"/>
                    <a:pt x="750" y="5709"/>
                  </a:cubicBezTo>
                  <a:cubicBezTo>
                    <a:pt x="393" y="3983"/>
                    <a:pt x="536" y="2387"/>
                    <a:pt x="596" y="1923"/>
                  </a:cubicBezTo>
                  <a:cubicBezTo>
                    <a:pt x="1429" y="1899"/>
                    <a:pt x="2453" y="1625"/>
                    <a:pt x="3608" y="1125"/>
                  </a:cubicBezTo>
                  <a:cubicBezTo>
                    <a:pt x="4346" y="816"/>
                    <a:pt x="4917" y="482"/>
                    <a:pt x="5132" y="363"/>
                  </a:cubicBezTo>
                  <a:close/>
                  <a:moveTo>
                    <a:pt x="5129" y="0"/>
                  </a:moveTo>
                  <a:cubicBezTo>
                    <a:pt x="5102" y="0"/>
                    <a:pt x="5078" y="6"/>
                    <a:pt x="5060" y="18"/>
                  </a:cubicBezTo>
                  <a:cubicBezTo>
                    <a:pt x="5025" y="42"/>
                    <a:pt x="2417" y="1589"/>
                    <a:pt x="453" y="1589"/>
                  </a:cubicBezTo>
                  <a:cubicBezTo>
                    <a:pt x="381" y="1589"/>
                    <a:pt x="310" y="1649"/>
                    <a:pt x="298" y="1720"/>
                  </a:cubicBezTo>
                  <a:cubicBezTo>
                    <a:pt x="274" y="1792"/>
                    <a:pt x="0" y="3637"/>
                    <a:pt x="441" y="5757"/>
                  </a:cubicBezTo>
                  <a:cubicBezTo>
                    <a:pt x="691" y="7007"/>
                    <a:pt x="1155" y="8078"/>
                    <a:pt x="1810" y="8948"/>
                  </a:cubicBezTo>
                  <a:cubicBezTo>
                    <a:pt x="2620" y="10055"/>
                    <a:pt x="3727" y="10841"/>
                    <a:pt x="5096" y="11305"/>
                  </a:cubicBezTo>
                  <a:cubicBezTo>
                    <a:pt x="5120" y="11305"/>
                    <a:pt x="5132" y="11317"/>
                    <a:pt x="5156" y="11317"/>
                  </a:cubicBezTo>
                  <a:cubicBezTo>
                    <a:pt x="5179" y="11317"/>
                    <a:pt x="5191" y="11317"/>
                    <a:pt x="5215" y="11305"/>
                  </a:cubicBezTo>
                  <a:cubicBezTo>
                    <a:pt x="6584" y="10841"/>
                    <a:pt x="7692" y="10055"/>
                    <a:pt x="8513" y="8948"/>
                  </a:cubicBezTo>
                  <a:cubicBezTo>
                    <a:pt x="9144" y="8078"/>
                    <a:pt x="9609" y="6983"/>
                    <a:pt x="9882" y="5757"/>
                  </a:cubicBezTo>
                  <a:cubicBezTo>
                    <a:pt x="10275" y="3637"/>
                    <a:pt x="10001" y="1792"/>
                    <a:pt x="9978" y="1720"/>
                  </a:cubicBezTo>
                  <a:cubicBezTo>
                    <a:pt x="9966" y="1649"/>
                    <a:pt x="9894" y="1589"/>
                    <a:pt x="9823" y="1589"/>
                  </a:cubicBezTo>
                  <a:cubicBezTo>
                    <a:pt x="7858" y="1589"/>
                    <a:pt x="5251" y="42"/>
                    <a:pt x="5215" y="18"/>
                  </a:cubicBezTo>
                  <a:cubicBezTo>
                    <a:pt x="5185" y="6"/>
                    <a:pt x="5156" y="0"/>
                    <a:pt x="51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1" name="Google Shape;1051;p40"/>
          <p:cNvGrpSpPr/>
          <p:nvPr/>
        </p:nvGrpSpPr>
        <p:grpSpPr>
          <a:xfrm>
            <a:off x="7074070" y="3450753"/>
            <a:ext cx="515220" cy="450098"/>
            <a:chOff x="7551754" y="3390808"/>
            <a:chExt cx="344883" cy="301311"/>
          </a:xfrm>
        </p:grpSpPr>
        <p:sp>
          <p:nvSpPr>
            <p:cNvPr id="1052" name="Google Shape;1052;p40"/>
            <p:cNvSpPr/>
            <p:nvPr/>
          </p:nvSpPr>
          <p:spPr>
            <a:xfrm>
              <a:off x="7551754" y="3390808"/>
              <a:ext cx="344883" cy="301311"/>
            </a:xfrm>
            <a:custGeom>
              <a:rect b="b" l="l" r="r" t="t"/>
              <a:pathLst>
                <a:path extrusionOk="0" h="9467" w="10836">
                  <a:moveTo>
                    <a:pt x="6097" y="334"/>
                  </a:moveTo>
                  <a:lnTo>
                    <a:pt x="5799" y="3049"/>
                  </a:lnTo>
                  <a:cubicBezTo>
                    <a:pt x="5799" y="3049"/>
                    <a:pt x="5799" y="3073"/>
                    <a:pt x="5787" y="3073"/>
                  </a:cubicBezTo>
                  <a:lnTo>
                    <a:pt x="5073" y="3073"/>
                  </a:lnTo>
                  <a:cubicBezTo>
                    <a:pt x="5073" y="3073"/>
                    <a:pt x="5061" y="3073"/>
                    <a:pt x="5061" y="3049"/>
                  </a:cubicBezTo>
                  <a:lnTo>
                    <a:pt x="4763" y="334"/>
                  </a:lnTo>
                  <a:close/>
                  <a:moveTo>
                    <a:pt x="10336" y="2692"/>
                  </a:moveTo>
                  <a:cubicBezTo>
                    <a:pt x="10443" y="2692"/>
                    <a:pt x="10526" y="2763"/>
                    <a:pt x="10526" y="2870"/>
                  </a:cubicBezTo>
                  <a:lnTo>
                    <a:pt x="10526" y="8978"/>
                  </a:lnTo>
                  <a:cubicBezTo>
                    <a:pt x="10526" y="9085"/>
                    <a:pt x="10443" y="9157"/>
                    <a:pt x="10347" y="9157"/>
                  </a:cubicBezTo>
                  <a:lnTo>
                    <a:pt x="525" y="9157"/>
                  </a:lnTo>
                  <a:cubicBezTo>
                    <a:pt x="418" y="9157"/>
                    <a:pt x="346" y="9085"/>
                    <a:pt x="346" y="8978"/>
                  </a:cubicBezTo>
                  <a:lnTo>
                    <a:pt x="346" y="2870"/>
                  </a:lnTo>
                  <a:cubicBezTo>
                    <a:pt x="346" y="2763"/>
                    <a:pt x="418" y="2692"/>
                    <a:pt x="525" y="2692"/>
                  </a:cubicBezTo>
                  <a:lnTo>
                    <a:pt x="4704" y="2692"/>
                  </a:lnTo>
                  <a:lnTo>
                    <a:pt x="4752" y="3084"/>
                  </a:lnTo>
                  <a:cubicBezTo>
                    <a:pt x="4763" y="3251"/>
                    <a:pt x="4906" y="3382"/>
                    <a:pt x="5073" y="3382"/>
                  </a:cubicBezTo>
                  <a:lnTo>
                    <a:pt x="5787" y="3382"/>
                  </a:lnTo>
                  <a:cubicBezTo>
                    <a:pt x="5954" y="3382"/>
                    <a:pt x="6097" y="3263"/>
                    <a:pt x="6121" y="3084"/>
                  </a:cubicBezTo>
                  <a:lnTo>
                    <a:pt x="6156" y="2692"/>
                  </a:lnTo>
                  <a:close/>
                  <a:moveTo>
                    <a:pt x="4573" y="1"/>
                  </a:moveTo>
                  <a:cubicBezTo>
                    <a:pt x="4525" y="1"/>
                    <a:pt x="4478" y="13"/>
                    <a:pt x="4454" y="60"/>
                  </a:cubicBezTo>
                  <a:cubicBezTo>
                    <a:pt x="4418" y="96"/>
                    <a:pt x="4406" y="132"/>
                    <a:pt x="4406" y="179"/>
                  </a:cubicBezTo>
                  <a:lnTo>
                    <a:pt x="4644" y="2382"/>
                  </a:lnTo>
                  <a:lnTo>
                    <a:pt x="489" y="2382"/>
                  </a:lnTo>
                  <a:cubicBezTo>
                    <a:pt x="215" y="2382"/>
                    <a:pt x="1" y="2608"/>
                    <a:pt x="1" y="2870"/>
                  </a:cubicBezTo>
                  <a:lnTo>
                    <a:pt x="1" y="8978"/>
                  </a:lnTo>
                  <a:cubicBezTo>
                    <a:pt x="1" y="9240"/>
                    <a:pt x="215" y="9466"/>
                    <a:pt x="489" y="9466"/>
                  </a:cubicBezTo>
                  <a:lnTo>
                    <a:pt x="10312" y="9466"/>
                  </a:lnTo>
                  <a:cubicBezTo>
                    <a:pt x="10574" y="9466"/>
                    <a:pt x="10800" y="9240"/>
                    <a:pt x="10800" y="8978"/>
                  </a:cubicBezTo>
                  <a:lnTo>
                    <a:pt x="10800" y="2870"/>
                  </a:lnTo>
                  <a:cubicBezTo>
                    <a:pt x="10836" y="2608"/>
                    <a:pt x="10609" y="2382"/>
                    <a:pt x="10347" y="2382"/>
                  </a:cubicBezTo>
                  <a:lnTo>
                    <a:pt x="6192" y="2382"/>
                  </a:lnTo>
                  <a:lnTo>
                    <a:pt x="6430" y="179"/>
                  </a:lnTo>
                  <a:cubicBezTo>
                    <a:pt x="6430" y="132"/>
                    <a:pt x="6418" y="96"/>
                    <a:pt x="6383" y="60"/>
                  </a:cubicBezTo>
                  <a:cubicBezTo>
                    <a:pt x="6359" y="36"/>
                    <a:pt x="6311" y="1"/>
                    <a:pt x="626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40"/>
            <p:cNvSpPr/>
            <p:nvPr/>
          </p:nvSpPr>
          <p:spPr>
            <a:xfrm>
              <a:off x="7584345" y="3509811"/>
              <a:ext cx="117889" cy="150098"/>
            </a:xfrm>
            <a:custGeom>
              <a:rect b="b" l="l" r="r" t="t"/>
              <a:pathLst>
                <a:path extrusionOk="0" h="4716" w="3704">
                  <a:moveTo>
                    <a:pt x="2037" y="1143"/>
                  </a:moveTo>
                  <a:cubicBezTo>
                    <a:pt x="2239" y="1143"/>
                    <a:pt x="2394" y="1310"/>
                    <a:pt x="2394" y="1501"/>
                  </a:cubicBezTo>
                  <a:lnTo>
                    <a:pt x="2394" y="1846"/>
                  </a:lnTo>
                  <a:cubicBezTo>
                    <a:pt x="2382" y="2143"/>
                    <a:pt x="2144" y="2370"/>
                    <a:pt x="1858" y="2370"/>
                  </a:cubicBezTo>
                  <a:cubicBezTo>
                    <a:pt x="1572" y="2370"/>
                    <a:pt x="1346" y="2132"/>
                    <a:pt x="1346" y="1846"/>
                  </a:cubicBezTo>
                  <a:lnTo>
                    <a:pt x="1346" y="1501"/>
                  </a:lnTo>
                  <a:cubicBezTo>
                    <a:pt x="1346" y="1310"/>
                    <a:pt x="1501" y="1143"/>
                    <a:pt x="1703" y="1143"/>
                  </a:cubicBezTo>
                  <a:close/>
                  <a:moveTo>
                    <a:pt x="2025" y="2667"/>
                  </a:moveTo>
                  <a:lnTo>
                    <a:pt x="2025" y="2751"/>
                  </a:lnTo>
                  <a:cubicBezTo>
                    <a:pt x="2037" y="2822"/>
                    <a:pt x="2061" y="2870"/>
                    <a:pt x="2084" y="2929"/>
                  </a:cubicBezTo>
                  <a:lnTo>
                    <a:pt x="1858" y="3155"/>
                  </a:lnTo>
                  <a:lnTo>
                    <a:pt x="1846" y="3155"/>
                  </a:lnTo>
                  <a:lnTo>
                    <a:pt x="1620" y="2929"/>
                  </a:lnTo>
                  <a:cubicBezTo>
                    <a:pt x="1656" y="2882"/>
                    <a:pt x="1668" y="2822"/>
                    <a:pt x="1668" y="2763"/>
                  </a:cubicBezTo>
                  <a:lnTo>
                    <a:pt x="1668" y="2667"/>
                  </a:lnTo>
                  <a:cubicBezTo>
                    <a:pt x="1727" y="2679"/>
                    <a:pt x="1787" y="2679"/>
                    <a:pt x="1846" y="2679"/>
                  </a:cubicBezTo>
                  <a:cubicBezTo>
                    <a:pt x="1906" y="2679"/>
                    <a:pt x="1965" y="2679"/>
                    <a:pt x="2025" y="2667"/>
                  </a:cubicBezTo>
                  <a:close/>
                  <a:moveTo>
                    <a:pt x="2358" y="3108"/>
                  </a:moveTo>
                  <a:lnTo>
                    <a:pt x="2620" y="3239"/>
                  </a:lnTo>
                  <a:cubicBezTo>
                    <a:pt x="2680" y="3275"/>
                    <a:pt x="2727" y="3334"/>
                    <a:pt x="2727" y="3406"/>
                  </a:cubicBezTo>
                  <a:lnTo>
                    <a:pt x="2727" y="4406"/>
                  </a:lnTo>
                  <a:lnTo>
                    <a:pt x="1001" y="4406"/>
                  </a:lnTo>
                  <a:lnTo>
                    <a:pt x="1001" y="3406"/>
                  </a:lnTo>
                  <a:cubicBezTo>
                    <a:pt x="1001" y="3334"/>
                    <a:pt x="1049" y="3275"/>
                    <a:pt x="1108" y="3239"/>
                  </a:cubicBezTo>
                  <a:lnTo>
                    <a:pt x="1370" y="3108"/>
                  </a:lnTo>
                  <a:lnTo>
                    <a:pt x="1620" y="3358"/>
                  </a:lnTo>
                  <a:cubicBezTo>
                    <a:pt x="1680" y="3417"/>
                    <a:pt x="1775" y="3453"/>
                    <a:pt x="1858" y="3453"/>
                  </a:cubicBezTo>
                  <a:cubicBezTo>
                    <a:pt x="1953" y="3453"/>
                    <a:pt x="2025" y="3417"/>
                    <a:pt x="2096" y="3358"/>
                  </a:cubicBezTo>
                  <a:lnTo>
                    <a:pt x="2358" y="3108"/>
                  </a:lnTo>
                  <a:close/>
                  <a:moveTo>
                    <a:pt x="3394" y="298"/>
                  </a:moveTo>
                  <a:cubicBezTo>
                    <a:pt x="3394" y="298"/>
                    <a:pt x="3406" y="298"/>
                    <a:pt x="3406" y="310"/>
                  </a:cubicBezTo>
                  <a:lnTo>
                    <a:pt x="3406" y="4394"/>
                  </a:lnTo>
                  <a:lnTo>
                    <a:pt x="3394" y="4394"/>
                  </a:lnTo>
                  <a:lnTo>
                    <a:pt x="3037" y="4406"/>
                  </a:lnTo>
                  <a:lnTo>
                    <a:pt x="3037" y="3406"/>
                  </a:lnTo>
                  <a:cubicBezTo>
                    <a:pt x="3037" y="3215"/>
                    <a:pt x="2930" y="3048"/>
                    <a:pt x="2775" y="2965"/>
                  </a:cubicBezTo>
                  <a:lnTo>
                    <a:pt x="2370" y="2763"/>
                  </a:lnTo>
                  <a:lnTo>
                    <a:pt x="2370" y="2751"/>
                  </a:lnTo>
                  <a:lnTo>
                    <a:pt x="2370" y="2513"/>
                  </a:lnTo>
                  <a:cubicBezTo>
                    <a:pt x="2573" y="2370"/>
                    <a:pt x="2715" y="2108"/>
                    <a:pt x="2715" y="1846"/>
                  </a:cubicBezTo>
                  <a:lnTo>
                    <a:pt x="2715" y="1501"/>
                  </a:lnTo>
                  <a:cubicBezTo>
                    <a:pt x="2715" y="1131"/>
                    <a:pt x="2418" y="834"/>
                    <a:pt x="2037" y="834"/>
                  </a:cubicBezTo>
                  <a:lnTo>
                    <a:pt x="1703" y="834"/>
                  </a:lnTo>
                  <a:cubicBezTo>
                    <a:pt x="1322" y="834"/>
                    <a:pt x="1025" y="1131"/>
                    <a:pt x="1025" y="1501"/>
                  </a:cubicBezTo>
                  <a:lnTo>
                    <a:pt x="1025" y="1846"/>
                  </a:lnTo>
                  <a:cubicBezTo>
                    <a:pt x="1025" y="2108"/>
                    <a:pt x="1168" y="2370"/>
                    <a:pt x="1370" y="2513"/>
                  </a:cubicBezTo>
                  <a:lnTo>
                    <a:pt x="1370" y="2751"/>
                  </a:lnTo>
                  <a:lnTo>
                    <a:pt x="1370" y="2763"/>
                  </a:lnTo>
                  <a:lnTo>
                    <a:pt x="965" y="2965"/>
                  </a:lnTo>
                  <a:cubicBezTo>
                    <a:pt x="810" y="3048"/>
                    <a:pt x="703" y="3215"/>
                    <a:pt x="703" y="3406"/>
                  </a:cubicBezTo>
                  <a:lnTo>
                    <a:pt x="703" y="4394"/>
                  </a:lnTo>
                  <a:lnTo>
                    <a:pt x="346" y="4394"/>
                  </a:lnTo>
                  <a:cubicBezTo>
                    <a:pt x="346" y="4394"/>
                    <a:pt x="334" y="4394"/>
                    <a:pt x="334" y="4370"/>
                  </a:cubicBezTo>
                  <a:lnTo>
                    <a:pt x="334" y="310"/>
                  </a:lnTo>
                  <a:cubicBezTo>
                    <a:pt x="334" y="310"/>
                    <a:pt x="334" y="298"/>
                    <a:pt x="346" y="298"/>
                  </a:cubicBezTo>
                  <a:close/>
                  <a:moveTo>
                    <a:pt x="334" y="0"/>
                  </a:moveTo>
                  <a:cubicBezTo>
                    <a:pt x="156" y="0"/>
                    <a:pt x="1" y="143"/>
                    <a:pt x="1" y="322"/>
                  </a:cubicBezTo>
                  <a:lnTo>
                    <a:pt x="1" y="4394"/>
                  </a:lnTo>
                  <a:cubicBezTo>
                    <a:pt x="1" y="4572"/>
                    <a:pt x="156" y="4715"/>
                    <a:pt x="334" y="4715"/>
                  </a:cubicBezTo>
                  <a:lnTo>
                    <a:pt x="3382" y="4715"/>
                  </a:lnTo>
                  <a:cubicBezTo>
                    <a:pt x="3561" y="4715"/>
                    <a:pt x="3704" y="4572"/>
                    <a:pt x="3704" y="4394"/>
                  </a:cubicBezTo>
                  <a:lnTo>
                    <a:pt x="3704" y="322"/>
                  </a:lnTo>
                  <a:cubicBezTo>
                    <a:pt x="3704" y="143"/>
                    <a:pt x="3561" y="0"/>
                    <a:pt x="338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40"/>
            <p:cNvSpPr/>
            <p:nvPr/>
          </p:nvSpPr>
          <p:spPr>
            <a:xfrm>
              <a:off x="7724959" y="3509811"/>
              <a:ext cx="139468" cy="31859"/>
            </a:xfrm>
            <a:custGeom>
              <a:rect b="b" l="l" r="r" t="t"/>
              <a:pathLst>
                <a:path extrusionOk="0" h="1001" w="4382">
                  <a:moveTo>
                    <a:pt x="4048" y="310"/>
                  </a:moveTo>
                  <a:cubicBezTo>
                    <a:pt x="4048" y="310"/>
                    <a:pt x="4072" y="310"/>
                    <a:pt x="4072" y="322"/>
                  </a:cubicBezTo>
                  <a:lnTo>
                    <a:pt x="4072" y="667"/>
                  </a:lnTo>
                  <a:lnTo>
                    <a:pt x="333" y="679"/>
                  </a:lnTo>
                  <a:cubicBezTo>
                    <a:pt x="333" y="679"/>
                    <a:pt x="322" y="679"/>
                    <a:pt x="322" y="667"/>
                  </a:cubicBezTo>
                  <a:lnTo>
                    <a:pt x="322" y="322"/>
                  </a:lnTo>
                  <a:cubicBezTo>
                    <a:pt x="322" y="322"/>
                    <a:pt x="322" y="310"/>
                    <a:pt x="333" y="310"/>
                  </a:cubicBezTo>
                  <a:close/>
                  <a:moveTo>
                    <a:pt x="333" y="0"/>
                  </a:moveTo>
                  <a:cubicBezTo>
                    <a:pt x="155" y="0"/>
                    <a:pt x="0" y="143"/>
                    <a:pt x="0" y="322"/>
                  </a:cubicBezTo>
                  <a:lnTo>
                    <a:pt x="0" y="667"/>
                  </a:lnTo>
                  <a:cubicBezTo>
                    <a:pt x="0" y="846"/>
                    <a:pt x="155" y="1000"/>
                    <a:pt x="333" y="1000"/>
                  </a:cubicBezTo>
                  <a:lnTo>
                    <a:pt x="4048" y="1000"/>
                  </a:lnTo>
                  <a:cubicBezTo>
                    <a:pt x="4227" y="1000"/>
                    <a:pt x="4382" y="846"/>
                    <a:pt x="4382" y="667"/>
                  </a:cubicBezTo>
                  <a:lnTo>
                    <a:pt x="4382" y="322"/>
                  </a:lnTo>
                  <a:cubicBezTo>
                    <a:pt x="4382" y="143"/>
                    <a:pt x="4227" y="0"/>
                    <a:pt x="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40"/>
            <p:cNvSpPr/>
            <p:nvPr/>
          </p:nvSpPr>
          <p:spPr>
            <a:xfrm>
              <a:off x="7724577" y="3553001"/>
              <a:ext cx="107259" cy="31477"/>
            </a:xfrm>
            <a:custGeom>
              <a:rect b="b" l="l" r="r" t="t"/>
              <a:pathLst>
                <a:path extrusionOk="0" h="989" w="3370">
                  <a:moveTo>
                    <a:pt x="3036" y="310"/>
                  </a:moveTo>
                  <a:cubicBezTo>
                    <a:pt x="3036" y="310"/>
                    <a:pt x="3048" y="310"/>
                    <a:pt x="3048" y="322"/>
                  </a:cubicBezTo>
                  <a:lnTo>
                    <a:pt x="3048" y="667"/>
                  </a:lnTo>
                  <a:lnTo>
                    <a:pt x="334" y="679"/>
                  </a:lnTo>
                  <a:cubicBezTo>
                    <a:pt x="334" y="679"/>
                    <a:pt x="310" y="679"/>
                    <a:pt x="310" y="667"/>
                  </a:cubicBezTo>
                  <a:lnTo>
                    <a:pt x="310" y="322"/>
                  </a:lnTo>
                  <a:cubicBezTo>
                    <a:pt x="310" y="322"/>
                    <a:pt x="310" y="310"/>
                    <a:pt x="334" y="310"/>
                  </a:cubicBezTo>
                  <a:close/>
                  <a:moveTo>
                    <a:pt x="334" y="1"/>
                  </a:moveTo>
                  <a:cubicBezTo>
                    <a:pt x="143" y="1"/>
                    <a:pt x="0" y="144"/>
                    <a:pt x="0" y="322"/>
                  </a:cubicBezTo>
                  <a:lnTo>
                    <a:pt x="0" y="667"/>
                  </a:lnTo>
                  <a:cubicBezTo>
                    <a:pt x="0" y="846"/>
                    <a:pt x="143" y="989"/>
                    <a:pt x="334" y="989"/>
                  </a:cubicBezTo>
                  <a:lnTo>
                    <a:pt x="3036" y="989"/>
                  </a:lnTo>
                  <a:cubicBezTo>
                    <a:pt x="3215" y="989"/>
                    <a:pt x="3370" y="846"/>
                    <a:pt x="3370" y="667"/>
                  </a:cubicBezTo>
                  <a:lnTo>
                    <a:pt x="3370" y="322"/>
                  </a:lnTo>
                  <a:cubicBezTo>
                    <a:pt x="3370" y="144"/>
                    <a:pt x="3227" y="1"/>
                    <a:pt x="30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40"/>
            <p:cNvSpPr/>
            <p:nvPr/>
          </p:nvSpPr>
          <p:spPr>
            <a:xfrm>
              <a:off x="7724577" y="3595841"/>
              <a:ext cx="64451" cy="10630"/>
            </a:xfrm>
            <a:custGeom>
              <a:rect b="b" l="l" r="r" t="t"/>
              <a:pathLst>
                <a:path extrusionOk="0" h="334" w="2025">
                  <a:moveTo>
                    <a:pt x="167" y="0"/>
                  </a:moveTo>
                  <a:cubicBezTo>
                    <a:pt x="72" y="0"/>
                    <a:pt x="0" y="83"/>
                    <a:pt x="0" y="167"/>
                  </a:cubicBezTo>
                  <a:cubicBezTo>
                    <a:pt x="0" y="262"/>
                    <a:pt x="72" y="333"/>
                    <a:pt x="167" y="333"/>
                  </a:cubicBezTo>
                  <a:lnTo>
                    <a:pt x="1858" y="333"/>
                  </a:lnTo>
                  <a:cubicBezTo>
                    <a:pt x="1953" y="333"/>
                    <a:pt x="2024" y="262"/>
                    <a:pt x="2024" y="167"/>
                  </a:cubicBezTo>
                  <a:cubicBezTo>
                    <a:pt x="2012" y="83"/>
                    <a:pt x="1953" y="0"/>
                    <a:pt x="18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40"/>
            <p:cNvSpPr/>
            <p:nvPr/>
          </p:nvSpPr>
          <p:spPr>
            <a:xfrm>
              <a:off x="7799977" y="3595841"/>
              <a:ext cx="32241" cy="10630"/>
            </a:xfrm>
            <a:custGeom>
              <a:rect b="b" l="l" r="r" t="t"/>
              <a:pathLst>
                <a:path extrusionOk="0" h="334" w="1013">
                  <a:moveTo>
                    <a:pt x="167" y="0"/>
                  </a:moveTo>
                  <a:cubicBezTo>
                    <a:pt x="72" y="0"/>
                    <a:pt x="1" y="83"/>
                    <a:pt x="1" y="167"/>
                  </a:cubicBezTo>
                  <a:cubicBezTo>
                    <a:pt x="1" y="262"/>
                    <a:pt x="72" y="333"/>
                    <a:pt x="167" y="333"/>
                  </a:cubicBezTo>
                  <a:lnTo>
                    <a:pt x="846" y="333"/>
                  </a:lnTo>
                  <a:cubicBezTo>
                    <a:pt x="941" y="333"/>
                    <a:pt x="1013" y="262"/>
                    <a:pt x="1013" y="167"/>
                  </a:cubicBezTo>
                  <a:cubicBezTo>
                    <a:pt x="1001" y="83"/>
                    <a:pt x="941" y="0"/>
                    <a:pt x="84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40"/>
            <p:cNvSpPr/>
            <p:nvPr/>
          </p:nvSpPr>
          <p:spPr>
            <a:xfrm>
              <a:off x="7724577" y="3628051"/>
              <a:ext cx="21229" cy="10630"/>
            </a:xfrm>
            <a:custGeom>
              <a:rect b="b" l="l" r="r" t="t"/>
              <a:pathLst>
                <a:path extrusionOk="0" h="334" w="667">
                  <a:moveTo>
                    <a:pt x="167" y="0"/>
                  </a:moveTo>
                  <a:cubicBezTo>
                    <a:pt x="72" y="0"/>
                    <a:pt x="0" y="83"/>
                    <a:pt x="0" y="167"/>
                  </a:cubicBezTo>
                  <a:cubicBezTo>
                    <a:pt x="0" y="262"/>
                    <a:pt x="72" y="333"/>
                    <a:pt x="167" y="333"/>
                  </a:cubicBezTo>
                  <a:lnTo>
                    <a:pt x="512" y="333"/>
                  </a:lnTo>
                  <a:cubicBezTo>
                    <a:pt x="595" y="333"/>
                    <a:pt x="667" y="262"/>
                    <a:pt x="667" y="167"/>
                  </a:cubicBezTo>
                  <a:cubicBezTo>
                    <a:pt x="667" y="83"/>
                    <a:pt x="595" y="0"/>
                    <a:pt x="5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40"/>
            <p:cNvSpPr/>
            <p:nvPr/>
          </p:nvSpPr>
          <p:spPr>
            <a:xfrm>
              <a:off x="7756787" y="3628051"/>
              <a:ext cx="53438" cy="10630"/>
            </a:xfrm>
            <a:custGeom>
              <a:rect b="b" l="l" r="r" t="t"/>
              <a:pathLst>
                <a:path extrusionOk="0" h="334" w="1679">
                  <a:moveTo>
                    <a:pt x="167" y="0"/>
                  </a:moveTo>
                  <a:cubicBezTo>
                    <a:pt x="72" y="0"/>
                    <a:pt x="0" y="83"/>
                    <a:pt x="0" y="167"/>
                  </a:cubicBezTo>
                  <a:cubicBezTo>
                    <a:pt x="0" y="262"/>
                    <a:pt x="72" y="333"/>
                    <a:pt x="167" y="333"/>
                  </a:cubicBezTo>
                  <a:lnTo>
                    <a:pt x="1524" y="333"/>
                  </a:lnTo>
                  <a:cubicBezTo>
                    <a:pt x="1608" y="333"/>
                    <a:pt x="1679" y="262"/>
                    <a:pt x="1679" y="167"/>
                  </a:cubicBezTo>
                  <a:cubicBezTo>
                    <a:pt x="1679" y="83"/>
                    <a:pt x="1608" y="0"/>
                    <a:pt x="152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40"/>
            <p:cNvSpPr/>
            <p:nvPr/>
          </p:nvSpPr>
          <p:spPr>
            <a:xfrm>
              <a:off x="7724577" y="3650012"/>
              <a:ext cx="21229" cy="10280"/>
            </a:xfrm>
            <a:custGeom>
              <a:rect b="b" l="l" r="r" t="t"/>
              <a:pathLst>
                <a:path extrusionOk="0" h="323" w="667">
                  <a:moveTo>
                    <a:pt x="167" y="1"/>
                  </a:moveTo>
                  <a:cubicBezTo>
                    <a:pt x="72" y="1"/>
                    <a:pt x="0" y="72"/>
                    <a:pt x="0" y="167"/>
                  </a:cubicBezTo>
                  <a:cubicBezTo>
                    <a:pt x="0" y="251"/>
                    <a:pt x="72" y="322"/>
                    <a:pt x="167" y="322"/>
                  </a:cubicBezTo>
                  <a:lnTo>
                    <a:pt x="512" y="322"/>
                  </a:lnTo>
                  <a:cubicBezTo>
                    <a:pt x="595" y="322"/>
                    <a:pt x="667" y="251"/>
                    <a:pt x="667" y="167"/>
                  </a:cubicBezTo>
                  <a:cubicBezTo>
                    <a:pt x="655" y="72"/>
                    <a:pt x="595" y="1"/>
                    <a:pt x="5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40"/>
            <p:cNvSpPr/>
            <p:nvPr/>
          </p:nvSpPr>
          <p:spPr>
            <a:xfrm>
              <a:off x="7756787" y="3650012"/>
              <a:ext cx="53438" cy="10280"/>
            </a:xfrm>
            <a:custGeom>
              <a:rect b="b" l="l" r="r" t="t"/>
              <a:pathLst>
                <a:path extrusionOk="0" h="323" w="1679">
                  <a:moveTo>
                    <a:pt x="167" y="1"/>
                  </a:moveTo>
                  <a:cubicBezTo>
                    <a:pt x="72" y="1"/>
                    <a:pt x="0" y="72"/>
                    <a:pt x="0" y="167"/>
                  </a:cubicBezTo>
                  <a:cubicBezTo>
                    <a:pt x="0" y="251"/>
                    <a:pt x="72" y="322"/>
                    <a:pt x="167" y="322"/>
                  </a:cubicBezTo>
                  <a:lnTo>
                    <a:pt x="1524" y="322"/>
                  </a:lnTo>
                  <a:cubicBezTo>
                    <a:pt x="1608" y="322"/>
                    <a:pt x="1679" y="251"/>
                    <a:pt x="1679" y="167"/>
                  </a:cubicBezTo>
                  <a:cubicBezTo>
                    <a:pt x="1679" y="72"/>
                    <a:pt x="1608" y="1"/>
                    <a:pt x="15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40"/>
            <p:cNvSpPr/>
            <p:nvPr/>
          </p:nvSpPr>
          <p:spPr>
            <a:xfrm>
              <a:off x="7719262" y="3466621"/>
              <a:ext cx="10630" cy="10630"/>
            </a:xfrm>
            <a:custGeom>
              <a:rect b="b" l="l" r="r" t="t"/>
              <a:pathLst>
                <a:path extrusionOk="0" h="334" w="334">
                  <a:moveTo>
                    <a:pt x="167" y="0"/>
                  </a:moveTo>
                  <a:cubicBezTo>
                    <a:pt x="84" y="0"/>
                    <a:pt x="0" y="71"/>
                    <a:pt x="0" y="167"/>
                  </a:cubicBezTo>
                  <a:cubicBezTo>
                    <a:pt x="0" y="250"/>
                    <a:pt x="84" y="333"/>
                    <a:pt x="167" y="333"/>
                  </a:cubicBezTo>
                  <a:cubicBezTo>
                    <a:pt x="262" y="333"/>
                    <a:pt x="334" y="250"/>
                    <a:pt x="334" y="167"/>
                  </a:cubicBezTo>
                  <a:cubicBezTo>
                    <a:pt x="322" y="60"/>
                    <a:pt x="239" y="0"/>
                    <a:pt x="16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6" name="Shape 1066"/>
        <p:cNvGrpSpPr/>
        <p:nvPr/>
      </p:nvGrpSpPr>
      <p:grpSpPr>
        <a:xfrm>
          <a:off x="0" y="0"/>
          <a:ext cx="0" cy="0"/>
          <a:chOff x="0" y="0"/>
          <a:chExt cx="0" cy="0"/>
        </a:xfrm>
      </p:grpSpPr>
      <p:sp>
        <p:nvSpPr>
          <p:cNvPr id="1067" name="Google Shape;1067;p4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 </a:t>
            </a:r>
            <a:r>
              <a:rPr lang="en"/>
              <a:t>business conference infographics</a:t>
            </a:r>
            <a:endParaRPr/>
          </a:p>
        </p:txBody>
      </p:sp>
      <p:graphicFrame>
        <p:nvGraphicFramePr>
          <p:cNvPr id="1068" name="Google Shape;1068;p41"/>
          <p:cNvGraphicFramePr/>
          <p:nvPr/>
        </p:nvGraphicFramePr>
        <p:xfrm>
          <a:off x="719400" y="1304040"/>
          <a:ext cx="3000000" cy="3000000"/>
        </p:xfrm>
        <a:graphic>
          <a:graphicData uri="http://schemas.openxmlformats.org/drawingml/2006/table">
            <a:tbl>
              <a:tblPr>
                <a:noFill/>
                <a:tableStyleId>{F7785671-B684-49AA-96CA-93F374E80BD6}</a:tableStyleId>
              </a:tblPr>
              <a:tblGrid>
                <a:gridCol w="3766675"/>
                <a:gridCol w="617475"/>
                <a:gridCol w="663975"/>
                <a:gridCol w="663975"/>
                <a:gridCol w="663975"/>
                <a:gridCol w="663975"/>
                <a:gridCol w="663975"/>
              </a:tblGrid>
              <a:tr h="534325">
                <a:tc gridSpan="7">
                  <a:txBody>
                    <a:bodyPr/>
                    <a:lstStyle/>
                    <a:p>
                      <a:pPr indent="0" lvl="0" marL="0" rtl="0" algn="ctr">
                        <a:spcBef>
                          <a:spcPts val="0"/>
                        </a:spcBef>
                        <a:spcAft>
                          <a:spcPts val="0"/>
                        </a:spcAft>
                        <a:buNone/>
                      </a:pPr>
                      <a:r>
                        <a:rPr lang="en" sz="2200">
                          <a:solidFill>
                            <a:schemeClr val="accent2"/>
                          </a:solidFill>
                          <a:latin typeface="DM Serif Display"/>
                          <a:ea typeface="DM Serif Display"/>
                          <a:cs typeface="DM Serif Display"/>
                          <a:sym typeface="DM Serif Display"/>
                        </a:rPr>
                        <a:t>Timeline</a:t>
                      </a:r>
                      <a:endParaRPr sz="2200">
                        <a:solidFill>
                          <a:schemeClr val="accent2"/>
                        </a:solidFill>
                        <a:latin typeface="DM Serif Display"/>
                        <a:ea typeface="DM Serif Display"/>
                        <a:cs typeface="DM Serif Display"/>
                        <a:sym typeface="DM Serif Display"/>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40474B">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accent2"/>
                      </a:solidFill>
                      <a:prstDash val="solid"/>
                      <a:round/>
                      <a:headEnd len="sm" w="sm" type="none"/>
                      <a:tailEnd len="sm" w="sm" type="none"/>
                    </a:lnB>
                  </a:tcPr>
                </a:tc>
                <a:tc hMerge="1"/>
                <a:tc hMerge="1"/>
                <a:tc hMerge="1"/>
                <a:tc hMerge="1"/>
                <a:tc hMerge="1"/>
                <a:tc hMerge="1"/>
              </a:tr>
              <a:tr h="534325">
                <a:tc gridSpan="2">
                  <a:txBody>
                    <a:bodyPr/>
                    <a:lstStyle/>
                    <a:p>
                      <a:pPr indent="0" lvl="0" marL="0" rtl="0" algn="l">
                        <a:spcBef>
                          <a:spcPts val="0"/>
                        </a:spcBef>
                        <a:spcAft>
                          <a:spcPts val="0"/>
                        </a:spcAft>
                        <a:buNone/>
                      </a:pPr>
                      <a:r>
                        <a:rPr lang="en" sz="2200">
                          <a:solidFill>
                            <a:schemeClr val="accent2"/>
                          </a:solidFill>
                          <a:latin typeface="DM Serif Display"/>
                          <a:ea typeface="DM Serif Display"/>
                          <a:cs typeface="DM Serif Display"/>
                          <a:sym typeface="DM Serif Display"/>
                        </a:rPr>
                        <a:t>Activity</a:t>
                      </a:r>
                      <a:endParaRPr sz="2200">
                        <a:solidFill>
                          <a:schemeClr val="accent2"/>
                        </a:solidFill>
                        <a:latin typeface="DM Serif Display"/>
                        <a:ea typeface="DM Serif Display"/>
                        <a:cs typeface="DM Serif Display"/>
                        <a:sym typeface="DM Serif Display"/>
                      </a:endParaRPr>
                    </a:p>
                  </a:txBody>
                  <a:tcPr marT="91425" marB="91425" marR="91425" marL="91425" anchor="ctr">
                    <a:lnL cap="flat" cmpd="sng" w="9525">
                      <a:solidFill>
                        <a:srgbClr val="40474B">
                          <a:alpha val="0"/>
                        </a:srgbClr>
                      </a:solidFill>
                      <a:prstDash val="solid"/>
                      <a:round/>
                      <a:headEnd len="sm" w="sm" type="none"/>
                      <a:tailEnd len="sm" w="sm" type="none"/>
                    </a:lnL>
                    <a:lnR cap="flat" cmpd="sng" w="9525">
                      <a:solidFill>
                        <a:srgbClr val="40474B">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hMerge="1"/>
                <a:tc>
                  <a:txBody>
                    <a:bodyPr/>
                    <a:lstStyle/>
                    <a:p>
                      <a:pPr indent="0" lvl="0" marL="0" rtl="0" algn="ctr">
                        <a:spcBef>
                          <a:spcPts val="0"/>
                        </a:spcBef>
                        <a:spcAft>
                          <a:spcPts val="0"/>
                        </a:spcAft>
                        <a:buNone/>
                      </a:pPr>
                      <a:r>
                        <a:rPr lang="en">
                          <a:solidFill>
                            <a:schemeClr val="accent2"/>
                          </a:solidFill>
                          <a:latin typeface="DM Serif Display"/>
                          <a:ea typeface="DM Serif Display"/>
                          <a:cs typeface="DM Serif Display"/>
                          <a:sym typeface="DM Serif Display"/>
                        </a:rPr>
                        <a:t>16:00</a:t>
                      </a:r>
                      <a:endParaRPr>
                        <a:solidFill>
                          <a:schemeClr val="accent2"/>
                        </a:solidFill>
                        <a:latin typeface="DM Serif Display"/>
                        <a:ea typeface="DM Serif Display"/>
                        <a:cs typeface="DM Serif Display"/>
                        <a:sym typeface="DM Serif Display"/>
                      </a:endParaRPr>
                    </a:p>
                  </a:txBody>
                  <a:tcPr marT="91425" marB="91425" marR="91425" marL="91425" anchor="ctr">
                    <a:lnL cap="flat" cmpd="sng" w="9525">
                      <a:solidFill>
                        <a:srgbClr val="40474B">
                          <a:alpha val="0"/>
                        </a:srgbClr>
                      </a:solidFill>
                      <a:prstDash val="solid"/>
                      <a:round/>
                      <a:headEnd len="sm" w="sm" type="none"/>
                      <a:tailEnd len="sm" w="sm" type="none"/>
                    </a:lnL>
                    <a:lnR cap="flat" cmpd="sng" w="9525">
                      <a:solidFill>
                        <a:srgbClr val="EDECDF">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2"/>
                          </a:solidFill>
                          <a:latin typeface="DM Serif Display"/>
                          <a:ea typeface="DM Serif Display"/>
                          <a:cs typeface="DM Serif Display"/>
                          <a:sym typeface="DM Serif Display"/>
                        </a:rPr>
                        <a:t>17:00</a:t>
                      </a:r>
                      <a:endParaRPr>
                        <a:solidFill>
                          <a:schemeClr val="accent2"/>
                        </a:solidFill>
                        <a:latin typeface="DM Serif Display"/>
                        <a:ea typeface="DM Serif Display"/>
                        <a:cs typeface="DM Serif Display"/>
                        <a:sym typeface="DM Serif Display"/>
                      </a:endParaRPr>
                    </a:p>
                  </a:txBody>
                  <a:tcPr marT="91425" marB="91425" marR="91425" marL="91425" anchor="ctr">
                    <a:lnL cap="flat" cmpd="sng" w="9525">
                      <a:solidFill>
                        <a:srgbClr val="EDECDF">
                          <a:alpha val="0"/>
                        </a:srgbClr>
                      </a:solidFill>
                      <a:prstDash val="solid"/>
                      <a:round/>
                      <a:headEnd len="sm" w="sm" type="none"/>
                      <a:tailEnd len="sm" w="sm" type="none"/>
                    </a:lnL>
                    <a:lnR cap="flat" cmpd="sng" w="9525">
                      <a:solidFill>
                        <a:srgbClr val="EDECDF">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2"/>
                          </a:solidFill>
                          <a:latin typeface="DM Serif Display"/>
                          <a:ea typeface="DM Serif Display"/>
                          <a:cs typeface="DM Serif Display"/>
                          <a:sym typeface="DM Serif Display"/>
                        </a:rPr>
                        <a:t>18:00</a:t>
                      </a:r>
                      <a:endParaRPr>
                        <a:solidFill>
                          <a:schemeClr val="accent2"/>
                        </a:solidFill>
                        <a:latin typeface="DM Serif Display"/>
                        <a:ea typeface="DM Serif Display"/>
                        <a:cs typeface="DM Serif Display"/>
                        <a:sym typeface="DM Serif Display"/>
                      </a:endParaRPr>
                    </a:p>
                  </a:txBody>
                  <a:tcPr marT="91425" marB="91425" marR="91425" marL="91425" anchor="ctr">
                    <a:lnL cap="flat" cmpd="sng" w="9525">
                      <a:solidFill>
                        <a:srgbClr val="EDECDF">
                          <a:alpha val="0"/>
                        </a:srgbClr>
                      </a:solidFill>
                      <a:prstDash val="solid"/>
                      <a:round/>
                      <a:headEnd len="sm" w="sm" type="none"/>
                      <a:tailEnd len="sm" w="sm" type="none"/>
                    </a:lnL>
                    <a:lnR cap="flat" cmpd="sng" w="9525">
                      <a:solidFill>
                        <a:srgbClr val="EDECDF">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2"/>
                          </a:solidFill>
                          <a:latin typeface="DM Serif Display"/>
                          <a:ea typeface="DM Serif Display"/>
                          <a:cs typeface="DM Serif Display"/>
                          <a:sym typeface="DM Serif Display"/>
                        </a:rPr>
                        <a:t>19:00</a:t>
                      </a:r>
                      <a:endParaRPr>
                        <a:solidFill>
                          <a:schemeClr val="accent2"/>
                        </a:solidFill>
                        <a:latin typeface="DM Serif Display"/>
                        <a:ea typeface="DM Serif Display"/>
                        <a:cs typeface="DM Serif Display"/>
                        <a:sym typeface="DM Serif Display"/>
                      </a:endParaRPr>
                    </a:p>
                  </a:txBody>
                  <a:tcPr marT="91425" marB="91425" marR="91425" marL="91425" anchor="ctr">
                    <a:lnL cap="flat" cmpd="sng" w="9525">
                      <a:solidFill>
                        <a:srgbClr val="EDECDF">
                          <a:alpha val="0"/>
                        </a:srgbClr>
                      </a:solidFill>
                      <a:prstDash val="solid"/>
                      <a:round/>
                      <a:headEnd len="sm" w="sm" type="none"/>
                      <a:tailEnd len="sm" w="sm" type="none"/>
                    </a:lnL>
                    <a:lnR cap="flat" cmpd="sng" w="9525">
                      <a:solidFill>
                        <a:srgbClr val="EDECDF">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2"/>
                          </a:solidFill>
                          <a:latin typeface="DM Serif Display"/>
                          <a:ea typeface="DM Serif Display"/>
                          <a:cs typeface="DM Serif Display"/>
                          <a:sym typeface="DM Serif Display"/>
                        </a:rPr>
                        <a:t>20:00</a:t>
                      </a:r>
                      <a:endParaRPr>
                        <a:solidFill>
                          <a:schemeClr val="accent2"/>
                        </a:solidFill>
                        <a:latin typeface="DM Serif Display"/>
                        <a:ea typeface="DM Serif Display"/>
                        <a:cs typeface="DM Serif Display"/>
                        <a:sym typeface="DM Serif Display"/>
                      </a:endParaRPr>
                    </a:p>
                  </a:txBody>
                  <a:tcPr marT="91425" marB="91425" marR="91425" marL="91425" anchor="ctr">
                    <a:lnL cap="flat" cmpd="sng" w="9525">
                      <a:solidFill>
                        <a:srgbClr val="EDECDF">
                          <a:alpha val="0"/>
                        </a:srgbClr>
                      </a:solidFill>
                      <a:prstDash val="solid"/>
                      <a:round/>
                      <a:headEnd len="sm" w="sm" type="none"/>
                      <a:tailEnd len="sm" w="sm" type="none"/>
                    </a:lnL>
                    <a:lnR cap="flat" cmpd="sng" w="9525">
                      <a:solidFill>
                        <a:srgbClr val="40474B">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534325">
                <a:tc>
                  <a:txBody>
                    <a:bodyPr/>
                    <a:lstStyle/>
                    <a:p>
                      <a:pPr indent="0" lvl="0" marL="0" rtl="0" algn="ctr">
                        <a:spcBef>
                          <a:spcPts val="0"/>
                        </a:spcBef>
                        <a:spcAft>
                          <a:spcPts val="0"/>
                        </a:spcAft>
                        <a:buNone/>
                      </a:pPr>
                      <a:r>
                        <a:rPr lang="en">
                          <a:solidFill>
                            <a:schemeClr val="accent2"/>
                          </a:solidFill>
                          <a:latin typeface="Open Sans"/>
                          <a:ea typeface="Open Sans"/>
                          <a:cs typeface="Open Sans"/>
                          <a:sym typeface="Open Sans"/>
                        </a:rPr>
                        <a:t>Venus has a very beautiful name</a:t>
                      </a:r>
                      <a:endParaRPr>
                        <a:solidFill>
                          <a:schemeClr val="accent2"/>
                        </a:solidFill>
                        <a:latin typeface="Open Sans"/>
                        <a:ea typeface="Open Sans"/>
                        <a:cs typeface="Open Sans"/>
                        <a:sym typeface="Open Sans"/>
                      </a:endParaRPr>
                    </a:p>
                  </a:txBody>
                  <a:tcPr marT="91425" marB="91425" marR="91425" marL="91425" anchor="ctr">
                    <a:lnL cap="flat" cmpd="sng" w="9525">
                      <a:solidFill>
                        <a:srgbClr val="40474B">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accent2"/>
                        </a:solidFill>
                        <a:latin typeface="Open Sans"/>
                        <a:ea typeface="Open Sans"/>
                        <a:cs typeface="Open Sans"/>
                        <a:sym typeface="Open Sans"/>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40474B">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accent2"/>
                        </a:solidFill>
                        <a:latin typeface="Open Sans"/>
                        <a:ea typeface="Open Sans"/>
                        <a:cs typeface="Open Sans"/>
                        <a:sym typeface="Open Sans"/>
                      </a:endParaRPr>
                    </a:p>
                  </a:txBody>
                  <a:tcPr marT="91425" marB="91425" marR="91425" marL="91425" anchor="ctr">
                    <a:lnL cap="flat" cmpd="sng" w="9525">
                      <a:solidFill>
                        <a:srgbClr val="40474B">
                          <a:alpha val="0"/>
                        </a:srgbClr>
                      </a:solidFill>
                      <a:prstDash val="solid"/>
                      <a:round/>
                      <a:headEnd len="sm" w="sm" type="none"/>
                      <a:tailEnd len="sm" w="sm" type="none"/>
                    </a:lnL>
                    <a:lnR cap="flat" cmpd="sng" w="9525">
                      <a:solidFill>
                        <a:srgbClr val="40474B">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a:solidFill>
                          <a:schemeClr val="accent2"/>
                        </a:solidFill>
                        <a:latin typeface="Open Sans"/>
                        <a:ea typeface="Open Sans"/>
                        <a:cs typeface="Open Sans"/>
                        <a:sym typeface="Open Sans"/>
                      </a:endParaRPr>
                    </a:p>
                  </a:txBody>
                  <a:tcPr marT="91425" marB="91425" marR="91425" marL="91425" anchor="ctr">
                    <a:lnL cap="flat" cmpd="sng" w="9525">
                      <a:solidFill>
                        <a:srgbClr val="40474B">
                          <a:alpha val="0"/>
                        </a:srgbClr>
                      </a:solidFill>
                      <a:prstDash val="solid"/>
                      <a:round/>
                      <a:headEnd len="sm" w="sm" type="none"/>
                      <a:tailEnd len="sm" w="sm" type="none"/>
                    </a:lnL>
                    <a:lnR cap="flat" cmpd="sng" w="9525">
                      <a:solidFill>
                        <a:srgbClr val="40474B">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a:solidFill>
                          <a:schemeClr val="accent2"/>
                        </a:solidFill>
                        <a:latin typeface="Open Sans"/>
                        <a:ea typeface="Open Sans"/>
                        <a:cs typeface="Open Sans"/>
                        <a:sym typeface="Open Sans"/>
                      </a:endParaRPr>
                    </a:p>
                  </a:txBody>
                  <a:tcPr marT="91425" marB="91425" marR="91425" marL="91425" anchor="ctr">
                    <a:lnL cap="flat" cmpd="sng" w="9525">
                      <a:solidFill>
                        <a:srgbClr val="40474B">
                          <a:alpha val="0"/>
                        </a:srgbClr>
                      </a:solidFill>
                      <a:prstDash val="solid"/>
                      <a:round/>
                      <a:headEnd len="sm" w="sm" type="none"/>
                      <a:tailEnd len="sm" w="sm" type="none"/>
                    </a:lnL>
                    <a:lnR cap="flat" cmpd="sng" w="9525">
                      <a:solidFill>
                        <a:srgbClr val="40474B">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a:solidFill>
                          <a:schemeClr val="accent2"/>
                        </a:solidFill>
                        <a:latin typeface="Open Sans"/>
                        <a:ea typeface="Open Sans"/>
                        <a:cs typeface="Open Sans"/>
                        <a:sym typeface="Open Sans"/>
                      </a:endParaRPr>
                    </a:p>
                  </a:txBody>
                  <a:tcPr marT="91425" marB="91425" marR="91425" marL="91425" anchor="ctr">
                    <a:lnL cap="flat" cmpd="sng" w="9525">
                      <a:solidFill>
                        <a:srgbClr val="40474B">
                          <a:alpha val="0"/>
                        </a:srgbClr>
                      </a:solidFill>
                      <a:prstDash val="solid"/>
                      <a:round/>
                      <a:headEnd len="sm" w="sm" type="none"/>
                      <a:tailEnd len="sm" w="sm" type="none"/>
                    </a:lnL>
                    <a:lnR cap="flat" cmpd="sng" w="9525">
                      <a:solidFill>
                        <a:srgbClr val="40474B">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accent2"/>
                        </a:solidFill>
                        <a:latin typeface="Open Sans"/>
                        <a:ea typeface="Open Sans"/>
                        <a:cs typeface="Open Sans"/>
                        <a:sym typeface="Open Sans"/>
                      </a:endParaRPr>
                    </a:p>
                  </a:txBody>
                  <a:tcPr marT="91425" marB="91425" marR="91425" marL="91425" anchor="ctr">
                    <a:lnL cap="flat" cmpd="sng" w="9525">
                      <a:solidFill>
                        <a:srgbClr val="40474B">
                          <a:alpha val="0"/>
                        </a:srgbClr>
                      </a:solidFill>
                      <a:prstDash val="solid"/>
                      <a:round/>
                      <a:headEnd len="sm" w="sm" type="none"/>
                      <a:tailEnd len="sm" w="sm" type="none"/>
                    </a:lnL>
                    <a:lnR cap="flat" cmpd="sng" w="9525">
                      <a:solidFill>
                        <a:srgbClr val="40474B">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534325">
                <a:tc>
                  <a:txBody>
                    <a:bodyPr/>
                    <a:lstStyle/>
                    <a:p>
                      <a:pPr indent="0" lvl="0" marL="0" rtl="0" algn="ctr">
                        <a:spcBef>
                          <a:spcPts val="0"/>
                        </a:spcBef>
                        <a:spcAft>
                          <a:spcPts val="0"/>
                        </a:spcAft>
                        <a:buNone/>
                      </a:pPr>
                      <a:r>
                        <a:rPr lang="en">
                          <a:solidFill>
                            <a:schemeClr val="accent2"/>
                          </a:solidFill>
                          <a:latin typeface="Open Sans"/>
                          <a:ea typeface="Open Sans"/>
                          <a:cs typeface="Open Sans"/>
                          <a:sym typeface="Open Sans"/>
                        </a:rPr>
                        <a:t>Earth is where we all live </a:t>
                      </a:r>
                      <a:endParaRPr>
                        <a:solidFill>
                          <a:schemeClr val="accent2"/>
                        </a:solidFill>
                        <a:latin typeface="Open Sans"/>
                        <a:ea typeface="Open Sans"/>
                        <a:cs typeface="Open Sans"/>
                        <a:sym typeface="Open Sans"/>
                      </a:endParaRPr>
                    </a:p>
                  </a:txBody>
                  <a:tcPr marT="91425" marB="91425" marR="91425" marL="91425" anchor="ctr">
                    <a:lnL cap="flat" cmpd="sng" w="9525">
                      <a:solidFill>
                        <a:srgbClr val="40474B">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accent2"/>
                        </a:solidFill>
                        <a:latin typeface="Open Sans"/>
                        <a:ea typeface="Open Sans"/>
                        <a:cs typeface="Open Sans"/>
                        <a:sym typeface="Open Sans"/>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40474B">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accent2"/>
                        </a:solidFill>
                        <a:latin typeface="Open Sans"/>
                        <a:ea typeface="Open Sans"/>
                        <a:cs typeface="Open Sans"/>
                        <a:sym typeface="Open Sans"/>
                      </a:endParaRPr>
                    </a:p>
                  </a:txBody>
                  <a:tcPr marT="91425" marB="91425" marR="91425" marL="91425" anchor="ctr">
                    <a:lnL cap="flat" cmpd="sng" w="9525">
                      <a:solidFill>
                        <a:srgbClr val="40474B">
                          <a:alpha val="0"/>
                        </a:srgbClr>
                      </a:solidFill>
                      <a:prstDash val="solid"/>
                      <a:round/>
                      <a:headEnd len="sm" w="sm" type="none"/>
                      <a:tailEnd len="sm" w="sm" type="none"/>
                    </a:lnL>
                    <a:lnR cap="flat" cmpd="sng" w="9525">
                      <a:solidFill>
                        <a:srgbClr val="40474B">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a:solidFill>
                          <a:schemeClr val="accent2"/>
                        </a:solidFill>
                        <a:latin typeface="Open Sans"/>
                        <a:ea typeface="Open Sans"/>
                        <a:cs typeface="Open Sans"/>
                        <a:sym typeface="Open Sans"/>
                      </a:endParaRPr>
                    </a:p>
                  </a:txBody>
                  <a:tcPr marT="91425" marB="91425" marR="91425" marL="91425" anchor="ctr">
                    <a:lnL cap="flat" cmpd="sng" w="9525">
                      <a:solidFill>
                        <a:srgbClr val="40474B">
                          <a:alpha val="0"/>
                        </a:srgbClr>
                      </a:solidFill>
                      <a:prstDash val="solid"/>
                      <a:round/>
                      <a:headEnd len="sm" w="sm" type="none"/>
                      <a:tailEnd len="sm" w="sm" type="none"/>
                    </a:lnL>
                    <a:lnR cap="flat" cmpd="sng" w="9525">
                      <a:solidFill>
                        <a:srgbClr val="40474B">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a:solidFill>
                          <a:schemeClr val="accent2"/>
                        </a:solidFill>
                        <a:latin typeface="Open Sans"/>
                        <a:ea typeface="Open Sans"/>
                        <a:cs typeface="Open Sans"/>
                        <a:sym typeface="Open Sans"/>
                      </a:endParaRPr>
                    </a:p>
                  </a:txBody>
                  <a:tcPr marT="91425" marB="91425" marR="91425" marL="91425" anchor="ctr">
                    <a:lnL cap="flat" cmpd="sng" w="9525">
                      <a:solidFill>
                        <a:srgbClr val="40474B">
                          <a:alpha val="0"/>
                        </a:srgbClr>
                      </a:solidFill>
                      <a:prstDash val="solid"/>
                      <a:round/>
                      <a:headEnd len="sm" w="sm" type="none"/>
                      <a:tailEnd len="sm" w="sm" type="none"/>
                    </a:lnL>
                    <a:lnR cap="flat" cmpd="sng" w="9525">
                      <a:solidFill>
                        <a:srgbClr val="40474B">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a:solidFill>
                          <a:schemeClr val="accent2"/>
                        </a:solidFill>
                        <a:latin typeface="Open Sans"/>
                        <a:ea typeface="Open Sans"/>
                        <a:cs typeface="Open Sans"/>
                        <a:sym typeface="Open Sans"/>
                      </a:endParaRPr>
                    </a:p>
                  </a:txBody>
                  <a:tcPr marT="91425" marB="91425" marR="91425" marL="91425" anchor="ctr">
                    <a:lnL cap="flat" cmpd="sng" w="9525">
                      <a:solidFill>
                        <a:srgbClr val="40474B">
                          <a:alpha val="0"/>
                        </a:srgbClr>
                      </a:solidFill>
                      <a:prstDash val="solid"/>
                      <a:round/>
                      <a:headEnd len="sm" w="sm" type="none"/>
                      <a:tailEnd len="sm" w="sm" type="none"/>
                    </a:lnL>
                    <a:lnR cap="flat" cmpd="sng" w="9525">
                      <a:solidFill>
                        <a:srgbClr val="40474B">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a:solidFill>
                          <a:schemeClr val="accent2"/>
                        </a:solidFill>
                        <a:latin typeface="Open Sans"/>
                        <a:ea typeface="Open Sans"/>
                        <a:cs typeface="Open Sans"/>
                        <a:sym typeface="Open Sans"/>
                      </a:endParaRPr>
                    </a:p>
                  </a:txBody>
                  <a:tcPr marT="91425" marB="91425" marR="91425" marL="91425" anchor="ctr">
                    <a:lnL cap="flat" cmpd="sng" w="9525">
                      <a:solidFill>
                        <a:srgbClr val="40474B">
                          <a:alpha val="0"/>
                        </a:srgbClr>
                      </a:solidFill>
                      <a:prstDash val="solid"/>
                      <a:round/>
                      <a:headEnd len="sm" w="sm" type="none"/>
                      <a:tailEnd len="sm" w="sm" type="none"/>
                    </a:lnL>
                    <a:lnR cap="flat" cmpd="sng" w="9525">
                      <a:solidFill>
                        <a:srgbClr val="40474B">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534325">
                <a:tc>
                  <a:txBody>
                    <a:bodyPr/>
                    <a:lstStyle/>
                    <a:p>
                      <a:pPr indent="0" lvl="0" marL="0" rtl="0" algn="ctr">
                        <a:spcBef>
                          <a:spcPts val="0"/>
                        </a:spcBef>
                        <a:spcAft>
                          <a:spcPts val="0"/>
                        </a:spcAft>
                        <a:buNone/>
                      </a:pPr>
                      <a:r>
                        <a:rPr lang="en">
                          <a:solidFill>
                            <a:schemeClr val="accent2"/>
                          </a:solidFill>
                          <a:latin typeface="Open Sans"/>
                          <a:ea typeface="Open Sans"/>
                          <a:cs typeface="Open Sans"/>
                          <a:sym typeface="Open Sans"/>
                        </a:rPr>
                        <a:t>Neptune is far away from us</a:t>
                      </a:r>
                      <a:endParaRPr>
                        <a:solidFill>
                          <a:schemeClr val="accent2"/>
                        </a:solidFill>
                        <a:latin typeface="Open Sans"/>
                        <a:ea typeface="Open Sans"/>
                        <a:cs typeface="Open Sans"/>
                        <a:sym typeface="Open Sans"/>
                      </a:endParaRPr>
                    </a:p>
                  </a:txBody>
                  <a:tcPr marT="91425" marB="91425" marR="91425" marL="91425" anchor="ctr">
                    <a:lnL cap="flat" cmpd="sng" w="9525">
                      <a:solidFill>
                        <a:srgbClr val="40474B">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100"/>
                        <a:buFont typeface="Arial"/>
                        <a:buNone/>
                      </a:pPr>
                      <a:r>
                        <a:t/>
                      </a:r>
                      <a:endParaRPr>
                        <a:solidFill>
                          <a:schemeClr val="accent2"/>
                        </a:solidFill>
                        <a:latin typeface="Open Sans"/>
                        <a:ea typeface="Open Sans"/>
                        <a:cs typeface="Open Sans"/>
                        <a:sym typeface="Open Sans"/>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40474B">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accent2"/>
                        </a:solidFill>
                        <a:latin typeface="Open Sans"/>
                        <a:ea typeface="Open Sans"/>
                        <a:cs typeface="Open Sans"/>
                        <a:sym typeface="Open Sans"/>
                      </a:endParaRPr>
                    </a:p>
                  </a:txBody>
                  <a:tcPr marT="91425" marB="91425" marR="91425" marL="91425" anchor="ctr">
                    <a:lnL cap="flat" cmpd="sng" w="9525">
                      <a:solidFill>
                        <a:srgbClr val="40474B">
                          <a:alpha val="0"/>
                        </a:srgbClr>
                      </a:solidFill>
                      <a:prstDash val="solid"/>
                      <a:round/>
                      <a:headEnd len="sm" w="sm" type="none"/>
                      <a:tailEnd len="sm" w="sm" type="none"/>
                    </a:lnL>
                    <a:lnR cap="flat" cmpd="sng" w="9525">
                      <a:solidFill>
                        <a:srgbClr val="40474B">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accent2"/>
                        </a:solidFill>
                        <a:latin typeface="Open Sans"/>
                        <a:ea typeface="Open Sans"/>
                        <a:cs typeface="Open Sans"/>
                        <a:sym typeface="Open Sans"/>
                      </a:endParaRPr>
                    </a:p>
                  </a:txBody>
                  <a:tcPr marT="91425" marB="91425" marR="91425" marL="91425" anchor="ctr">
                    <a:lnL cap="flat" cmpd="sng" w="9525">
                      <a:solidFill>
                        <a:srgbClr val="40474B">
                          <a:alpha val="0"/>
                        </a:srgbClr>
                      </a:solidFill>
                      <a:prstDash val="solid"/>
                      <a:round/>
                      <a:headEnd len="sm" w="sm" type="none"/>
                      <a:tailEnd len="sm" w="sm" type="none"/>
                    </a:lnL>
                    <a:lnR cap="flat" cmpd="sng" w="9525">
                      <a:solidFill>
                        <a:srgbClr val="40474B">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a:solidFill>
                          <a:schemeClr val="accent2"/>
                        </a:solidFill>
                        <a:latin typeface="Open Sans"/>
                        <a:ea typeface="Open Sans"/>
                        <a:cs typeface="Open Sans"/>
                        <a:sym typeface="Open Sans"/>
                      </a:endParaRPr>
                    </a:p>
                  </a:txBody>
                  <a:tcPr marT="91425" marB="91425" marR="91425" marL="91425" anchor="ctr">
                    <a:lnL cap="flat" cmpd="sng" w="9525">
                      <a:solidFill>
                        <a:srgbClr val="40474B">
                          <a:alpha val="0"/>
                        </a:srgbClr>
                      </a:solidFill>
                      <a:prstDash val="solid"/>
                      <a:round/>
                      <a:headEnd len="sm" w="sm" type="none"/>
                      <a:tailEnd len="sm" w="sm" type="none"/>
                    </a:lnL>
                    <a:lnR cap="flat" cmpd="sng" w="9525">
                      <a:solidFill>
                        <a:srgbClr val="40474B">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a:solidFill>
                          <a:schemeClr val="accent2"/>
                        </a:solidFill>
                        <a:latin typeface="Open Sans"/>
                        <a:ea typeface="Open Sans"/>
                        <a:cs typeface="Open Sans"/>
                        <a:sym typeface="Open Sans"/>
                      </a:endParaRPr>
                    </a:p>
                  </a:txBody>
                  <a:tcPr marT="91425" marB="91425" marR="91425" marL="91425" anchor="ctr">
                    <a:lnL cap="flat" cmpd="sng" w="9525">
                      <a:solidFill>
                        <a:srgbClr val="40474B">
                          <a:alpha val="0"/>
                        </a:srgbClr>
                      </a:solidFill>
                      <a:prstDash val="solid"/>
                      <a:round/>
                      <a:headEnd len="sm" w="sm" type="none"/>
                      <a:tailEnd len="sm" w="sm" type="none"/>
                    </a:lnL>
                    <a:lnR cap="flat" cmpd="sng" w="9525">
                      <a:solidFill>
                        <a:srgbClr val="40474B">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a:solidFill>
                          <a:schemeClr val="accent2"/>
                        </a:solidFill>
                        <a:latin typeface="Open Sans"/>
                        <a:ea typeface="Open Sans"/>
                        <a:cs typeface="Open Sans"/>
                        <a:sym typeface="Open Sans"/>
                      </a:endParaRPr>
                    </a:p>
                  </a:txBody>
                  <a:tcPr marT="91425" marB="91425" marR="91425" marL="91425" anchor="ctr">
                    <a:lnL cap="flat" cmpd="sng" w="9525">
                      <a:solidFill>
                        <a:srgbClr val="40474B">
                          <a:alpha val="0"/>
                        </a:srgbClr>
                      </a:solidFill>
                      <a:prstDash val="solid"/>
                      <a:round/>
                      <a:headEnd len="sm" w="sm" type="none"/>
                      <a:tailEnd len="sm" w="sm" type="none"/>
                    </a:lnL>
                    <a:lnR cap="flat" cmpd="sng" w="9525">
                      <a:solidFill>
                        <a:srgbClr val="40474B">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lt2"/>
                    </a:solidFill>
                  </a:tcPr>
                </a:tc>
              </a:tr>
              <a:tr h="534325">
                <a:tc>
                  <a:txBody>
                    <a:bodyPr/>
                    <a:lstStyle/>
                    <a:p>
                      <a:pPr indent="0" lvl="0" marL="0" rtl="0" algn="ctr">
                        <a:spcBef>
                          <a:spcPts val="0"/>
                        </a:spcBef>
                        <a:spcAft>
                          <a:spcPts val="0"/>
                        </a:spcAft>
                        <a:buNone/>
                      </a:pPr>
                      <a:r>
                        <a:rPr lang="en">
                          <a:solidFill>
                            <a:schemeClr val="accent2"/>
                          </a:solidFill>
                          <a:latin typeface="Open Sans"/>
                          <a:ea typeface="Open Sans"/>
                          <a:cs typeface="Open Sans"/>
                          <a:sym typeface="Open Sans"/>
                        </a:rPr>
                        <a:t>Mercury is a small planet</a:t>
                      </a:r>
                      <a:endParaRPr>
                        <a:solidFill>
                          <a:schemeClr val="accent2"/>
                        </a:solidFill>
                        <a:latin typeface="Open Sans"/>
                        <a:ea typeface="Open Sans"/>
                        <a:cs typeface="Open Sans"/>
                        <a:sym typeface="Open Sans"/>
                      </a:endParaRPr>
                    </a:p>
                  </a:txBody>
                  <a:tcPr marT="91425" marB="91425" marR="91425" marL="91425" anchor="ctr">
                    <a:lnL cap="flat" cmpd="sng" w="9525">
                      <a:solidFill>
                        <a:srgbClr val="40474B">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100"/>
                        <a:buFont typeface="Arial"/>
                        <a:buNone/>
                      </a:pPr>
                      <a:r>
                        <a:t/>
                      </a:r>
                      <a:endParaRPr>
                        <a:solidFill>
                          <a:schemeClr val="accent2"/>
                        </a:solidFill>
                        <a:latin typeface="Open Sans"/>
                        <a:ea typeface="Open Sans"/>
                        <a:cs typeface="Open Sans"/>
                        <a:sym typeface="Open Sans"/>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40474B">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accent2"/>
                        </a:solidFill>
                        <a:latin typeface="Open Sans"/>
                        <a:ea typeface="Open Sans"/>
                        <a:cs typeface="Open Sans"/>
                        <a:sym typeface="Open Sans"/>
                      </a:endParaRPr>
                    </a:p>
                  </a:txBody>
                  <a:tcPr marT="91425" marB="91425" marR="91425" marL="91425" anchor="ctr">
                    <a:lnL cap="flat" cmpd="sng" w="9525">
                      <a:solidFill>
                        <a:srgbClr val="40474B">
                          <a:alpha val="0"/>
                        </a:srgbClr>
                      </a:solidFill>
                      <a:prstDash val="solid"/>
                      <a:round/>
                      <a:headEnd len="sm" w="sm" type="none"/>
                      <a:tailEnd len="sm" w="sm" type="none"/>
                    </a:lnL>
                    <a:lnR cap="flat" cmpd="sng" w="9525">
                      <a:solidFill>
                        <a:srgbClr val="40474B">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accent2"/>
                        </a:solidFill>
                        <a:latin typeface="Open Sans"/>
                        <a:ea typeface="Open Sans"/>
                        <a:cs typeface="Open Sans"/>
                        <a:sym typeface="Open Sans"/>
                      </a:endParaRPr>
                    </a:p>
                  </a:txBody>
                  <a:tcPr marT="91425" marB="91425" marR="91425" marL="91425" anchor="ctr">
                    <a:lnL cap="flat" cmpd="sng" w="9525">
                      <a:solidFill>
                        <a:srgbClr val="40474B">
                          <a:alpha val="0"/>
                        </a:srgbClr>
                      </a:solidFill>
                      <a:prstDash val="solid"/>
                      <a:round/>
                      <a:headEnd len="sm" w="sm" type="none"/>
                      <a:tailEnd len="sm" w="sm" type="none"/>
                    </a:lnL>
                    <a:lnR cap="flat" cmpd="sng" w="9525">
                      <a:solidFill>
                        <a:srgbClr val="40474B">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accent2"/>
                        </a:solidFill>
                        <a:latin typeface="Open Sans"/>
                        <a:ea typeface="Open Sans"/>
                        <a:cs typeface="Open Sans"/>
                        <a:sym typeface="Open Sans"/>
                      </a:endParaRPr>
                    </a:p>
                  </a:txBody>
                  <a:tcPr marT="91425" marB="91425" marR="91425" marL="91425" anchor="ctr">
                    <a:lnL cap="flat" cmpd="sng" w="9525">
                      <a:solidFill>
                        <a:srgbClr val="40474B">
                          <a:alpha val="0"/>
                        </a:srgbClr>
                      </a:solidFill>
                      <a:prstDash val="solid"/>
                      <a:round/>
                      <a:headEnd len="sm" w="sm" type="none"/>
                      <a:tailEnd len="sm" w="sm" type="none"/>
                    </a:lnL>
                    <a:lnR cap="flat" cmpd="sng" w="9525">
                      <a:solidFill>
                        <a:srgbClr val="40474B">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a:solidFill>
                          <a:schemeClr val="accent2"/>
                        </a:solidFill>
                        <a:latin typeface="Open Sans"/>
                        <a:ea typeface="Open Sans"/>
                        <a:cs typeface="Open Sans"/>
                        <a:sym typeface="Open Sans"/>
                      </a:endParaRPr>
                    </a:p>
                  </a:txBody>
                  <a:tcPr marT="91425" marB="91425" marR="91425" marL="91425" anchor="ctr">
                    <a:lnL cap="flat" cmpd="sng" w="9525">
                      <a:solidFill>
                        <a:srgbClr val="40474B">
                          <a:alpha val="0"/>
                        </a:srgbClr>
                      </a:solidFill>
                      <a:prstDash val="solid"/>
                      <a:round/>
                      <a:headEnd len="sm" w="sm" type="none"/>
                      <a:tailEnd len="sm" w="sm" type="none"/>
                    </a:lnL>
                    <a:lnR cap="flat" cmpd="sng" w="9525">
                      <a:solidFill>
                        <a:srgbClr val="40474B">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a:solidFill>
                          <a:schemeClr val="accent2"/>
                        </a:solidFill>
                        <a:latin typeface="Open Sans"/>
                        <a:ea typeface="Open Sans"/>
                        <a:cs typeface="Open Sans"/>
                        <a:sym typeface="Open Sans"/>
                      </a:endParaRPr>
                    </a:p>
                  </a:txBody>
                  <a:tcPr marT="91425" marB="91425" marR="91425" marL="91425" anchor="ctr">
                    <a:lnL cap="flat" cmpd="sng" w="9525">
                      <a:solidFill>
                        <a:srgbClr val="40474B">
                          <a:alpha val="0"/>
                        </a:srgbClr>
                      </a:solidFill>
                      <a:prstDash val="solid"/>
                      <a:round/>
                      <a:headEnd len="sm" w="sm" type="none"/>
                      <a:tailEnd len="sm" w="sm" type="none"/>
                    </a:lnL>
                    <a:lnR cap="flat" cmpd="sng" w="9525">
                      <a:solidFill>
                        <a:srgbClr val="40474B">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accent1"/>
                    </a:solidFill>
                  </a:tcPr>
                </a:tc>
              </a:tr>
            </a:tbl>
          </a:graphicData>
        </a:graphic>
      </p:graphicFrame>
      <p:grpSp>
        <p:nvGrpSpPr>
          <p:cNvPr id="1069" name="Google Shape;1069;p41"/>
          <p:cNvGrpSpPr/>
          <p:nvPr/>
        </p:nvGrpSpPr>
        <p:grpSpPr>
          <a:xfrm>
            <a:off x="4605270" y="4054462"/>
            <a:ext cx="364113" cy="396530"/>
            <a:chOff x="6675256" y="1516169"/>
            <a:chExt cx="327823" cy="357009"/>
          </a:xfrm>
        </p:grpSpPr>
        <p:sp>
          <p:nvSpPr>
            <p:cNvPr id="1070" name="Google Shape;1070;p41"/>
            <p:cNvSpPr/>
            <p:nvPr/>
          </p:nvSpPr>
          <p:spPr>
            <a:xfrm>
              <a:off x="6675256" y="1516169"/>
              <a:ext cx="111078" cy="188737"/>
            </a:xfrm>
            <a:custGeom>
              <a:rect b="b" l="l" r="r" t="t"/>
              <a:pathLst>
                <a:path extrusionOk="0" h="5930" w="3490">
                  <a:moveTo>
                    <a:pt x="1703" y="334"/>
                  </a:moveTo>
                  <a:cubicBezTo>
                    <a:pt x="2001" y="334"/>
                    <a:pt x="2239" y="548"/>
                    <a:pt x="2239" y="786"/>
                  </a:cubicBezTo>
                  <a:lnTo>
                    <a:pt x="2239" y="810"/>
                  </a:lnTo>
                  <a:cubicBezTo>
                    <a:pt x="2072" y="739"/>
                    <a:pt x="1894" y="715"/>
                    <a:pt x="1703" y="715"/>
                  </a:cubicBezTo>
                  <a:cubicBezTo>
                    <a:pt x="1513" y="715"/>
                    <a:pt x="1334" y="751"/>
                    <a:pt x="1168" y="810"/>
                  </a:cubicBezTo>
                  <a:lnTo>
                    <a:pt x="1168" y="786"/>
                  </a:lnTo>
                  <a:cubicBezTo>
                    <a:pt x="1168" y="536"/>
                    <a:pt x="1406" y="334"/>
                    <a:pt x="1703" y="334"/>
                  </a:cubicBezTo>
                  <a:close/>
                  <a:moveTo>
                    <a:pt x="1680" y="1037"/>
                  </a:moveTo>
                  <a:cubicBezTo>
                    <a:pt x="2263" y="1037"/>
                    <a:pt x="2739" y="1513"/>
                    <a:pt x="2739" y="2096"/>
                  </a:cubicBezTo>
                  <a:cubicBezTo>
                    <a:pt x="2739" y="2215"/>
                    <a:pt x="2727" y="2322"/>
                    <a:pt x="2680" y="2418"/>
                  </a:cubicBezTo>
                  <a:cubicBezTo>
                    <a:pt x="2215" y="1941"/>
                    <a:pt x="1406" y="1763"/>
                    <a:pt x="1358" y="1751"/>
                  </a:cubicBezTo>
                  <a:cubicBezTo>
                    <a:pt x="1346" y="1748"/>
                    <a:pt x="1334" y="1746"/>
                    <a:pt x="1321" y="1746"/>
                  </a:cubicBezTo>
                  <a:cubicBezTo>
                    <a:pt x="1283" y="1746"/>
                    <a:pt x="1245" y="1760"/>
                    <a:pt x="1227" y="1787"/>
                  </a:cubicBezTo>
                  <a:cubicBezTo>
                    <a:pt x="1179" y="1810"/>
                    <a:pt x="1168" y="1858"/>
                    <a:pt x="1168" y="1918"/>
                  </a:cubicBezTo>
                  <a:cubicBezTo>
                    <a:pt x="1168" y="1929"/>
                    <a:pt x="1144" y="2037"/>
                    <a:pt x="1025" y="2156"/>
                  </a:cubicBezTo>
                  <a:cubicBezTo>
                    <a:pt x="965" y="2215"/>
                    <a:pt x="965" y="2322"/>
                    <a:pt x="1025" y="2394"/>
                  </a:cubicBezTo>
                  <a:cubicBezTo>
                    <a:pt x="1053" y="2428"/>
                    <a:pt x="1092" y="2443"/>
                    <a:pt x="1133" y="2443"/>
                  </a:cubicBezTo>
                  <a:cubicBezTo>
                    <a:pt x="1178" y="2443"/>
                    <a:pt x="1225" y="2425"/>
                    <a:pt x="1263" y="2394"/>
                  </a:cubicBezTo>
                  <a:cubicBezTo>
                    <a:pt x="1358" y="2299"/>
                    <a:pt x="1418" y="2215"/>
                    <a:pt x="1441" y="2120"/>
                  </a:cubicBezTo>
                  <a:cubicBezTo>
                    <a:pt x="1727" y="2215"/>
                    <a:pt x="2299" y="2406"/>
                    <a:pt x="2549" y="2775"/>
                  </a:cubicBezTo>
                  <a:cubicBezTo>
                    <a:pt x="2501" y="3192"/>
                    <a:pt x="2132" y="3513"/>
                    <a:pt x="1703" y="3513"/>
                  </a:cubicBezTo>
                  <a:cubicBezTo>
                    <a:pt x="1239" y="3513"/>
                    <a:pt x="870" y="3168"/>
                    <a:pt x="822" y="2715"/>
                  </a:cubicBezTo>
                  <a:cubicBezTo>
                    <a:pt x="822" y="2691"/>
                    <a:pt x="810" y="2680"/>
                    <a:pt x="787" y="2644"/>
                  </a:cubicBezTo>
                  <a:cubicBezTo>
                    <a:pt x="691" y="2477"/>
                    <a:pt x="632" y="2287"/>
                    <a:pt x="632" y="2096"/>
                  </a:cubicBezTo>
                  <a:cubicBezTo>
                    <a:pt x="632" y="1513"/>
                    <a:pt x="1108" y="1037"/>
                    <a:pt x="1680" y="1037"/>
                  </a:cubicBezTo>
                  <a:close/>
                  <a:moveTo>
                    <a:pt x="2061" y="3775"/>
                  </a:moveTo>
                  <a:lnTo>
                    <a:pt x="2061" y="3954"/>
                  </a:lnTo>
                  <a:cubicBezTo>
                    <a:pt x="2061" y="4013"/>
                    <a:pt x="2072" y="4073"/>
                    <a:pt x="2108" y="4120"/>
                  </a:cubicBezTo>
                  <a:lnTo>
                    <a:pt x="1703" y="4501"/>
                  </a:lnTo>
                  <a:lnTo>
                    <a:pt x="1299" y="4120"/>
                  </a:lnTo>
                  <a:cubicBezTo>
                    <a:pt x="1334" y="4073"/>
                    <a:pt x="1346" y="4013"/>
                    <a:pt x="1346" y="3954"/>
                  </a:cubicBezTo>
                  <a:lnTo>
                    <a:pt x="1346" y="3775"/>
                  </a:lnTo>
                  <a:cubicBezTo>
                    <a:pt x="1465" y="3799"/>
                    <a:pt x="1584" y="3834"/>
                    <a:pt x="1703" y="3834"/>
                  </a:cubicBezTo>
                  <a:cubicBezTo>
                    <a:pt x="1822" y="3834"/>
                    <a:pt x="1953" y="3823"/>
                    <a:pt x="2061" y="3775"/>
                  </a:cubicBezTo>
                  <a:close/>
                  <a:moveTo>
                    <a:pt x="1727" y="1"/>
                  </a:moveTo>
                  <a:cubicBezTo>
                    <a:pt x="1251" y="1"/>
                    <a:pt x="870" y="334"/>
                    <a:pt x="870" y="775"/>
                  </a:cubicBezTo>
                  <a:cubicBezTo>
                    <a:pt x="870" y="846"/>
                    <a:pt x="882" y="906"/>
                    <a:pt x="894" y="977"/>
                  </a:cubicBezTo>
                  <a:cubicBezTo>
                    <a:pt x="560" y="1227"/>
                    <a:pt x="346" y="1632"/>
                    <a:pt x="346" y="2096"/>
                  </a:cubicBezTo>
                  <a:cubicBezTo>
                    <a:pt x="346" y="2334"/>
                    <a:pt x="406" y="2572"/>
                    <a:pt x="537" y="2799"/>
                  </a:cubicBezTo>
                  <a:cubicBezTo>
                    <a:pt x="584" y="3132"/>
                    <a:pt x="775" y="3430"/>
                    <a:pt x="1060" y="3632"/>
                  </a:cubicBezTo>
                  <a:lnTo>
                    <a:pt x="1060" y="3954"/>
                  </a:lnTo>
                  <a:lnTo>
                    <a:pt x="1060" y="3965"/>
                  </a:lnTo>
                  <a:lnTo>
                    <a:pt x="394" y="4299"/>
                  </a:lnTo>
                  <a:cubicBezTo>
                    <a:pt x="156" y="4418"/>
                    <a:pt x="1" y="4656"/>
                    <a:pt x="1" y="4906"/>
                  </a:cubicBezTo>
                  <a:lnTo>
                    <a:pt x="1" y="5775"/>
                  </a:lnTo>
                  <a:cubicBezTo>
                    <a:pt x="1" y="5859"/>
                    <a:pt x="84" y="5930"/>
                    <a:pt x="167" y="5930"/>
                  </a:cubicBezTo>
                  <a:cubicBezTo>
                    <a:pt x="263" y="5930"/>
                    <a:pt x="334" y="5859"/>
                    <a:pt x="334" y="5775"/>
                  </a:cubicBezTo>
                  <a:lnTo>
                    <a:pt x="334" y="4906"/>
                  </a:lnTo>
                  <a:cubicBezTo>
                    <a:pt x="334" y="4775"/>
                    <a:pt x="406" y="4644"/>
                    <a:pt x="525" y="4585"/>
                  </a:cubicBezTo>
                  <a:lnTo>
                    <a:pt x="1072" y="4311"/>
                  </a:lnTo>
                  <a:lnTo>
                    <a:pt x="1584" y="4787"/>
                  </a:lnTo>
                  <a:lnTo>
                    <a:pt x="1584" y="5775"/>
                  </a:lnTo>
                  <a:cubicBezTo>
                    <a:pt x="1584" y="5859"/>
                    <a:pt x="1656" y="5930"/>
                    <a:pt x="1751" y="5930"/>
                  </a:cubicBezTo>
                  <a:cubicBezTo>
                    <a:pt x="1834" y="5930"/>
                    <a:pt x="1906" y="5859"/>
                    <a:pt x="1906" y="5775"/>
                  </a:cubicBezTo>
                  <a:lnTo>
                    <a:pt x="1906" y="4787"/>
                  </a:lnTo>
                  <a:lnTo>
                    <a:pt x="2418" y="4311"/>
                  </a:lnTo>
                  <a:lnTo>
                    <a:pt x="2965" y="4585"/>
                  </a:lnTo>
                  <a:cubicBezTo>
                    <a:pt x="3084" y="4644"/>
                    <a:pt x="3156" y="4763"/>
                    <a:pt x="3156" y="4906"/>
                  </a:cubicBezTo>
                  <a:lnTo>
                    <a:pt x="3156" y="5775"/>
                  </a:lnTo>
                  <a:cubicBezTo>
                    <a:pt x="3156" y="5859"/>
                    <a:pt x="3239" y="5930"/>
                    <a:pt x="3323" y="5930"/>
                  </a:cubicBezTo>
                  <a:cubicBezTo>
                    <a:pt x="3406" y="5930"/>
                    <a:pt x="3489" y="5859"/>
                    <a:pt x="3489" y="5775"/>
                  </a:cubicBezTo>
                  <a:lnTo>
                    <a:pt x="3489" y="4906"/>
                  </a:lnTo>
                  <a:cubicBezTo>
                    <a:pt x="3442" y="4656"/>
                    <a:pt x="3299" y="4418"/>
                    <a:pt x="3073" y="4299"/>
                  </a:cubicBezTo>
                  <a:lnTo>
                    <a:pt x="2406" y="3965"/>
                  </a:lnTo>
                  <a:lnTo>
                    <a:pt x="2406" y="3954"/>
                  </a:lnTo>
                  <a:lnTo>
                    <a:pt x="2406" y="3632"/>
                  </a:lnTo>
                  <a:cubicBezTo>
                    <a:pt x="2668" y="3430"/>
                    <a:pt x="2858" y="3132"/>
                    <a:pt x="2918" y="2799"/>
                  </a:cubicBezTo>
                  <a:cubicBezTo>
                    <a:pt x="3037" y="2584"/>
                    <a:pt x="3120" y="2346"/>
                    <a:pt x="3120" y="2096"/>
                  </a:cubicBezTo>
                  <a:cubicBezTo>
                    <a:pt x="3120" y="1632"/>
                    <a:pt x="2894" y="1227"/>
                    <a:pt x="2561" y="977"/>
                  </a:cubicBezTo>
                  <a:cubicBezTo>
                    <a:pt x="2573" y="917"/>
                    <a:pt x="2596" y="846"/>
                    <a:pt x="2596" y="775"/>
                  </a:cubicBezTo>
                  <a:cubicBezTo>
                    <a:pt x="2596" y="334"/>
                    <a:pt x="2203" y="1"/>
                    <a:pt x="17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41"/>
            <p:cNvSpPr/>
            <p:nvPr/>
          </p:nvSpPr>
          <p:spPr>
            <a:xfrm>
              <a:off x="6696103" y="1679507"/>
              <a:ext cx="10630" cy="26162"/>
            </a:xfrm>
            <a:custGeom>
              <a:rect b="b" l="l" r="r" t="t"/>
              <a:pathLst>
                <a:path extrusionOk="0" h="822" w="334">
                  <a:moveTo>
                    <a:pt x="167" y="0"/>
                  </a:moveTo>
                  <a:cubicBezTo>
                    <a:pt x="84" y="0"/>
                    <a:pt x="1" y="72"/>
                    <a:pt x="1" y="167"/>
                  </a:cubicBezTo>
                  <a:lnTo>
                    <a:pt x="1" y="655"/>
                  </a:lnTo>
                  <a:cubicBezTo>
                    <a:pt x="1" y="738"/>
                    <a:pt x="84" y="822"/>
                    <a:pt x="167" y="822"/>
                  </a:cubicBezTo>
                  <a:cubicBezTo>
                    <a:pt x="263" y="822"/>
                    <a:pt x="334" y="738"/>
                    <a:pt x="334" y="655"/>
                  </a:cubicBezTo>
                  <a:lnTo>
                    <a:pt x="334" y="167"/>
                  </a:lnTo>
                  <a:cubicBezTo>
                    <a:pt x="334" y="72"/>
                    <a:pt x="263" y="0"/>
                    <a:pt x="16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41"/>
            <p:cNvSpPr/>
            <p:nvPr/>
          </p:nvSpPr>
          <p:spPr>
            <a:xfrm>
              <a:off x="6752183" y="1679507"/>
              <a:ext cx="10280" cy="26162"/>
            </a:xfrm>
            <a:custGeom>
              <a:rect b="b" l="l" r="r" t="t"/>
              <a:pathLst>
                <a:path extrusionOk="0" h="822" w="323">
                  <a:moveTo>
                    <a:pt x="167" y="0"/>
                  </a:moveTo>
                  <a:cubicBezTo>
                    <a:pt x="72" y="0"/>
                    <a:pt x="1" y="72"/>
                    <a:pt x="1" y="167"/>
                  </a:cubicBezTo>
                  <a:lnTo>
                    <a:pt x="1" y="655"/>
                  </a:lnTo>
                  <a:cubicBezTo>
                    <a:pt x="1" y="738"/>
                    <a:pt x="72" y="822"/>
                    <a:pt x="167" y="822"/>
                  </a:cubicBezTo>
                  <a:cubicBezTo>
                    <a:pt x="251" y="822"/>
                    <a:pt x="322" y="738"/>
                    <a:pt x="322" y="655"/>
                  </a:cubicBezTo>
                  <a:lnTo>
                    <a:pt x="322" y="167"/>
                  </a:lnTo>
                  <a:cubicBezTo>
                    <a:pt x="322" y="72"/>
                    <a:pt x="251" y="0"/>
                    <a:pt x="16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41"/>
            <p:cNvSpPr/>
            <p:nvPr/>
          </p:nvSpPr>
          <p:spPr>
            <a:xfrm>
              <a:off x="6919310" y="1734060"/>
              <a:ext cx="45131" cy="15946"/>
            </a:xfrm>
            <a:custGeom>
              <a:rect b="b" l="l" r="r" t="t"/>
              <a:pathLst>
                <a:path extrusionOk="0" h="501" w="1418">
                  <a:moveTo>
                    <a:pt x="167" y="1"/>
                  </a:moveTo>
                  <a:cubicBezTo>
                    <a:pt x="72" y="1"/>
                    <a:pt x="0" y="72"/>
                    <a:pt x="0" y="156"/>
                  </a:cubicBezTo>
                  <a:cubicBezTo>
                    <a:pt x="0" y="251"/>
                    <a:pt x="72" y="322"/>
                    <a:pt x="167" y="322"/>
                  </a:cubicBezTo>
                  <a:cubicBezTo>
                    <a:pt x="346" y="322"/>
                    <a:pt x="881" y="358"/>
                    <a:pt x="1143" y="489"/>
                  </a:cubicBezTo>
                  <a:cubicBezTo>
                    <a:pt x="1179" y="501"/>
                    <a:pt x="1191" y="501"/>
                    <a:pt x="1227" y="501"/>
                  </a:cubicBezTo>
                  <a:cubicBezTo>
                    <a:pt x="1286" y="501"/>
                    <a:pt x="1346" y="477"/>
                    <a:pt x="1370" y="417"/>
                  </a:cubicBezTo>
                  <a:cubicBezTo>
                    <a:pt x="1417" y="334"/>
                    <a:pt x="1382" y="239"/>
                    <a:pt x="1298" y="191"/>
                  </a:cubicBezTo>
                  <a:cubicBezTo>
                    <a:pt x="905" y="1"/>
                    <a:pt x="191" y="1"/>
                    <a:pt x="1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41"/>
            <p:cNvSpPr/>
            <p:nvPr/>
          </p:nvSpPr>
          <p:spPr>
            <a:xfrm>
              <a:off x="6879907" y="1706020"/>
              <a:ext cx="123172" cy="167158"/>
            </a:xfrm>
            <a:custGeom>
              <a:rect b="b" l="l" r="r" t="t"/>
              <a:pathLst>
                <a:path extrusionOk="0" h="5252" w="3870">
                  <a:moveTo>
                    <a:pt x="3001" y="310"/>
                  </a:moveTo>
                  <a:lnTo>
                    <a:pt x="3001" y="989"/>
                  </a:lnTo>
                  <a:cubicBezTo>
                    <a:pt x="3001" y="1096"/>
                    <a:pt x="2965" y="1215"/>
                    <a:pt x="2917" y="1310"/>
                  </a:cubicBezTo>
                  <a:lnTo>
                    <a:pt x="2834" y="1477"/>
                  </a:lnTo>
                  <a:cubicBezTo>
                    <a:pt x="2822" y="1501"/>
                    <a:pt x="2822" y="1513"/>
                    <a:pt x="2822" y="1549"/>
                  </a:cubicBezTo>
                  <a:lnTo>
                    <a:pt x="2822" y="1906"/>
                  </a:lnTo>
                  <a:cubicBezTo>
                    <a:pt x="2822" y="2144"/>
                    <a:pt x="2727" y="2370"/>
                    <a:pt x="2548" y="2537"/>
                  </a:cubicBezTo>
                  <a:cubicBezTo>
                    <a:pt x="2381" y="2727"/>
                    <a:pt x="2167" y="2811"/>
                    <a:pt x="1905" y="2811"/>
                  </a:cubicBezTo>
                  <a:cubicBezTo>
                    <a:pt x="1429" y="2799"/>
                    <a:pt x="1048" y="2382"/>
                    <a:pt x="1048" y="1870"/>
                  </a:cubicBezTo>
                  <a:lnTo>
                    <a:pt x="1048" y="1560"/>
                  </a:lnTo>
                  <a:cubicBezTo>
                    <a:pt x="1048" y="1525"/>
                    <a:pt x="1048" y="1513"/>
                    <a:pt x="1036" y="1489"/>
                  </a:cubicBezTo>
                  <a:lnTo>
                    <a:pt x="929" y="1275"/>
                  </a:lnTo>
                  <a:cubicBezTo>
                    <a:pt x="893" y="1203"/>
                    <a:pt x="869" y="1108"/>
                    <a:pt x="869" y="1037"/>
                  </a:cubicBezTo>
                  <a:lnTo>
                    <a:pt x="869" y="1025"/>
                  </a:lnTo>
                  <a:cubicBezTo>
                    <a:pt x="869" y="632"/>
                    <a:pt x="1179" y="310"/>
                    <a:pt x="1584" y="310"/>
                  </a:cubicBezTo>
                  <a:close/>
                  <a:moveTo>
                    <a:pt x="2310" y="3084"/>
                  </a:moveTo>
                  <a:cubicBezTo>
                    <a:pt x="2310" y="3120"/>
                    <a:pt x="2322" y="3180"/>
                    <a:pt x="2346" y="3227"/>
                  </a:cubicBezTo>
                  <a:lnTo>
                    <a:pt x="2191" y="3358"/>
                  </a:lnTo>
                  <a:cubicBezTo>
                    <a:pt x="2119" y="3430"/>
                    <a:pt x="2024" y="3465"/>
                    <a:pt x="1941" y="3465"/>
                  </a:cubicBezTo>
                  <a:cubicBezTo>
                    <a:pt x="1846" y="3465"/>
                    <a:pt x="1750" y="3418"/>
                    <a:pt x="1679" y="3358"/>
                  </a:cubicBezTo>
                  <a:lnTo>
                    <a:pt x="1548" y="3227"/>
                  </a:lnTo>
                  <a:cubicBezTo>
                    <a:pt x="1560" y="3180"/>
                    <a:pt x="1584" y="3120"/>
                    <a:pt x="1584" y="3084"/>
                  </a:cubicBezTo>
                  <a:cubicBezTo>
                    <a:pt x="1679" y="3108"/>
                    <a:pt x="1786" y="3132"/>
                    <a:pt x="1905" y="3132"/>
                  </a:cubicBezTo>
                  <a:lnTo>
                    <a:pt x="1953" y="3132"/>
                  </a:lnTo>
                  <a:cubicBezTo>
                    <a:pt x="2072" y="3132"/>
                    <a:pt x="2203" y="3120"/>
                    <a:pt x="2310" y="3084"/>
                  </a:cubicBezTo>
                  <a:close/>
                  <a:moveTo>
                    <a:pt x="1584" y="1"/>
                  </a:moveTo>
                  <a:cubicBezTo>
                    <a:pt x="1000" y="1"/>
                    <a:pt x="536" y="465"/>
                    <a:pt x="536" y="1037"/>
                  </a:cubicBezTo>
                  <a:lnTo>
                    <a:pt x="536" y="1060"/>
                  </a:lnTo>
                  <a:cubicBezTo>
                    <a:pt x="536" y="1191"/>
                    <a:pt x="572" y="1322"/>
                    <a:pt x="631" y="1441"/>
                  </a:cubicBezTo>
                  <a:lnTo>
                    <a:pt x="715" y="1608"/>
                  </a:lnTo>
                  <a:lnTo>
                    <a:pt x="715" y="1870"/>
                  </a:lnTo>
                  <a:cubicBezTo>
                    <a:pt x="715" y="2311"/>
                    <a:pt x="929" y="2680"/>
                    <a:pt x="1238" y="2918"/>
                  </a:cubicBezTo>
                  <a:lnTo>
                    <a:pt x="1238" y="3061"/>
                  </a:lnTo>
                  <a:cubicBezTo>
                    <a:pt x="1238" y="3156"/>
                    <a:pt x="1179" y="3227"/>
                    <a:pt x="1107" y="3239"/>
                  </a:cubicBezTo>
                  <a:lnTo>
                    <a:pt x="512" y="3406"/>
                  </a:lnTo>
                  <a:cubicBezTo>
                    <a:pt x="214" y="3501"/>
                    <a:pt x="0" y="3763"/>
                    <a:pt x="0" y="4073"/>
                  </a:cubicBezTo>
                  <a:lnTo>
                    <a:pt x="0" y="5085"/>
                  </a:lnTo>
                  <a:cubicBezTo>
                    <a:pt x="0" y="5180"/>
                    <a:pt x="83" y="5251"/>
                    <a:pt x="167" y="5251"/>
                  </a:cubicBezTo>
                  <a:cubicBezTo>
                    <a:pt x="250" y="5251"/>
                    <a:pt x="334" y="5180"/>
                    <a:pt x="334" y="5085"/>
                  </a:cubicBezTo>
                  <a:lnTo>
                    <a:pt x="334" y="4073"/>
                  </a:lnTo>
                  <a:cubicBezTo>
                    <a:pt x="334" y="3918"/>
                    <a:pt x="429" y="3775"/>
                    <a:pt x="595" y="3739"/>
                  </a:cubicBezTo>
                  <a:lnTo>
                    <a:pt x="1191" y="3573"/>
                  </a:lnTo>
                  <a:cubicBezTo>
                    <a:pt x="1238" y="3561"/>
                    <a:pt x="1298" y="3525"/>
                    <a:pt x="1346" y="3513"/>
                  </a:cubicBezTo>
                  <a:lnTo>
                    <a:pt x="1441" y="3620"/>
                  </a:lnTo>
                  <a:cubicBezTo>
                    <a:pt x="1584" y="3751"/>
                    <a:pt x="1738" y="3823"/>
                    <a:pt x="1941" y="3823"/>
                  </a:cubicBezTo>
                  <a:cubicBezTo>
                    <a:pt x="2131" y="3823"/>
                    <a:pt x="2298" y="3751"/>
                    <a:pt x="2429" y="3620"/>
                  </a:cubicBezTo>
                  <a:lnTo>
                    <a:pt x="2536" y="3513"/>
                  </a:lnTo>
                  <a:cubicBezTo>
                    <a:pt x="2572" y="3537"/>
                    <a:pt x="2620" y="3561"/>
                    <a:pt x="2679" y="3573"/>
                  </a:cubicBezTo>
                  <a:lnTo>
                    <a:pt x="3274" y="3739"/>
                  </a:lnTo>
                  <a:cubicBezTo>
                    <a:pt x="3429" y="3775"/>
                    <a:pt x="3548" y="3930"/>
                    <a:pt x="3548" y="4073"/>
                  </a:cubicBezTo>
                  <a:lnTo>
                    <a:pt x="3548" y="5085"/>
                  </a:lnTo>
                  <a:cubicBezTo>
                    <a:pt x="3548" y="5180"/>
                    <a:pt x="3620" y="5251"/>
                    <a:pt x="3703" y="5251"/>
                  </a:cubicBezTo>
                  <a:cubicBezTo>
                    <a:pt x="3798" y="5251"/>
                    <a:pt x="3870" y="5180"/>
                    <a:pt x="3870" y="5085"/>
                  </a:cubicBezTo>
                  <a:lnTo>
                    <a:pt x="3870" y="4073"/>
                  </a:lnTo>
                  <a:cubicBezTo>
                    <a:pt x="3858" y="3763"/>
                    <a:pt x="3655" y="3501"/>
                    <a:pt x="3358" y="3406"/>
                  </a:cubicBezTo>
                  <a:lnTo>
                    <a:pt x="2762" y="3239"/>
                  </a:lnTo>
                  <a:cubicBezTo>
                    <a:pt x="2679" y="3215"/>
                    <a:pt x="2620" y="3156"/>
                    <a:pt x="2620" y="3061"/>
                  </a:cubicBezTo>
                  <a:lnTo>
                    <a:pt x="2620" y="2930"/>
                  </a:lnTo>
                  <a:cubicBezTo>
                    <a:pt x="2679" y="2882"/>
                    <a:pt x="2727" y="2858"/>
                    <a:pt x="2786" y="2799"/>
                  </a:cubicBezTo>
                  <a:cubicBezTo>
                    <a:pt x="3024" y="2561"/>
                    <a:pt x="3155" y="2263"/>
                    <a:pt x="3155" y="1918"/>
                  </a:cubicBezTo>
                  <a:lnTo>
                    <a:pt x="3155" y="1608"/>
                  </a:lnTo>
                  <a:lnTo>
                    <a:pt x="3215" y="1477"/>
                  </a:lnTo>
                  <a:cubicBezTo>
                    <a:pt x="3298" y="1322"/>
                    <a:pt x="3322" y="1179"/>
                    <a:pt x="3322" y="1013"/>
                  </a:cubicBezTo>
                  <a:lnTo>
                    <a:pt x="3322" y="167"/>
                  </a:lnTo>
                  <a:cubicBezTo>
                    <a:pt x="3322" y="72"/>
                    <a:pt x="3251" y="1"/>
                    <a:pt x="315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41"/>
            <p:cNvSpPr/>
            <p:nvPr/>
          </p:nvSpPr>
          <p:spPr>
            <a:xfrm>
              <a:off x="6902632" y="1840173"/>
              <a:ext cx="10630" cy="32623"/>
            </a:xfrm>
            <a:custGeom>
              <a:rect b="b" l="l" r="r" t="t"/>
              <a:pathLst>
                <a:path extrusionOk="0" h="1025" w="334">
                  <a:moveTo>
                    <a:pt x="167" y="0"/>
                  </a:moveTo>
                  <a:cubicBezTo>
                    <a:pt x="84" y="0"/>
                    <a:pt x="1" y="72"/>
                    <a:pt x="1" y="155"/>
                  </a:cubicBezTo>
                  <a:lnTo>
                    <a:pt x="1" y="858"/>
                  </a:lnTo>
                  <a:cubicBezTo>
                    <a:pt x="1" y="953"/>
                    <a:pt x="84" y="1024"/>
                    <a:pt x="167" y="1024"/>
                  </a:cubicBezTo>
                  <a:cubicBezTo>
                    <a:pt x="262" y="1024"/>
                    <a:pt x="334" y="953"/>
                    <a:pt x="334" y="858"/>
                  </a:cubicBezTo>
                  <a:lnTo>
                    <a:pt x="334" y="155"/>
                  </a:lnTo>
                  <a:cubicBezTo>
                    <a:pt x="334" y="72"/>
                    <a:pt x="262" y="0"/>
                    <a:pt x="16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41"/>
            <p:cNvSpPr/>
            <p:nvPr/>
          </p:nvSpPr>
          <p:spPr>
            <a:xfrm>
              <a:off x="6970075" y="1840173"/>
              <a:ext cx="10280" cy="32623"/>
            </a:xfrm>
            <a:custGeom>
              <a:rect b="b" l="l" r="r" t="t"/>
              <a:pathLst>
                <a:path extrusionOk="0" h="1025" w="323">
                  <a:moveTo>
                    <a:pt x="168" y="0"/>
                  </a:moveTo>
                  <a:cubicBezTo>
                    <a:pt x="72" y="0"/>
                    <a:pt x="1" y="72"/>
                    <a:pt x="1" y="155"/>
                  </a:cubicBezTo>
                  <a:lnTo>
                    <a:pt x="1" y="858"/>
                  </a:lnTo>
                  <a:cubicBezTo>
                    <a:pt x="1" y="953"/>
                    <a:pt x="72" y="1024"/>
                    <a:pt x="168" y="1024"/>
                  </a:cubicBezTo>
                  <a:cubicBezTo>
                    <a:pt x="251" y="1024"/>
                    <a:pt x="322" y="953"/>
                    <a:pt x="322" y="858"/>
                  </a:cubicBezTo>
                  <a:lnTo>
                    <a:pt x="322" y="155"/>
                  </a:lnTo>
                  <a:cubicBezTo>
                    <a:pt x="322" y="72"/>
                    <a:pt x="251" y="0"/>
                    <a:pt x="1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41"/>
            <p:cNvSpPr/>
            <p:nvPr/>
          </p:nvSpPr>
          <p:spPr>
            <a:xfrm>
              <a:off x="6772267" y="1594241"/>
              <a:ext cx="182690" cy="100830"/>
            </a:xfrm>
            <a:custGeom>
              <a:rect b="b" l="l" r="r" t="t"/>
              <a:pathLst>
                <a:path extrusionOk="0" h="3168" w="5740">
                  <a:moveTo>
                    <a:pt x="2001" y="0"/>
                  </a:moveTo>
                  <a:cubicBezTo>
                    <a:pt x="1334" y="0"/>
                    <a:pt x="679" y="191"/>
                    <a:pt x="108" y="548"/>
                  </a:cubicBezTo>
                  <a:cubicBezTo>
                    <a:pt x="36" y="596"/>
                    <a:pt x="1" y="691"/>
                    <a:pt x="72" y="774"/>
                  </a:cubicBezTo>
                  <a:cubicBezTo>
                    <a:pt x="95" y="820"/>
                    <a:pt x="148" y="847"/>
                    <a:pt x="202" y="847"/>
                  </a:cubicBezTo>
                  <a:cubicBezTo>
                    <a:pt x="231" y="847"/>
                    <a:pt x="261" y="839"/>
                    <a:pt x="287" y="822"/>
                  </a:cubicBezTo>
                  <a:cubicBezTo>
                    <a:pt x="798" y="489"/>
                    <a:pt x="1394" y="310"/>
                    <a:pt x="2001" y="310"/>
                  </a:cubicBezTo>
                  <a:cubicBezTo>
                    <a:pt x="2763" y="310"/>
                    <a:pt x="3489" y="584"/>
                    <a:pt x="4073" y="1084"/>
                  </a:cubicBezTo>
                  <a:cubicBezTo>
                    <a:pt x="4501" y="1453"/>
                    <a:pt x="4835" y="1953"/>
                    <a:pt x="5013" y="2477"/>
                  </a:cubicBezTo>
                  <a:lnTo>
                    <a:pt x="4739" y="2203"/>
                  </a:lnTo>
                  <a:cubicBezTo>
                    <a:pt x="4710" y="2173"/>
                    <a:pt x="4668" y="2158"/>
                    <a:pt x="4625" y="2158"/>
                  </a:cubicBezTo>
                  <a:cubicBezTo>
                    <a:pt x="4582" y="2158"/>
                    <a:pt x="4537" y="2173"/>
                    <a:pt x="4501" y="2203"/>
                  </a:cubicBezTo>
                  <a:cubicBezTo>
                    <a:pt x="4442" y="2263"/>
                    <a:pt x="4442" y="2370"/>
                    <a:pt x="4501" y="2441"/>
                  </a:cubicBezTo>
                  <a:lnTo>
                    <a:pt x="5168" y="3120"/>
                  </a:lnTo>
                  <a:cubicBezTo>
                    <a:pt x="5204" y="3156"/>
                    <a:pt x="5251" y="3167"/>
                    <a:pt x="5287" y="3167"/>
                  </a:cubicBezTo>
                  <a:lnTo>
                    <a:pt x="5335" y="3167"/>
                  </a:lnTo>
                  <a:cubicBezTo>
                    <a:pt x="5394" y="3156"/>
                    <a:pt x="5442" y="3108"/>
                    <a:pt x="5454" y="3048"/>
                  </a:cubicBezTo>
                  <a:lnTo>
                    <a:pt x="5740" y="2132"/>
                  </a:lnTo>
                  <a:cubicBezTo>
                    <a:pt x="5740" y="2072"/>
                    <a:pt x="5692" y="1977"/>
                    <a:pt x="5609" y="1953"/>
                  </a:cubicBezTo>
                  <a:cubicBezTo>
                    <a:pt x="5589" y="1946"/>
                    <a:pt x="5570" y="1942"/>
                    <a:pt x="5552" y="1942"/>
                  </a:cubicBezTo>
                  <a:cubicBezTo>
                    <a:pt x="5481" y="1942"/>
                    <a:pt x="5423" y="1992"/>
                    <a:pt x="5394" y="2048"/>
                  </a:cubicBezTo>
                  <a:lnTo>
                    <a:pt x="5311" y="2382"/>
                  </a:lnTo>
                  <a:cubicBezTo>
                    <a:pt x="5109" y="1798"/>
                    <a:pt x="4751" y="1262"/>
                    <a:pt x="4275" y="846"/>
                  </a:cubicBezTo>
                  <a:cubicBezTo>
                    <a:pt x="3644" y="298"/>
                    <a:pt x="2834" y="0"/>
                    <a:pt x="200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41"/>
            <p:cNvSpPr/>
            <p:nvPr/>
          </p:nvSpPr>
          <p:spPr>
            <a:xfrm>
              <a:off x="6716950" y="1716268"/>
              <a:ext cx="181926" cy="100448"/>
            </a:xfrm>
            <a:custGeom>
              <a:rect b="b" l="l" r="r" t="t"/>
              <a:pathLst>
                <a:path extrusionOk="0" h="3156" w="5716">
                  <a:moveTo>
                    <a:pt x="440" y="0"/>
                  </a:moveTo>
                  <a:cubicBezTo>
                    <a:pt x="421" y="0"/>
                    <a:pt x="401" y="4"/>
                    <a:pt x="381" y="12"/>
                  </a:cubicBezTo>
                  <a:cubicBezTo>
                    <a:pt x="322" y="36"/>
                    <a:pt x="274" y="72"/>
                    <a:pt x="262" y="131"/>
                  </a:cubicBezTo>
                  <a:lnTo>
                    <a:pt x="24" y="1060"/>
                  </a:lnTo>
                  <a:cubicBezTo>
                    <a:pt x="0" y="1155"/>
                    <a:pt x="48" y="1238"/>
                    <a:pt x="143" y="1250"/>
                  </a:cubicBezTo>
                  <a:lnTo>
                    <a:pt x="179" y="1250"/>
                  </a:lnTo>
                  <a:cubicBezTo>
                    <a:pt x="262" y="1250"/>
                    <a:pt x="322" y="1203"/>
                    <a:pt x="346" y="1131"/>
                  </a:cubicBezTo>
                  <a:lnTo>
                    <a:pt x="417" y="834"/>
                  </a:lnTo>
                  <a:cubicBezTo>
                    <a:pt x="631" y="1405"/>
                    <a:pt x="977" y="1905"/>
                    <a:pt x="1429" y="2310"/>
                  </a:cubicBezTo>
                  <a:cubicBezTo>
                    <a:pt x="2072" y="2858"/>
                    <a:pt x="2882" y="3155"/>
                    <a:pt x="3715" y="3155"/>
                  </a:cubicBezTo>
                  <a:cubicBezTo>
                    <a:pt x="4382" y="3155"/>
                    <a:pt x="5037" y="2965"/>
                    <a:pt x="5596" y="2608"/>
                  </a:cubicBezTo>
                  <a:cubicBezTo>
                    <a:pt x="5692" y="2560"/>
                    <a:pt x="5715" y="2465"/>
                    <a:pt x="5656" y="2381"/>
                  </a:cubicBezTo>
                  <a:cubicBezTo>
                    <a:pt x="5634" y="2338"/>
                    <a:pt x="5586" y="2312"/>
                    <a:pt x="5535" y="2312"/>
                  </a:cubicBezTo>
                  <a:cubicBezTo>
                    <a:pt x="5503" y="2312"/>
                    <a:pt x="5469" y="2322"/>
                    <a:pt x="5442" y="2346"/>
                  </a:cubicBezTo>
                  <a:cubicBezTo>
                    <a:pt x="4930" y="2667"/>
                    <a:pt x="4334" y="2846"/>
                    <a:pt x="3727" y="2846"/>
                  </a:cubicBezTo>
                  <a:cubicBezTo>
                    <a:pt x="2965" y="2846"/>
                    <a:pt x="2239" y="2572"/>
                    <a:pt x="1655" y="2072"/>
                  </a:cubicBezTo>
                  <a:cubicBezTo>
                    <a:pt x="1227" y="1703"/>
                    <a:pt x="893" y="1203"/>
                    <a:pt x="715" y="679"/>
                  </a:cubicBezTo>
                  <a:lnTo>
                    <a:pt x="715" y="679"/>
                  </a:lnTo>
                  <a:lnTo>
                    <a:pt x="1012" y="953"/>
                  </a:lnTo>
                  <a:cubicBezTo>
                    <a:pt x="1041" y="981"/>
                    <a:pt x="1080" y="996"/>
                    <a:pt x="1121" y="996"/>
                  </a:cubicBezTo>
                  <a:cubicBezTo>
                    <a:pt x="1166" y="996"/>
                    <a:pt x="1213" y="978"/>
                    <a:pt x="1251" y="941"/>
                  </a:cubicBezTo>
                  <a:cubicBezTo>
                    <a:pt x="1310" y="881"/>
                    <a:pt x="1310" y="774"/>
                    <a:pt x="1239" y="703"/>
                  </a:cubicBezTo>
                  <a:lnTo>
                    <a:pt x="536" y="48"/>
                  </a:lnTo>
                  <a:cubicBezTo>
                    <a:pt x="512" y="16"/>
                    <a:pt x="478" y="0"/>
                    <a:pt x="44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9" name="Google Shape;1079;p41"/>
          <p:cNvGrpSpPr/>
          <p:nvPr/>
        </p:nvGrpSpPr>
        <p:grpSpPr>
          <a:xfrm>
            <a:off x="4581063" y="3018934"/>
            <a:ext cx="412509" cy="303062"/>
            <a:chOff x="6188327" y="2955408"/>
            <a:chExt cx="371395" cy="272857"/>
          </a:xfrm>
        </p:grpSpPr>
        <p:sp>
          <p:nvSpPr>
            <p:cNvPr id="1080" name="Google Shape;1080;p41"/>
            <p:cNvSpPr/>
            <p:nvPr/>
          </p:nvSpPr>
          <p:spPr>
            <a:xfrm>
              <a:off x="6229990" y="2978897"/>
              <a:ext cx="289567" cy="197840"/>
            </a:xfrm>
            <a:custGeom>
              <a:rect b="b" l="l" r="r" t="t"/>
              <a:pathLst>
                <a:path extrusionOk="0" h="6216" w="9098">
                  <a:moveTo>
                    <a:pt x="2894" y="1263"/>
                  </a:moveTo>
                  <a:cubicBezTo>
                    <a:pt x="3097" y="1263"/>
                    <a:pt x="3263" y="1429"/>
                    <a:pt x="3263" y="1632"/>
                  </a:cubicBezTo>
                  <a:lnTo>
                    <a:pt x="3263" y="2001"/>
                  </a:lnTo>
                  <a:cubicBezTo>
                    <a:pt x="3263" y="2322"/>
                    <a:pt x="3013" y="2572"/>
                    <a:pt x="2704" y="2572"/>
                  </a:cubicBezTo>
                  <a:cubicBezTo>
                    <a:pt x="2406" y="2561"/>
                    <a:pt x="2144" y="2299"/>
                    <a:pt x="2144" y="2001"/>
                  </a:cubicBezTo>
                  <a:lnTo>
                    <a:pt x="2144" y="1632"/>
                  </a:lnTo>
                  <a:cubicBezTo>
                    <a:pt x="2144" y="1429"/>
                    <a:pt x="2311" y="1263"/>
                    <a:pt x="2525" y="1263"/>
                  </a:cubicBezTo>
                  <a:close/>
                  <a:moveTo>
                    <a:pt x="7264" y="1084"/>
                  </a:moveTo>
                  <a:cubicBezTo>
                    <a:pt x="7371" y="1084"/>
                    <a:pt x="7466" y="1168"/>
                    <a:pt x="7466" y="1275"/>
                  </a:cubicBezTo>
                  <a:lnTo>
                    <a:pt x="7466" y="1822"/>
                  </a:lnTo>
                  <a:cubicBezTo>
                    <a:pt x="7466" y="1894"/>
                    <a:pt x="7430" y="1953"/>
                    <a:pt x="7359" y="1989"/>
                  </a:cubicBezTo>
                  <a:cubicBezTo>
                    <a:pt x="7299" y="2025"/>
                    <a:pt x="7264" y="2084"/>
                    <a:pt x="7264" y="2144"/>
                  </a:cubicBezTo>
                  <a:lnTo>
                    <a:pt x="7264" y="2406"/>
                  </a:lnTo>
                  <a:cubicBezTo>
                    <a:pt x="7264" y="2477"/>
                    <a:pt x="7323" y="2549"/>
                    <a:pt x="7407" y="2572"/>
                  </a:cubicBezTo>
                  <a:lnTo>
                    <a:pt x="7859" y="2692"/>
                  </a:lnTo>
                  <a:cubicBezTo>
                    <a:pt x="7954" y="2703"/>
                    <a:pt x="8014" y="2787"/>
                    <a:pt x="8014" y="2882"/>
                  </a:cubicBezTo>
                  <a:lnTo>
                    <a:pt x="8014" y="2930"/>
                  </a:lnTo>
                  <a:lnTo>
                    <a:pt x="6168" y="2930"/>
                  </a:lnTo>
                  <a:lnTo>
                    <a:pt x="6168" y="2882"/>
                  </a:lnTo>
                  <a:cubicBezTo>
                    <a:pt x="6168" y="2787"/>
                    <a:pt x="6228" y="2715"/>
                    <a:pt x="6311" y="2692"/>
                  </a:cubicBezTo>
                  <a:lnTo>
                    <a:pt x="6776" y="2572"/>
                  </a:lnTo>
                  <a:cubicBezTo>
                    <a:pt x="6847" y="2549"/>
                    <a:pt x="6907" y="2477"/>
                    <a:pt x="6907" y="2406"/>
                  </a:cubicBezTo>
                  <a:lnTo>
                    <a:pt x="6907" y="2144"/>
                  </a:lnTo>
                  <a:cubicBezTo>
                    <a:pt x="6895" y="2060"/>
                    <a:pt x="6871" y="2025"/>
                    <a:pt x="6811" y="1989"/>
                  </a:cubicBezTo>
                  <a:cubicBezTo>
                    <a:pt x="6752" y="1953"/>
                    <a:pt x="6704" y="1882"/>
                    <a:pt x="6704" y="1822"/>
                  </a:cubicBezTo>
                  <a:lnTo>
                    <a:pt x="6704" y="1275"/>
                  </a:lnTo>
                  <a:cubicBezTo>
                    <a:pt x="6704" y="1168"/>
                    <a:pt x="6787" y="1084"/>
                    <a:pt x="6895" y="1084"/>
                  </a:cubicBezTo>
                  <a:close/>
                  <a:moveTo>
                    <a:pt x="8752" y="334"/>
                  </a:moveTo>
                  <a:lnTo>
                    <a:pt x="8752" y="2930"/>
                  </a:lnTo>
                  <a:lnTo>
                    <a:pt x="8371" y="2930"/>
                  </a:lnTo>
                  <a:lnTo>
                    <a:pt x="8371" y="2882"/>
                  </a:lnTo>
                  <a:cubicBezTo>
                    <a:pt x="8371" y="2632"/>
                    <a:pt x="8204" y="2418"/>
                    <a:pt x="7966" y="2358"/>
                  </a:cubicBezTo>
                  <a:lnTo>
                    <a:pt x="7645" y="2287"/>
                  </a:lnTo>
                  <a:lnTo>
                    <a:pt x="7645" y="2227"/>
                  </a:lnTo>
                  <a:cubicBezTo>
                    <a:pt x="7764" y="2120"/>
                    <a:pt x="7823" y="1977"/>
                    <a:pt x="7823" y="1822"/>
                  </a:cubicBezTo>
                  <a:lnTo>
                    <a:pt x="7823" y="1275"/>
                  </a:lnTo>
                  <a:cubicBezTo>
                    <a:pt x="7823" y="977"/>
                    <a:pt x="7585" y="739"/>
                    <a:pt x="7288" y="739"/>
                  </a:cubicBezTo>
                  <a:lnTo>
                    <a:pt x="6907" y="739"/>
                  </a:lnTo>
                  <a:cubicBezTo>
                    <a:pt x="6609" y="739"/>
                    <a:pt x="6371" y="977"/>
                    <a:pt x="6371" y="1275"/>
                  </a:cubicBezTo>
                  <a:lnTo>
                    <a:pt x="6371" y="1822"/>
                  </a:lnTo>
                  <a:cubicBezTo>
                    <a:pt x="6371" y="1977"/>
                    <a:pt x="6454" y="2120"/>
                    <a:pt x="6549" y="2227"/>
                  </a:cubicBezTo>
                  <a:lnTo>
                    <a:pt x="6549" y="2287"/>
                  </a:lnTo>
                  <a:lnTo>
                    <a:pt x="6228" y="2358"/>
                  </a:lnTo>
                  <a:cubicBezTo>
                    <a:pt x="5990" y="2418"/>
                    <a:pt x="5823" y="2632"/>
                    <a:pt x="5823" y="2882"/>
                  </a:cubicBezTo>
                  <a:lnTo>
                    <a:pt x="5823" y="2930"/>
                  </a:lnTo>
                  <a:lnTo>
                    <a:pt x="5442" y="2930"/>
                  </a:lnTo>
                  <a:lnTo>
                    <a:pt x="5442" y="334"/>
                  </a:lnTo>
                  <a:close/>
                  <a:moveTo>
                    <a:pt x="2894" y="2906"/>
                  </a:moveTo>
                  <a:lnTo>
                    <a:pt x="2894" y="2989"/>
                  </a:lnTo>
                  <a:cubicBezTo>
                    <a:pt x="2894" y="3049"/>
                    <a:pt x="2906" y="3108"/>
                    <a:pt x="2954" y="3168"/>
                  </a:cubicBezTo>
                  <a:lnTo>
                    <a:pt x="2716" y="3406"/>
                  </a:lnTo>
                  <a:lnTo>
                    <a:pt x="2704" y="3406"/>
                  </a:lnTo>
                  <a:lnTo>
                    <a:pt x="2466" y="3168"/>
                  </a:lnTo>
                  <a:cubicBezTo>
                    <a:pt x="2489" y="3108"/>
                    <a:pt x="2501" y="3049"/>
                    <a:pt x="2501" y="2989"/>
                  </a:cubicBezTo>
                  <a:lnTo>
                    <a:pt x="2501" y="2906"/>
                  </a:lnTo>
                  <a:close/>
                  <a:moveTo>
                    <a:pt x="3251" y="3346"/>
                  </a:moveTo>
                  <a:lnTo>
                    <a:pt x="3597" y="3477"/>
                  </a:lnTo>
                  <a:cubicBezTo>
                    <a:pt x="3739" y="3537"/>
                    <a:pt x="3835" y="3668"/>
                    <a:pt x="3835" y="3835"/>
                  </a:cubicBezTo>
                  <a:lnTo>
                    <a:pt x="3835" y="4918"/>
                  </a:lnTo>
                  <a:cubicBezTo>
                    <a:pt x="3835" y="5025"/>
                    <a:pt x="3739" y="5108"/>
                    <a:pt x="3632" y="5108"/>
                  </a:cubicBezTo>
                  <a:lnTo>
                    <a:pt x="2894" y="5108"/>
                  </a:lnTo>
                  <a:lnTo>
                    <a:pt x="2894" y="4906"/>
                  </a:lnTo>
                  <a:lnTo>
                    <a:pt x="3263" y="4906"/>
                  </a:lnTo>
                  <a:cubicBezTo>
                    <a:pt x="3358" y="4906"/>
                    <a:pt x="3430" y="4835"/>
                    <a:pt x="3430" y="4739"/>
                  </a:cubicBezTo>
                  <a:lnTo>
                    <a:pt x="3430" y="4192"/>
                  </a:lnTo>
                  <a:cubicBezTo>
                    <a:pt x="3430" y="4096"/>
                    <a:pt x="3358" y="4025"/>
                    <a:pt x="3263" y="4025"/>
                  </a:cubicBezTo>
                  <a:cubicBezTo>
                    <a:pt x="3180" y="4025"/>
                    <a:pt x="3097" y="4096"/>
                    <a:pt x="3097" y="4192"/>
                  </a:cubicBezTo>
                  <a:lnTo>
                    <a:pt x="3097" y="4561"/>
                  </a:lnTo>
                  <a:lnTo>
                    <a:pt x="2346" y="4561"/>
                  </a:lnTo>
                  <a:lnTo>
                    <a:pt x="2346" y="4192"/>
                  </a:lnTo>
                  <a:cubicBezTo>
                    <a:pt x="2346" y="4096"/>
                    <a:pt x="2263" y="4025"/>
                    <a:pt x="2180" y="4025"/>
                  </a:cubicBezTo>
                  <a:cubicBezTo>
                    <a:pt x="2085" y="4025"/>
                    <a:pt x="2013" y="4096"/>
                    <a:pt x="2013" y="4192"/>
                  </a:cubicBezTo>
                  <a:lnTo>
                    <a:pt x="2013" y="4739"/>
                  </a:lnTo>
                  <a:cubicBezTo>
                    <a:pt x="2013" y="4835"/>
                    <a:pt x="2085" y="4906"/>
                    <a:pt x="2180" y="4906"/>
                  </a:cubicBezTo>
                  <a:lnTo>
                    <a:pt x="2549" y="4906"/>
                  </a:lnTo>
                  <a:lnTo>
                    <a:pt x="2549" y="5120"/>
                  </a:lnTo>
                  <a:lnTo>
                    <a:pt x="1811" y="5120"/>
                  </a:lnTo>
                  <a:cubicBezTo>
                    <a:pt x="1704" y="5120"/>
                    <a:pt x="1608" y="5025"/>
                    <a:pt x="1608" y="4918"/>
                  </a:cubicBezTo>
                  <a:lnTo>
                    <a:pt x="1608" y="3835"/>
                  </a:lnTo>
                  <a:lnTo>
                    <a:pt x="1596" y="3835"/>
                  </a:lnTo>
                  <a:cubicBezTo>
                    <a:pt x="1596" y="3680"/>
                    <a:pt x="1704" y="3537"/>
                    <a:pt x="1834" y="3477"/>
                  </a:cubicBezTo>
                  <a:lnTo>
                    <a:pt x="2180" y="3346"/>
                  </a:lnTo>
                  <a:lnTo>
                    <a:pt x="2466" y="3632"/>
                  </a:lnTo>
                  <a:cubicBezTo>
                    <a:pt x="2537" y="3704"/>
                    <a:pt x="2620" y="3727"/>
                    <a:pt x="2716" y="3727"/>
                  </a:cubicBezTo>
                  <a:cubicBezTo>
                    <a:pt x="2799" y="3727"/>
                    <a:pt x="2894" y="3704"/>
                    <a:pt x="2966" y="3632"/>
                  </a:cubicBezTo>
                  <a:lnTo>
                    <a:pt x="3251" y="3346"/>
                  </a:lnTo>
                  <a:close/>
                  <a:moveTo>
                    <a:pt x="5097" y="5085"/>
                  </a:moveTo>
                  <a:lnTo>
                    <a:pt x="5097" y="5847"/>
                  </a:lnTo>
                  <a:lnTo>
                    <a:pt x="322" y="5847"/>
                  </a:lnTo>
                  <a:lnTo>
                    <a:pt x="322" y="5085"/>
                  </a:lnTo>
                  <a:lnTo>
                    <a:pt x="1287" y="5085"/>
                  </a:lnTo>
                  <a:cubicBezTo>
                    <a:pt x="1358" y="5287"/>
                    <a:pt x="1549" y="5454"/>
                    <a:pt x="1787" y="5454"/>
                  </a:cubicBezTo>
                  <a:lnTo>
                    <a:pt x="3620" y="5454"/>
                  </a:lnTo>
                  <a:cubicBezTo>
                    <a:pt x="3859" y="5454"/>
                    <a:pt x="4049" y="5311"/>
                    <a:pt x="4132" y="5085"/>
                  </a:cubicBezTo>
                  <a:close/>
                  <a:moveTo>
                    <a:pt x="7288" y="4001"/>
                  </a:moveTo>
                  <a:cubicBezTo>
                    <a:pt x="7383" y="4001"/>
                    <a:pt x="7478" y="4085"/>
                    <a:pt x="7478" y="4192"/>
                  </a:cubicBezTo>
                  <a:lnTo>
                    <a:pt x="7478" y="4739"/>
                  </a:lnTo>
                  <a:cubicBezTo>
                    <a:pt x="7478" y="4823"/>
                    <a:pt x="7442" y="4870"/>
                    <a:pt x="7371" y="4906"/>
                  </a:cubicBezTo>
                  <a:cubicBezTo>
                    <a:pt x="7311" y="4942"/>
                    <a:pt x="7288" y="5001"/>
                    <a:pt x="7288" y="5061"/>
                  </a:cubicBezTo>
                  <a:lnTo>
                    <a:pt x="7288" y="5323"/>
                  </a:lnTo>
                  <a:cubicBezTo>
                    <a:pt x="7288" y="5394"/>
                    <a:pt x="7347" y="5466"/>
                    <a:pt x="7419" y="5489"/>
                  </a:cubicBezTo>
                  <a:lnTo>
                    <a:pt x="7883" y="5609"/>
                  </a:lnTo>
                  <a:cubicBezTo>
                    <a:pt x="7966" y="5620"/>
                    <a:pt x="8026" y="5716"/>
                    <a:pt x="8026" y="5799"/>
                  </a:cubicBezTo>
                  <a:lnTo>
                    <a:pt x="8026" y="5847"/>
                  </a:lnTo>
                  <a:lnTo>
                    <a:pt x="6168" y="5847"/>
                  </a:lnTo>
                  <a:lnTo>
                    <a:pt x="6168" y="5799"/>
                  </a:lnTo>
                  <a:cubicBezTo>
                    <a:pt x="6168" y="5716"/>
                    <a:pt x="6228" y="5632"/>
                    <a:pt x="6311" y="5609"/>
                  </a:cubicBezTo>
                  <a:lnTo>
                    <a:pt x="6776" y="5489"/>
                  </a:lnTo>
                  <a:cubicBezTo>
                    <a:pt x="6847" y="5478"/>
                    <a:pt x="6907" y="5394"/>
                    <a:pt x="6907" y="5323"/>
                  </a:cubicBezTo>
                  <a:lnTo>
                    <a:pt x="6907" y="5061"/>
                  </a:lnTo>
                  <a:cubicBezTo>
                    <a:pt x="6907" y="5001"/>
                    <a:pt x="6883" y="4942"/>
                    <a:pt x="6823" y="4906"/>
                  </a:cubicBezTo>
                  <a:cubicBezTo>
                    <a:pt x="6764" y="4870"/>
                    <a:pt x="6716" y="4799"/>
                    <a:pt x="6716" y="4739"/>
                  </a:cubicBezTo>
                  <a:lnTo>
                    <a:pt x="6716" y="4192"/>
                  </a:lnTo>
                  <a:cubicBezTo>
                    <a:pt x="6716" y="4085"/>
                    <a:pt x="6811" y="4001"/>
                    <a:pt x="6907" y="4001"/>
                  </a:cubicBezTo>
                  <a:close/>
                  <a:moveTo>
                    <a:pt x="8740" y="3275"/>
                  </a:moveTo>
                  <a:lnTo>
                    <a:pt x="8740" y="5847"/>
                  </a:lnTo>
                  <a:lnTo>
                    <a:pt x="8359" y="5847"/>
                  </a:lnTo>
                  <a:lnTo>
                    <a:pt x="8359" y="5799"/>
                  </a:lnTo>
                  <a:cubicBezTo>
                    <a:pt x="8359" y="5549"/>
                    <a:pt x="8192" y="5335"/>
                    <a:pt x="7954" y="5275"/>
                  </a:cubicBezTo>
                  <a:lnTo>
                    <a:pt x="7621" y="5204"/>
                  </a:lnTo>
                  <a:lnTo>
                    <a:pt x="7621" y="5144"/>
                  </a:lnTo>
                  <a:cubicBezTo>
                    <a:pt x="7740" y="5037"/>
                    <a:pt x="7800" y="4894"/>
                    <a:pt x="7800" y="4739"/>
                  </a:cubicBezTo>
                  <a:lnTo>
                    <a:pt x="7800" y="4192"/>
                  </a:lnTo>
                  <a:cubicBezTo>
                    <a:pt x="7800" y="3894"/>
                    <a:pt x="7561" y="3656"/>
                    <a:pt x="7264" y="3656"/>
                  </a:cubicBezTo>
                  <a:lnTo>
                    <a:pt x="6895" y="3656"/>
                  </a:lnTo>
                  <a:cubicBezTo>
                    <a:pt x="6597" y="3656"/>
                    <a:pt x="6359" y="3894"/>
                    <a:pt x="6359" y="4192"/>
                  </a:cubicBezTo>
                  <a:lnTo>
                    <a:pt x="6359" y="4739"/>
                  </a:lnTo>
                  <a:cubicBezTo>
                    <a:pt x="6359" y="4894"/>
                    <a:pt x="6430" y="5037"/>
                    <a:pt x="6537" y="5144"/>
                  </a:cubicBezTo>
                  <a:lnTo>
                    <a:pt x="6537" y="5204"/>
                  </a:lnTo>
                  <a:lnTo>
                    <a:pt x="6216" y="5275"/>
                  </a:lnTo>
                  <a:cubicBezTo>
                    <a:pt x="5978" y="5335"/>
                    <a:pt x="5811" y="5549"/>
                    <a:pt x="5811" y="5799"/>
                  </a:cubicBezTo>
                  <a:lnTo>
                    <a:pt x="5811" y="5847"/>
                  </a:lnTo>
                  <a:lnTo>
                    <a:pt x="5418" y="5847"/>
                  </a:lnTo>
                  <a:lnTo>
                    <a:pt x="5418" y="3275"/>
                  </a:lnTo>
                  <a:close/>
                  <a:moveTo>
                    <a:pt x="1430" y="1"/>
                  </a:moveTo>
                  <a:cubicBezTo>
                    <a:pt x="1346" y="1"/>
                    <a:pt x="1275" y="72"/>
                    <a:pt x="1275" y="155"/>
                  </a:cubicBezTo>
                  <a:cubicBezTo>
                    <a:pt x="1275" y="251"/>
                    <a:pt x="1346" y="322"/>
                    <a:pt x="1430" y="322"/>
                  </a:cubicBezTo>
                  <a:lnTo>
                    <a:pt x="5097" y="322"/>
                  </a:lnTo>
                  <a:lnTo>
                    <a:pt x="5097" y="4763"/>
                  </a:lnTo>
                  <a:lnTo>
                    <a:pt x="4156" y="4763"/>
                  </a:lnTo>
                  <a:lnTo>
                    <a:pt x="4156" y="3835"/>
                  </a:lnTo>
                  <a:cubicBezTo>
                    <a:pt x="4156" y="3537"/>
                    <a:pt x="3978" y="3275"/>
                    <a:pt x="3692" y="3168"/>
                  </a:cubicBezTo>
                  <a:lnTo>
                    <a:pt x="3251" y="2989"/>
                  </a:lnTo>
                  <a:lnTo>
                    <a:pt x="3251" y="2965"/>
                  </a:lnTo>
                  <a:lnTo>
                    <a:pt x="3251" y="2715"/>
                  </a:lnTo>
                  <a:cubicBezTo>
                    <a:pt x="3478" y="2549"/>
                    <a:pt x="3620" y="2287"/>
                    <a:pt x="3620" y="1989"/>
                  </a:cubicBezTo>
                  <a:lnTo>
                    <a:pt x="3620" y="1632"/>
                  </a:lnTo>
                  <a:cubicBezTo>
                    <a:pt x="3620" y="1227"/>
                    <a:pt x="3299" y="917"/>
                    <a:pt x="2906" y="917"/>
                  </a:cubicBezTo>
                  <a:lnTo>
                    <a:pt x="2537" y="917"/>
                  </a:lnTo>
                  <a:cubicBezTo>
                    <a:pt x="2132" y="917"/>
                    <a:pt x="1823" y="1251"/>
                    <a:pt x="1823" y="1632"/>
                  </a:cubicBezTo>
                  <a:lnTo>
                    <a:pt x="1823" y="2001"/>
                  </a:lnTo>
                  <a:cubicBezTo>
                    <a:pt x="1823" y="2299"/>
                    <a:pt x="1965" y="2572"/>
                    <a:pt x="2192" y="2739"/>
                  </a:cubicBezTo>
                  <a:lnTo>
                    <a:pt x="2192" y="2989"/>
                  </a:lnTo>
                  <a:lnTo>
                    <a:pt x="2192" y="3001"/>
                  </a:lnTo>
                  <a:lnTo>
                    <a:pt x="1751" y="3180"/>
                  </a:lnTo>
                  <a:cubicBezTo>
                    <a:pt x="1477" y="3287"/>
                    <a:pt x="1287" y="3549"/>
                    <a:pt x="1287" y="3846"/>
                  </a:cubicBezTo>
                  <a:lnTo>
                    <a:pt x="1287" y="4775"/>
                  </a:lnTo>
                  <a:lnTo>
                    <a:pt x="346" y="4775"/>
                  </a:lnTo>
                  <a:lnTo>
                    <a:pt x="346" y="370"/>
                  </a:lnTo>
                  <a:lnTo>
                    <a:pt x="715" y="370"/>
                  </a:lnTo>
                  <a:cubicBezTo>
                    <a:pt x="811" y="370"/>
                    <a:pt x="882" y="298"/>
                    <a:pt x="882" y="203"/>
                  </a:cubicBezTo>
                  <a:cubicBezTo>
                    <a:pt x="882" y="120"/>
                    <a:pt x="811" y="36"/>
                    <a:pt x="715" y="36"/>
                  </a:cubicBezTo>
                  <a:lnTo>
                    <a:pt x="168" y="36"/>
                  </a:lnTo>
                  <a:cubicBezTo>
                    <a:pt x="84" y="36"/>
                    <a:pt x="1" y="120"/>
                    <a:pt x="1" y="203"/>
                  </a:cubicBezTo>
                  <a:lnTo>
                    <a:pt x="1" y="6049"/>
                  </a:lnTo>
                  <a:cubicBezTo>
                    <a:pt x="1" y="6144"/>
                    <a:pt x="84" y="6216"/>
                    <a:pt x="168" y="6216"/>
                  </a:cubicBezTo>
                  <a:lnTo>
                    <a:pt x="8931" y="6216"/>
                  </a:lnTo>
                  <a:cubicBezTo>
                    <a:pt x="9026" y="6216"/>
                    <a:pt x="9097" y="6144"/>
                    <a:pt x="9097" y="6049"/>
                  </a:cubicBezTo>
                  <a:lnTo>
                    <a:pt x="9097" y="203"/>
                  </a:lnTo>
                  <a:cubicBezTo>
                    <a:pt x="9085" y="84"/>
                    <a:pt x="9014" y="1"/>
                    <a:pt x="89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41"/>
            <p:cNvSpPr/>
            <p:nvPr/>
          </p:nvSpPr>
          <p:spPr>
            <a:xfrm>
              <a:off x="6188327" y="2955408"/>
              <a:ext cx="371395" cy="272857"/>
            </a:xfrm>
            <a:custGeom>
              <a:rect b="b" l="l" r="r" t="t"/>
              <a:pathLst>
                <a:path extrusionOk="0" h="8573" w="11669">
                  <a:moveTo>
                    <a:pt x="10597" y="358"/>
                  </a:moveTo>
                  <a:cubicBezTo>
                    <a:pt x="10704" y="358"/>
                    <a:pt x="10799" y="453"/>
                    <a:pt x="10799" y="548"/>
                  </a:cubicBezTo>
                  <a:lnTo>
                    <a:pt x="10799" y="7323"/>
                  </a:lnTo>
                  <a:lnTo>
                    <a:pt x="10418" y="7323"/>
                  </a:lnTo>
                  <a:cubicBezTo>
                    <a:pt x="10335" y="7323"/>
                    <a:pt x="10263" y="7394"/>
                    <a:pt x="10263" y="7490"/>
                  </a:cubicBezTo>
                  <a:cubicBezTo>
                    <a:pt x="10263" y="7585"/>
                    <a:pt x="10335" y="7656"/>
                    <a:pt x="10418" y="7656"/>
                  </a:cubicBezTo>
                  <a:lnTo>
                    <a:pt x="11323" y="7656"/>
                  </a:lnTo>
                  <a:cubicBezTo>
                    <a:pt x="11323" y="7656"/>
                    <a:pt x="11347" y="7656"/>
                    <a:pt x="11347" y="7668"/>
                  </a:cubicBezTo>
                  <a:lnTo>
                    <a:pt x="11347" y="8037"/>
                  </a:lnTo>
                  <a:cubicBezTo>
                    <a:pt x="11335" y="8144"/>
                    <a:pt x="11240" y="8240"/>
                    <a:pt x="11133" y="8240"/>
                  </a:cubicBezTo>
                  <a:lnTo>
                    <a:pt x="536" y="8240"/>
                  </a:lnTo>
                  <a:cubicBezTo>
                    <a:pt x="441" y="8240"/>
                    <a:pt x="346" y="8144"/>
                    <a:pt x="346" y="8037"/>
                  </a:cubicBezTo>
                  <a:lnTo>
                    <a:pt x="346" y="7668"/>
                  </a:lnTo>
                  <a:cubicBezTo>
                    <a:pt x="346" y="7668"/>
                    <a:pt x="346" y="7656"/>
                    <a:pt x="357" y="7656"/>
                  </a:cubicBezTo>
                  <a:lnTo>
                    <a:pt x="9680" y="7656"/>
                  </a:lnTo>
                  <a:cubicBezTo>
                    <a:pt x="9763" y="7656"/>
                    <a:pt x="9835" y="7585"/>
                    <a:pt x="9835" y="7490"/>
                  </a:cubicBezTo>
                  <a:cubicBezTo>
                    <a:pt x="9835" y="7394"/>
                    <a:pt x="9763" y="7323"/>
                    <a:pt x="9680" y="7323"/>
                  </a:cubicBezTo>
                  <a:lnTo>
                    <a:pt x="893" y="7323"/>
                  </a:lnTo>
                  <a:lnTo>
                    <a:pt x="893" y="548"/>
                  </a:lnTo>
                  <a:cubicBezTo>
                    <a:pt x="893" y="453"/>
                    <a:pt x="988" y="358"/>
                    <a:pt x="1084" y="358"/>
                  </a:cubicBezTo>
                  <a:close/>
                  <a:moveTo>
                    <a:pt x="1096" y="1"/>
                  </a:moveTo>
                  <a:cubicBezTo>
                    <a:pt x="798" y="1"/>
                    <a:pt x="560" y="239"/>
                    <a:pt x="560" y="536"/>
                  </a:cubicBezTo>
                  <a:lnTo>
                    <a:pt x="560" y="7311"/>
                  </a:lnTo>
                  <a:lnTo>
                    <a:pt x="357" y="7311"/>
                  </a:lnTo>
                  <a:cubicBezTo>
                    <a:pt x="167" y="7311"/>
                    <a:pt x="0" y="7478"/>
                    <a:pt x="0" y="7668"/>
                  </a:cubicBezTo>
                  <a:lnTo>
                    <a:pt x="0" y="8037"/>
                  </a:lnTo>
                  <a:cubicBezTo>
                    <a:pt x="0" y="8335"/>
                    <a:pt x="238" y="8573"/>
                    <a:pt x="536" y="8573"/>
                  </a:cubicBezTo>
                  <a:lnTo>
                    <a:pt x="11133" y="8573"/>
                  </a:lnTo>
                  <a:cubicBezTo>
                    <a:pt x="11430" y="8573"/>
                    <a:pt x="11668" y="8335"/>
                    <a:pt x="11668" y="8037"/>
                  </a:cubicBezTo>
                  <a:lnTo>
                    <a:pt x="11668" y="7668"/>
                  </a:lnTo>
                  <a:cubicBezTo>
                    <a:pt x="11668" y="7478"/>
                    <a:pt x="11525" y="7311"/>
                    <a:pt x="11335" y="7311"/>
                  </a:cubicBezTo>
                  <a:lnTo>
                    <a:pt x="11133" y="7311"/>
                  </a:lnTo>
                  <a:lnTo>
                    <a:pt x="11133" y="536"/>
                  </a:lnTo>
                  <a:cubicBezTo>
                    <a:pt x="11133" y="239"/>
                    <a:pt x="10894" y="1"/>
                    <a:pt x="1059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2" name="Google Shape;1082;p41"/>
          <p:cNvGrpSpPr/>
          <p:nvPr/>
        </p:nvGrpSpPr>
        <p:grpSpPr>
          <a:xfrm>
            <a:off x="4619803" y="2432854"/>
            <a:ext cx="335055" cy="412084"/>
            <a:chOff x="5782845" y="2906521"/>
            <a:chExt cx="301661" cy="371013"/>
          </a:xfrm>
        </p:grpSpPr>
        <p:sp>
          <p:nvSpPr>
            <p:cNvPr id="1083" name="Google Shape;1083;p41"/>
            <p:cNvSpPr/>
            <p:nvPr/>
          </p:nvSpPr>
          <p:spPr>
            <a:xfrm>
              <a:off x="5782845" y="3087651"/>
              <a:ext cx="301661" cy="189883"/>
            </a:xfrm>
            <a:custGeom>
              <a:rect b="b" l="l" r="r" t="t"/>
              <a:pathLst>
                <a:path extrusionOk="0" h="5966" w="9478">
                  <a:moveTo>
                    <a:pt x="3215" y="322"/>
                  </a:moveTo>
                  <a:cubicBezTo>
                    <a:pt x="3322" y="322"/>
                    <a:pt x="3418" y="370"/>
                    <a:pt x="3489" y="429"/>
                  </a:cubicBezTo>
                  <a:cubicBezTo>
                    <a:pt x="3561" y="513"/>
                    <a:pt x="3596" y="596"/>
                    <a:pt x="3596" y="703"/>
                  </a:cubicBezTo>
                  <a:lnTo>
                    <a:pt x="3596" y="1156"/>
                  </a:lnTo>
                  <a:cubicBezTo>
                    <a:pt x="3608" y="1358"/>
                    <a:pt x="3501" y="1537"/>
                    <a:pt x="3322" y="1644"/>
                  </a:cubicBezTo>
                  <a:cubicBezTo>
                    <a:pt x="3263" y="1668"/>
                    <a:pt x="3239" y="1727"/>
                    <a:pt x="3239" y="1787"/>
                  </a:cubicBezTo>
                  <a:lnTo>
                    <a:pt x="3239" y="1977"/>
                  </a:lnTo>
                  <a:lnTo>
                    <a:pt x="2846" y="1977"/>
                  </a:lnTo>
                  <a:lnTo>
                    <a:pt x="2846" y="1787"/>
                  </a:lnTo>
                  <a:cubicBezTo>
                    <a:pt x="2846" y="1727"/>
                    <a:pt x="2822" y="1668"/>
                    <a:pt x="2763" y="1644"/>
                  </a:cubicBezTo>
                  <a:cubicBezTo>
                    <a:pt x="2584" y="1537"/>
                    <a:pt x="2477" y="1358"/>
                    <a:pt x="2477" y="1156"/>
                  </a:cubicBezTo>
                  <a:lnTo>
                    <a:pt x="2477" y="703"/>
                  </a:lnTo>
                  <a:cubicBezTo>
                    <a:pt x="2477" y="489"/>
                    <a:pt x="2644" y="322"/>
                    <a:pt x="2846" y="322"/>
                  </a:cubicBezTo>
                  <a:close/>
                  <a:moveTo>
                    <a:pt x="6513" y="322"/>
                  </a:moveTo>
                  <a:cubicBezTo>
                    <a:pt x="6609" y="322"/>
                    <a:pt x="6704" y="370"/>
                    <a:pt x="6775" y="429"/>
                  </a:cubicBezTo>
                  <a:cubicBezTo>
                    <a:pt x="6847" y="513"/>
                    <a:pt x="6882" y="596"/>
                    <a:pt x="6882" y="703"/>
                  </a:cubicBezTo>
                  <a:lnTo>
                    <a:pt x="6882" y="1156"/>
                  </a:lnTo>
                  <a:cubicBezTo>
                    <a:pt x="6894" y="1358"/>
                    <a:pt x="6787" y="1537"/>
                    <a:pt x="6609" y="1644"/>
                  </a:cubicBezTo>
                  <a:cubicBezTo>
                    <a:pt x="6549" y="1668"/>
                    <a:pt x="6525" y="1727"/>
                    <a:pt x="6525" y="1787"/>
                  </a:cubicBezTo>
                  <a:lnTo>
                    <a:pt x="6525" y="1977"/>
                  </a:lnTo>
                  <a:lnTo>
                    <a:pt x="6132" y="1977"/>
                  </a:lnTo>
                  <a:lnTo>
                    <a:pt x="6132" y="1787"/>
                  </a:lnTo>
                  <a:cubicBezTo>
                    <a:pt x="6132" y="1727"/>
                    <a:pt x="6108" y="1668"/>
                    <a:pt x="6049" y="1644"/>
                  </a:cubicBezTo>
                  <a:cubicBezTo>
                    <a:pt x="5870" y="1537"/>
                    <a:pt x="5763" y="1358"/>
                    <a:pt x="5763" y="1156"/>
                  </a:cubicBezTo>
                  <a:lnTo>
                    <a:pt x="5763" y="703"/>
                  </a:lnTo>
                  <a:cubicBezTo>
                    <a:pt x="5763" y="489"/>
                    <a:pt x="5930" y="322"/>
                    <a:pt x="6132" y="322"/>
                  </a:cubicBezTo>
                  <a:close/>
                  <a:moveTo>
                    <a:pt x="1572" y="2144"/>
                  </a:moveTo>
                  <a:cubicBezTo>
                    <a:pt x="1667" y="2144"/>
                    <a:pt x="1763" y="2192"/>
                    <a:pt x="1834" y="2251"/>
                  </a:cubicBezTo>
                  <a:cubicBezTo>
                    <a:pt x="1906" y="2323"/>
                    <a:pt x="1941" y="2418"/>
                    <a:pt x="1941" y="2513"/>
                  </a:cubicBezTo>
                  <a:lnTo>
                    <a:pt x="1941" y="2977"/>
                  </a:lnTo>
                  <a:lnTo>
                    <a:pt x="1953" y="2977"/>
                  </a:lnTo>
                  <a:cubicBezTo>
                    <a:pt x="1953" y="3168"/>
                    <a:pt x="1846" y="3370"/>
                    <a:pt x="1667" y="3454"/>
                  </a:cubicBezTo>
                  <a:cubicBezTo>
                    <a:pt x="1608" y="3489"/>
                    <a:pt x="1584" y="3549"/>
                    <a:pt x="1584" y="3608"/>
                  </a:cubicBezTo>
                  <a:lnTo>
                    <a:pt x="1584" y="3799"/>
                  </a:lnTo>
                  <a:lnTo>
                    <a:pt x="1191" y="3799"/>
                  </a:lnTo>
                  <a:lnTo>
                    <a:pt x="1191" y="3608"/>
                  </a:lnTo>
                  <a:cubicBezTo>
                    <a:pt x="1191" y="3549"/>
                    <a:pt x="1167" y="3489"/>
                    <a:pt x="1108" y="3454"/>
                  </a:cubicBezTo>
                  <a:cubicBezTo>
                    <a:pt x="929" y="3346"/>
                    <a:pt x="822" y="3168"/>
                    <a:pt x="822" y="2977"/>
                  </a:cubicBezTo>
                  <a:lnTo>
                    <a:pt x="822" y="2513"/>
                  </a:lnTo>
                  <a:cubicBezTo>
                    <a:pt x="822" y="2311"/>
                    <a:pt x="989" y="2144"/>
                    <a:pt x="1191" y="2144"/>
                  </a:cubicBezTo>
                  <a:close/>
                  <a:moveTo>
                    <a:pt x="4858" y="2144"/>
                  </a:moveTo>
                  <a:cubicBezTo>
                    <a:pt x="4965" y="2144"/>
                    <a:pt x="5049" y="2192"/>
                    <a:pt x="5120" y="2251"/>
                  </a:cubicBezTo>
                  <a:cubicBezTo>
                    <a:pt x="5204" y="2323"/>
                    <a:pt x="5227" y="2418"/>
                    <a:pt x="5227" y="2513"/>
                  </a:cubicBezTo>
                  <a:lnTo>
                    <a:pt x="5227" y="2977"/>
                  </a:lnTo>
                  <a:cubicBezTo>
                    <a:pt x="5239" y="3168"/>
                    <a:pt x="5144" y="3370"/>
                    <a:pt x="4954" y="3454"/>
                  </a:cubicBezTo>
                  <a:cubicBezTo>
                    <a:pt x="4894" y="3489"/>
                    <a:pt x="4870" y="3549"/>
                    <a:pt x="4870" y="3608"/>
                  </a:cubicBezTo>
                  <a:lnTo>
                    <a:pt x="4870" y="3799"/>
                  </a:lnTo>
                  <a:lnTo>
                    <a:pt x="4489" y="3799"/>
                  </a:lnTo>
                  <a:lnTo>
                    <a:pt x="4489" y="3608"/>
                  </a:lnTo>
                  <a:cubicBezTo>
                    <a:pt x="4489" y="3549"/>
                    <a:pt x="4453" y="3489"/>
                    <a:pt x="4394" y="3454"/>
                  </a:cubicBezTo>
                  <a:cubicBezTo>
                    <a:pt x="4215" y="3346"/>
                    <a:pt x="4108" y="3168"/>
                    <a:pt x="4108" y="2977"/>
                  </a:cubicBezTo>
                  <a:lnTo>
                    <a:pt x="4108" y="2513"/>
                  </a:lnTo>
                  <a:cubicBezTo>
                    <a:pt x="4108" y="2311"/>
                    <a:pt x="4275" y="2144"/>
                    <a:pt x="4489" y="2144"/>
                  </a:cubicBezTo>
                  <a:close/>
                  <a:moveTo>
                    <a:pt x="8144" y="2144"/>
                  </a:moveTo>
                  <a:cubicBezTo>
                    <a:pt x="8252" y="2144"/>
                    <a:pt x="8335" y="2192"/>
                    <a:pt x="8418" y="2251"/>
                  </a:cubicBezTo>
                  <a:cubicBezTo>
                    <a:pt x="8490" y="2323"/>
                    <a:pt x="8514" y="2418"/>
                    <a:pt x="8514" y="2513"/>
                  </a:cubicBezTo>
                  <a:lnTo>
                    <a:pt x="8514" y="2977"/>
                  </a:lnTo>
                  <a:cubicBezTo>
                    <a:pt x="8525" y="3168"/>
                    <a:pt x="8430" y="3370"/>
                    <a:pt x="8252" y="3454"/>
                  </a:cubicBezTo>
                  <a:cubicBezTo>
                    <a:pt x="8192" y="3489"/>
                    <a:pt x="8156" y="3549"/>
                    <a:pt x="8156" y="3608"/>
                  </a:cubicBezTo>
                  <a:lnTo>
                    <a:pt x="8156" y="3799"/>
                  </a:lnTo>
                  <a:lnTo>
                    <a:pt x="7775" y="3799"/>
                  </a:lnTo>
                  <a:lnTo>
                    <a:pt x="7775" y="3608"/>
                  </a:lnTo>
                  <a:cubicBezTo>
                    <a:pt x="7775" y="3549"/>
                    <a:pt x="7740" y="3489"/>
                    <a:pt x="7680" y="3454"/>
                  </a:cubicBezTo>
                  <a:cubicBezTo>
                    <a:pt x="7501" y="3346"/>
                    <a:pt x="7406" y="3168"/>
                    <a:pt x="7406" y="2977"/>
                  </a:cubicBezTo>
                  <a:lnTo>
                    <a:pt x="7406" y="2513"/>
                  </a:lnTo>
                  <a:cubicBezTo>
                    <a:pt x="7406" y="2311"/>
                    <a:pt x="7561" y="2144"/>
                    <a:pt x="7775" y="2144"/>
                  </a:cubicBezTo>
                  <a:close/>
                  <a:moveTo>
                    <a:pt x="2894" y="1"/>
                  </a:moveTo>
                  <a:cubicBezTo>
                    <a:pt x="2489" y="1"/>
                    <a:pt x="2179" y="334"/>
                    <a:pt x="2179" y="715"/>
                  </a:cubicBezTo>
                  <a:lnTo>
                    <a:pt x="2179" y="1180"/>
                  </a:lnTo>
                  <a:cubicBezTo>
                    <a:pt x="2179" y="1465"/>
                    <a:pt x="2310" y="1727"/>
                    <a:pt x="2548" y="1894"/>
                  </a:cubicBezTo>
                  <a:lnTo>
                    <a:pt x="2548" y="2061"/>
                  </a:lnTo>
                  <a:lnTo>
                    <a:pt x="2251" y="2180"/>
                  </a:lnTo>
                  <a:cubicBezTo>
                    <a:pt x="2215" y="2120"/>
                    <a:pt x="2179" y="2072"/>
                    <a:pt x="2132" y="2025"/>
                  </a:cubicBezTo>
                  <a:cubicBezTo>
                    <a:pt x="2001" y="1894"/>
                    <a:pt x="1822" y="1822"/>
                    <a:pt x="1620" y="1822"/>
                  </a:cubicBezTo>
                  <a:lnTo>
                    <a:pt x="1251" y="1822"/>
                  </a:lnTo>
                  <a:cubicBezTo>
                    <a:pt x="846" y="1822"/>
                    <a:pt x="536" y="2144"/>
                    <a:pt x="536" y="2537"/>
                  </a:cubicBezTo>
                  <a:lnTo>
                    <a:pt x="536" y="2989"/>
                  </a:lnTo>
                  <a:cubicBezTo>
                    <a:pt x="536" y="3275"/>
                    <a:pt x="679" y="3549"/>
                    <a:pt x="905" y="3704"/>
                  </a:cubicBezTo>
                  <a:lnTo>
                    <a:pt x="905" y="3870"/>
                  </a:lnTo>
                  <a:lnTo>
                    <a:pt x="453" y="4049"/>
                  </a:lnTo>
                  <a:cubicBezTo>
                    <a:pt x="179" y="4156"/>
                    <a:pt x="1" y="4418"/>
                    <a:pt x="1" y="4716"/>
                  </a:cubicBezTo>
                  <a:lnTo>
                    <a:pt x="1" y="5811"/>
                  </a:lnTo>
                  <a:cubicBezTo>
                    <a:pt x="1" y="5894"/>
                    <a:pt x="84" y="5966"/>
                    <a:pt x="167" y="5966"/>
                  </a:cubicBezTo>
                  <a:cubicBezTo>
                    <a:pt x="251" y="5966"/>
                    <a:pt x="334" y="5894"/>
                    <a:pt x="334" y="5811"/>
                  </a:cubicBezTo>
                  <a:lnTo>
                    <a:pt x="334" y="4716"/>
                  </a:lnTo>
                  <a:cubicBezTo>
                    <a:pt x="334" y="4573"/>
                    <a:pt x="417" y="4418"/>
                    <a:pt x="572" y="4358"/>
                  </a:cubicBezTo>
                  <a:lnTo>
                    <a:pt x="1108" y="4156"/>
                  </a:lnTo>
                  <a:lnTo>
                    <a:pt x="1775" y="4156"/>
                  </a:lnTo>
                  <a:lnTo>
                    <a:pt x="2310" y="4358"/>
                  </a:lnTo>
                  <a:cubicBezTo>
                    <a:pt x="2453" y="4418"/>
                    <a:pt x="2548" y="4561"/>
                    <a:pt x="2548" y="4716"/>
                  </a:cubicBezTo>
                  <a:lnTo>
                    <a:pt x="2548" y="5811"/>
                  </a:lnTo>
                  <a:cubicBezTo>
                    <a:pt x="2548" y="5894"/>
                    <a:pt x="2620" y="5966"/>
                    <a:pt x="2715" y="5966"/>
                  </a:cubicBezTo>
                  <a:cubicBezTo>
                    <a:pt x="2799" y="5966"/>
                    <a:pt x="2870" y="5894"/>
                    <a:pt x="2870" y="5811"/>
                  </a:cubicBezTo>
                  <a:lnTo>
                    <a:pt x="2870" y="4716"/>
                  </a:lnTo>
                  <a:cubicBezTo>
                    <a:pt x="2870" y="4418"/>
                    <a:pt x="2691" y="4168"/>
                    <a:pt x="2429" y="4049"/>
                  </a:cubicBezTo>
                  <a:lnTo>
                    <a:pt x="1965" y="3870"/>
                  </a:lnTo>
                  <a:lnTo>
                    <a:pt x="1965" y="3704"/>
                  </a:lnTo>
                  <a:cubicBezTo>
                    <a:pt x="2191" y="3537"/>
                    <a:pt x="2334" y="3275"/>
                    <a:pt x="2334" y="2989"/>
                  </a:cubicBezTo>
                  <a:lnTo>
                    <a:pt x="2334" y="2537"/>
                  </a:lnTo>
                  <a:lnTo>
                    <a:pt x="2334" y="2501"/>
                  </a:lnTo>
                  <a:lnTo>
                    <a:pt x="2751" y="2334"/>
                  </a:lnTo>
                  <a:lnTo>
                    <a:pt x="3430" y="2334"/>
                  </a:lnTo>
                  <a:lnTo>
                    <a:pt x="3846" y="2501"/>
                  </a:lnTo>
                  <a:lnTo>
                    <a:pt x="3846" y="2537"/>
                  </a:lnTo>
                  <a:lnTo>
                    <a:pt x="3846" y="2989"/>
                  </a:lnTo>
                  <a:cubicBezTo>
                    <a:pt x="3846" y="3275"/>
                    <a:pt x="3977" y="3549"/>
                    <a:pt x="4215" y="3704"/>
                  </a:cubicBezTo>
                  <a:lnTo>
                    <a:pt x="4215" y="3870"/>
                  </a:lnTo>
                  <a:lnTo>
                    <a:pt x="3751" y="4049"/>
                  </a:lnTo>
                  <a:cubicBezTo>
                    <a:pt x="3489" y="4156"/>
                    <a:pt x="3310" y="4418"/>
                    <a:pt x="3310" y="4716"/>
                  </a:cubicBezTo>
                  <a:lnTo>
                    <a:pt x="3310" y="5811"/>
                  </a:lnTo>
                  <a:cubicBezTo>
                    <a:pt x="3310" y="5894"/>
                    <a:pt x="3382" y="5966"/>
                    <a:pt x="3465" y="5966"/>
                  </a:cubicBezTo>
                  <a:cubicBezTo>
                    <a:pt x="3561" y="5966"/>
                    <a:pt x="3632" y="5894"/>
                    <a:pt x="3632" y="5811"/>
                  </a:cubicBezTo>
                  <a:lnTo>
                    <a:pt x="3632" y="4716"/>
                  </a:lnTo>
                  <a:cubicBezTo>
                    <a:pt x="3632" y="4573"/>
                    <a:pt x="3727" y="4418"/>
                    <a:pt x="3870" y="4358"/>
                  </a:cubicBezTo>
                  <a:lnTo>
                    <a:pt x="4406" y="4156"/>
                  </a:lnTo>
                  <a:lnTo>
                    <a:pt x="5073" y="4156"/>
                  </a:lnTo>
                  <a:lnTo>
                    <a:pt x="5608" y="4358"/>
                  </a:lnTo>
                  <a:cubicBezTo>
                    <a:pt x="5763" y="4418"/>
                    <a:pt x="5847" y="4561"/>
                    <a:pt x="5847" y="4716"/>
                  </a:cubicBezTo>
                  <a:lnTo>
                    <a:pt x="5847" y="5811"/>
                  </a:lnTo>
                  <a:cubicBezTo>
                    <a:pt x="5847" y="5894"/>
                    <a:pt x="5930" y="5966"/>
                    <a:pt x="6013" y="5966"/>
                  </a:cubicBezTo>
                  <a:cubicBezTo>
                    <a:pt x="6108" y="5966"/>
                    <a:pt x="6180" y="5894"/>
                    <a:pt x="6180" y="5811"/>
                  </a:cubicBezTo>
                  <a:lnTo>
                    <a:pt x="6180" y="4716"/>
                  </a:lnTo>
                  <a:cubicBezTo>
                    <a:pt x="6180" y="4418"/>
                    <a:pt x="6001" y="4168"/>
                    <a:pt x="5727" y="4049"/>
                  </a:cubicBezTo>
                  <a:lnTo>
                    <a:pt x="5275" y="3870"/>
                  </a:lnTo>
                  <a:lnTo>
                    <a:pt x="5275" y="3704"/>
                  </a:lnTo>
                  <a:cubicBezTo>
                    <a:pt x="5489" y="3537"/>
                    <a:pt x="5644" y="3275"/>
                    <a:pt x="5644" y="2989"/>
                  </a:cubicBezTo>
                  <a:lnTo>
                    <a:pt x="5644" y="2537"/>
                  </a:lnTo>
                  <a:lnTo>
                    <a:pt x="5644" y="2501"/>
                  </a:lnTo>
                  <a:lnTo>
                    <a:pt x="6061" y="2334"/>
                  </a:lnTo>
                  <a:lnTo>
                    <a:pt x="6728" y="2334"/>
                  </a:lnTo>
                  <a:lnTo>
                    <a:pt x="7144" y="2501"/>
                  </a:lnTo>
                  <a:lnTo>
                    <a:pt x="7144" y="2537"/>
                  </a:lnTo>
                  <a:lnTo>
                    <a:pt x="7144" y="2989"/>
                  </a:lnTo>
                  <a:cubicBezTo>
                    <a:pt x="7144" y="3275"/>
                    <a:pt x="7275" y="3549"/>
                    <a:pt x="7513" y="3704"/>
                  </a:cubicBezTo>
                  <a:lnTo>
                    <a:pt x="7513" y="3870"/>
                  </a:lnTo>
                  <a:lnTo>
                    <a:pt x="7061" y="4049"/>
                  </a:lnTo>
                  <a:cubicBezTo>
                    <a:pt x="6787" y="4156"/>
                    <a:pt x="6609" y="4418"/>
                    <a:pt x="6609" y="4716"/>
                  </a:cubicBezTo>
                  <a:lnTo>
                    <a:pt x="6609" y="5811"/>
                  </a:lnTo>
                  <a:cubicBezTo>
                    <a:pt x="6609" y="5894"/>
                    <a:pt x="6680" y="5966"/>
                    <a:pt x="6775" y="5966"/>
                  </a:cubicBezTo>
                  <a:cubicBezTo>
                    <a:pt x="6859" y="5966"/>
                    <a:pt x="6942" y="5894"/>
                    <a:pt x="6942" y="5811"/>
                  </a:cubicBezTo>
                  <a:lnTo>
                    <a:pt x="6942" y="4716"/>
                  </a:lnTo>
                  <a:cubicBezTo>
                    <a:pt x="6942" y="4573"/>
                    <a:pt x="7025" y="4418"/>
                    <a:pt x="7180" y="4358"/>
                  </a:cubicBezTo>
                  <a:lnTo>
                    <a:pt x="7716" y="4156"/>
                  </a:lnTo>
                  <a:lnTo>
                    <a:pt x="8383" y="4156"/>
                  </a:lnTo>
                  <a:lnTo>
                    <a:pt x="8918" y="4358"/>
                  </a:lnTo>
                  <a:cubicBezTo>
                    <a:pt x="9061" y="4418"/>
                    <a:pt x="9156" y="4561"/>
                    <a:pt x="9156" y="4716"/>
                  </a:cubicBezTo>
                  <a:lnTo>
                    <a:pt x="9156" y="5811"/>
                  </a:lnTo>
                  <a:cubicBezTo>
                    <a:pt x="9156" y="5894"/>
                    <a:pt x="9228" y="5966"/>
                    <a:pt x="9323" y="5966"/>
                  </a:cubicBezTo>
                  <a:cubicBezTo>
                    <a:pt x="9406" y="5966"/>
                    <a:pt x="9478" y="5894"/>
                    <a:pt x="9478" y="5811"/>
                  </a:cubicBezTo>
                  <a:lnTo>
                    <a:pt x="9478" y="4716"/>
                  </a:lnTo>
                  <a:cubicBezTo>
                    <a:pt x="9418" y="4418"/>
                    <a:pt x="9252" y="4156"/>
                    <a:pt x="8978" y="4049"/>
                  </a:cubicBezTo>
                  <a:lnTo>
                    <a:pt x="8514" y="3870"/>
                  </a:lnTo>
                  <a:lnTo>
                    <a:pt x="8514" y="3704"/>
                  </a:lnTo>
                  <a:cubicBezTo>
                    <a:pt x="8740" y="3537"/>
                    <a:pt x="8895" y="3275"/>
                    <a:pt x="8895" y="2989"/>
                  </a:cubicBezTo>
                  <a:lnTo>
                    <a:pt x="8895" y="2537"/>
                  </a:lnTo>
                  <a:cubicBezTo>
                    <a:pt x="8895" y="2334"/>
                    <a:pt x="8811" y="2156"/>
                    <a:pt x="8680" y="2025"/>
                  </a:cubicBezTo>
                  <a:cubicBezTo>
                    <a:pt x="8549" y="1894"/>
                    <a:pt x="8371" y="1822"/>
                    <a:pt x="8168" y="1822"/>
                  </a:cubicBezTo>
                  <a:lnTo>
                    <a:pt x="7799" y="1822"/>
                  </a:lnTo>
                  <a:cubicBezTo>
                    <a:pt x="7537" y="1822"/>
                    <a:pt x="7311" y="1965"/>
                    <a:pt x="7192" y="2180"/>
                  </a:cubicBezTo>
                  <a:lnTo>
                    <a:pt x="6882" y="2061"/>
                  </a:lnTo>
                  <a:lnTo>
                    <a:pt x="6882" y="1894"/>
                  </a:lnTo>
                  <a:cubicBezTo>
                    <a:pt x="7109" y="1727"/>
                    <a:pt x="7251" y="1465"/>
                    <a:pt x="7251" y="1180"/>
                  </a:cubicBezTo>
                  <a:lnTo>
                    <a:pt x="7251" y="715"/>
                  </a:lnTo>
                  <a:cubicBezTo>
                    <a:pt x="7251" y="525"/>
                    <a:pt x="7180" y="346"/>
                    <a:pt x="7037" y="215"/>
                  </a:cubicBezTo>
                  <a:cubicBezTo>
                    <a:pt x="6906" y="72"/>
                    <a:pt x="6728" y="1"/>
                    <a:pt x="6537" y="1"/>
                  </a:cubicBezTo>
                  <a:lnTo>
                    <a:pt x="6168" y="1"/>
                  </a:lnTo>
                  <a:cubicBezTo>
                    <a:pt x="5763" y="1"/>
                    <a:pt x="5454" y="334"/>
                    <a:pt x="5454" y="715"/>
                  </a:cubicBezTo>
                  <a:lnTo>
                    <a:pt x="5454" y="1180"/>
                  </a:lnTo>
                  <a:cubicBezTo>
                    <a:pt x="5454" y="1465"/>
                    <a:pt x="5585" y="1727"/>
                    <a:pt x="5823" y="1894"/>
                  </a:cubicBezTo>
                  <a:lnTo>
                    <a:pt x="5823" y="2061"/>
                  </a:lnTo>
                  <a:lnTo>
                    <a:pt x="5525" y="2180"/>
                  </a:lnTo>
                  <a:cubicBezTo>
                    <a:pt x="5489" y="2120"/>
                    <a:pt x="5454" y="2072"/>
                    <a:pt x="5406" y="2025"/>
                  </a:cubicBezTo>
                  <a:cubicBezTo>
                    <a:pt x="5275" y="1894"/>
                    <a:pt x="5096" y="1822"/>
                    <a:pt x="4894" y="1822"/>
                  </a:cubicBezTo>
                  <a:lnTo>
                    <a:pt x="4525" y="1822"/>
                  </a:lnTo>
                  <a:cubicBezTo>
                    <a:pt x="4263" y="1822"/>
                    <a:pt x="4037" y="1965"/>
                    <a:pt x="3918" y="2180"/>
                  </a:cubicBezTo>
                  <a:lnTo>
                    <a:pt x="3608" y="2061"/>
                  </a:lnTo>
                  <a:lnTo>
                    <a:pt x="3608" y="1894"/>
                  </a:lnTo>
                  <a:cubicBezTo>
                    <a:pt x="3834" y="1727"/>
                    <a:pt x="3977" y="1465"/>
                    <a:pt x="3977" y="1180"/>
                  </a:cubicBezTo>
                  <a:lnTo>
                    <a:pt x="3977" y="715"/>
                  </a:lnTo>
                  <a:cubicBezTo>
                    <a:pt x="3977" y="525"/>
                    <a:pt x="3906" y="346"/>
                    <a:pt x="3763" y="215"/>
                  </a:cubicBezTo>
                  <a:cubicBezTo>
                    <a:pt x="3632" y="72"/>
                    <a:pt x="3453" y="1"/>
                    <a:pt x="326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41"/>
            <p:cNvSpPr/>
            <p:nvPr/>
          </p:nvSpPr>
          <p:spPr>
            <a:xfrm>
              <a:off x="5868111" y="2906521"/>
              <a:ext cx="127724" cy="172823"/>
            </a:xfrm>
            <a:custGeom>
              <a:rect b="b" l="l" r="r" t="t"/>
              <a:pathLst>
                <a:path extrusionOk="0" h="5430" w="4013">
                  <a:moveTo>
                    <a:pt x="2191" y="334"/>
                  </a:moveTo>
                  <a:cubicBezTo>
                    <a:pt x="2406" y="334"/>
                    <a:pt x="2560" y="501"/>
                    <a:pt x="2560" y="703"/>
                  </a:cubicBezTo>
                  <a:lnTo>
                    <a:pt x="2560" y="1084"/>
                  </a:lnTo>
                  <a:cubicBezTo>
                    <a:pt x="2560" y="1394"/>
                    <a:pt x="2310" y="1644"/>
                    <a:pt x="2001" y="1644"/>
                  </a:cubicBezTo>
                  <a:cubicBezTo>
                    <a:pt x="1691" y="1644"/>
                    <a:pt x="1453" y="1394"/>
                    <a:pt x="1453" y="1084"/>
                  </a:cubicBezTo>
                  <a:lnTo>
                    <a:pt x="1453" y="703"/>
                  </a:lnTo>
                  <a:cubicBezTo>
                    <a:pt x="1453" y="501"/>
                    <a:pt x="1608" y="334"/>
                    <a:pt x="1822" y="334"/>
                  </a:cubicBezTo>
                  <a:close/>
                  <a:moveTo>
                    <a:pt x="2191" y="1953"/>
                  </a:moveTo>
                  <a:lnTo>
                    <a:pt x="2191" y="2060"/>
                  </a:lnTo>
                  <a:cubicBezTo>
                    <a:pt x="2203" y="2120"/>
                    <a:pt x="2227" y="2179"/>
                    <a:pt x="2251" y="2239"/>
                  </a:cubicBezTo>
                  <a:lnTo>
                    <a:pt x="2013" y="2477"/>
                  </a:lnTo>
                  <a:lnTo>
                    <a:pt x="2001" y="2477"/>
                  </a:lnTo>
                  <a:lnTo>
                    <a:pt x="1763" y="2239"/>
                  </a:lnTo>
                  <a:cubicBezTo>
                    <a:pt x="1786" y="2179"/>
                    <a:pt x="1810" y="2120"/>
                    <a:pt x="1810" y="2060"/>
                  </a:cubicBezTo>
                  <a:lnTo>
                    <a:pt x="1810" y="1953"/>
                  </a:lnTo>
                  <a:cubicBezTo>
                    <a:pt x="1870" y="1965"/>
                    <a:pt x="1941" y="1965"/>
                    <a:pt x="2001" y="1965"/>
                  </a:cubicBezTo>
                  <a:cubicBezTo>
                    <a:pt x="2060" y="1965"/>
                    <a:pt x="2132" y="1953"/>
                    <a:pt x="2191" y="1953"/>
                  </a:cubicBezTo>
                  <a:close/>
                  <a:moveTo>
                    <a:pt x="2525" y="2429"/>
                  </a:moveTo>
                  <a:lnTo>
                    <a:pt x="2822" y="2584"/>
                  </a:lnTo>
                  <a:cubicBezTo>
                    <a:pt x="2882" y="2608"/>
                    <a:pt x="2917" y="2680"/>
                    <a:pt x="2917" y="2763"/>
                  </a:cubicBezTo>
                  <a:lnTo>
                    <a:pt x="2917" y="3084"/>
                  </a:lnTo>
                  <a:lnTo>
                    <a:pt x="1072" y="3084"/>
                  </a:lnTo>
                  <a:lnTo>
                    <a:pt x="1072" y="2763"/>
                  </a:lnTo>
                  <a:cubicBezTo>
                    <a:pt x="1072" y="2680"/>
                    <a:pt x="1120" y="2632"/>
                    <a:pt x="1179" y="2584"/>
                  </a:cubicBezTo>
                  <a:lnTo>
                    <a:pt x="1477" y="2429"/>
                  </a:lnTo>
                  <a:lnTo>
                    <a:pt x="1751" y="2703"/>
                  </a:lnTo>
                  <a:cubicBezTo>
                    <a:pt x="1822" y="2775"/>
                    <a:pt x="1905" y="2799"/>
                    <a:pt x="2001" y="2799"/>
                  </a:cubicBezTo>
                  <a:cubicBezTo>
                    <a:pt x="2084" y="2799"/>
                    <a:pt x="2179" y="2775"/>
                    <a:pt x="2251" y="2703"/>
                  </a:cubicBezTo>
                  <a:lnTo>
                    <a:pt x="2525" y="2429"/>
                  </a:lnTo>
                  <a:close/>
                  <a:moveTo>
                    <a:pt x="3560" y="3442"/>
                  </a:moveTo>
                  <a:lnTo>
                    <a:pt x="3370" y="3834"/>
                  </a:lnTo>
                  <a:lnTo>
                    <a:pt x="655" y="3834"/>
                  </a:lnTo>
                  <a:lnTo>
                    <a:pt x="465" y="3442"/>
                  </a:lnTo>
                  <a:close/>
                  <a:moveTo>
                    <a:pt x="1822" y="1"/>
                  </a:moveTo>
                  <a:cubicBezTo>
                    <a:pt x="1417" y="1"/>
                    <a:pt x="1108" y="334"/>
                    <a:pt x="1108" y="715"/>
                  </a:cubicBezTo>
                  <a:lnTo>
                    <a:pt x="1108" y="1096"/>
                  </a:lnTo>
                  <a:cubicBezTo>
                    <a:pt x="1108" y="1394"/>
                    <a:pt x="1251" y="1656"/>
                    <a:pt x="1477" y="1822"/>
                  </a:cubicBezTo>
                  <a:lnTo>
                    <a:pt x="1477" y="2072"/>
                  </a:lnTo>
                  <a:lnTo>
                    <a:pt x="1477" y="2084"/>
                  </a:lnTo>
                  <a:lnTo>
                    <a:pt x="1048" y="2299"/>
                  </a:lnTo>
                  <a:cubicBezTo>
                    <a:pt x="870" y="2382"/>
                    <a:pt x="751" y="2584"/>
                    <a:pt x="751" y="2775"/>
                  </a:cubicBezTo>
                  <a:lnTo>
                    <a:pt x="751" y="3108"/>
                  </a:lnTo>
                  <a:lnTo>
                    <a:pt x="179" y="3108"/>
                  </a:lnTo>
                  <a:cubicBezTo>
                    <a:pt x="120" y="3108"/>
                    <a:pt x="60" y="3132"/>
                    <a:pt x="36" y="3180"/>
                  </a:cubicBezTo>
                  <a:cubicBezTo>
                    <a:pt x="0" y="3227"/>
                    <a:pt x="0" y="3299"/>
                    <a:pt x="24" y="3346"/>
                  </a:cubicBezTo>
                  <a:lnTo>
                    <a:pt x="393" y="4073"/>
                  </a:lnTo>
                  <a:cubicBezTo>
                    <a:pt x="417" y="4132"/>
                    <a:pt x="477" y="4156"/>
                    <a:pt x="536" y="4156"/>
                  </a:cubicBezTo>
                  <a:lnTo>
                    <a:pt x="739" y="4156"/>
                  </a:lnTo>
                  <a:lnTo>
                    <a:pt x="739" y="5263"/>
                  </a:lnTo>
                  <a:cubicBezTo>
                    <a:pt x="739" y="5347"/>
                    <a:pt x="810" y="5430"/>
                    <a:pt x="893" y="5430"/>
                  </a:cubicBezTo>
                  <a:cubicBezTo>
                    <a:pt x="989" y="5430"/>
                    <a:pt x="1060" y="5347"/>
                    <a:pt x="1060" y="5263"/>
                  </a:cubicBezTo>
                  <a:lnTo>
                    <a:pt x="1060" y="4156"/>
                  </a:lnTo>
                  <a:lnTo>
                    <a:pt x="2906" y="4156"/>
                  </a:lnTo>
                  <a:lnTo>
                    <a:pt x="2906" y="5263"/>
                  </a:lnTo>
                  <a:cubicBezTo>
                    <a:pt x="2906" y="5347"/>
                    <a:pt x="2977" y="5430"/>
                    <a:pt x="3072" y="5430"/>
                  </a:cubicBezTo>
                  <a:cubicBezTo>
                    <a:pt x="3156" y="5430"/>
                    <a:pt x="3227" y="5347"/>
                    <a:pt x="3227" y="5263"/>
                  </a:cubicBezTo>
                  <a:lnTo>
                    <a:pt x="3227" y="4156"/>
                  </a:lnTo>
                  <a:lnTo>
                    <a:pt x="3429" y="4156"/>
                  </a:lnTo>
                  <a:cubicBezTo>
                    <a:pt x="3489" y="4156"/>
                    <a:pt x="3549" y="4132"/>
                    <a:pt x="3572" y="4073"/>
                  </a:cubicBezTo>
                  <a:lnTo>
                    <a:pt x="3941" y="3346"/>
                  </a:lnTo>
                  <a:cubicBezTo>
                    <a:pt x="4013" y="3299"/>
                    <a:pt x="4013" y="3227"/>
                    <a:pt x="3977" y="3180"/>
                  </a:cubicBezTo>
                  <a:cubicBezTo>
                    <a:pt x="3953" y="3132"/>
                    <a:pt x="3894" y="3108"/>
                    <a:pt x="3834" y="3108"/>
                  </a:cubicBezTo>
                  <a:lnTo>
                    <a:pt x="3263" y="3108"/>
                  </a:lnTo>
                  <a:lnTo>
                    <a:pt x="3263" y="2775"/>
                  </a:lnTo>
                  <a:cubicBezTo>
                    <a:pt x="3263" y="2572"/>
                    <a:pt x="3144" y="2382"/>
                    <a:pt x="2965" y="2299"/>
                  </a:cubicBezTo>
                  <a:lnTo>
                    <a:pt x="2536" y="2084"/>
                  </a:lnTo>
                  <a:lnTo>
                    <a:pt x="2536" y="2072"/>
                  </a:lnTo>
                  <a:lnTo>
                    <a:pt x="2536" y="1822"/>
                  </a:lnTo>
                  <a:cubicBezTo>
                    <a:pt x="2763" y="1656"/>
                    <a:pt x="2906" y="1394"/>
                    <a:pt x="2906" y="1096"/>
                  </a:cubicBezTo>
                  <a:lnTo>
                    <a:pt x="2906" y="715"/>
                  </a:lnTo>
                  <a:cubicBezTo>
                    <a:pt x="2906" y="322"/>
                    <a:pt x="2572" y="1"/>
                    <a:pt x="2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41"/>
            <p:cNvSpPr/>
            <p:nvPr/>
          </p:nvSpPr>
          <p:spPr>
            <a:xfrm>
              <a:off x="5915088" y="3051655"/>
              <a:ext cx="34151" cy="10662"/>
            </a:xfrm>
            <a:custGeom>
              <a:rect b="b" l="l" r="r" t="t"/>
              <a:pathLst>
                <a:path extrusionOk="0" h="335" w="1073">
                  <a:moveTo>
                    <a:pt x="168" y="1"/>
                  </a:moveTo>
                  <a:cubicBezTo>
                    <a:pt x="72" y="1"/>
                    <a:pt x="1" y="72"/>
                    <a:pt x="1" y="167"/>
                  </a:cubicBezTo>
                  <a:cubicBezTo>
                    <a:pt x="1" y="251"/>
                    <a:pt x="72" y="334"/>
                    <a:pt x="168" y="334"/>
                  </a:cubicBezTo>
                  <a:lnTo>
                    <a:pt x="894" y="334"/>
                  </a:lnTo>
                  <a:cubicBezTo>
                    <a:pt x="989" y="334"/>
                    <a:pt x="1060" y="251"/>
                    <a:pt x="1060" y="167"/>
                  </a:cubicBezTo>
                  <a:cubicBezTo>
                    <a:pt x="1072" y="72"/>
                    <a:pt x="989" y="1"/>
                    <a:pt x="8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6" name="Google Shape;1086;p41"/>
          <p:cNvGrpSpPr/>
          <p:nvPr/>
        </p:nvGrpSpPr>
        <p:grpSpPr>
          <a:xfrm>
            <a:off x="4567808" y="3522823"/>
            <a:ext cx="439022" cy="390202"/>
            <a:chOff x="7929578" y="4284365"/>
            <a:chExt cx="395266" cy="351312"/>
          </a:xfrm>
        </p:grpSpPr>
        <p:sp>
          <p:nvSpPr>
            <p:cNvPr id="1087" name="Google Shape;1087;p41"/>
            <p:cNvSpPr/>
            <p:nvPr/>
          </p:nvSpPr>
          <p:spPr>
            <a:xfrm>
              <a:off x="7954213" y="4588668"/>
              <a:ext cx="11394" cy="47009"/>
            </a:xfrm>
            <a:custGeom>
              <a:rect b="b" l="l" r="r" t="t"/>
              <a:pathLst>
                <a:path extrusionOk="0" h="1477" w="358">
                  <a:moveTo>
                    <a:pt x="179" y="0"/>
                  </a:moveTo>
                  <a:cubicBezTo>
                    <a:pt x="84" y="0"/>
                    <a:pt x="0" y="84"/>
                    <a:pt x="0" y="179"/>
                  </a:cubicBezTo>
                  <a:lnTo>
                    <a:pt x="0" y="1298"/>
                  </a:lnTo>
                  <a:cubicBezTo>
                    <a:pt x="0" y="1405"/>
                    <a:pt x="84" y="1477"/>
                    <a:pt x="179" y="1477"/>
                  </a:cubicBezTo>
                  <a:cubicBezTo>
                    <a:pt x="286" y="1477"/>
                    <a:pt x="358" y="1405"/>
                    <a:pt x="358" y="1298"/>
                  </a:cubicBezTo>
                  <a:lnTo>
                    <a:pt x="358" y="179"/>
                  </a:lnTo>
                  <a:cubicBezTo>
                    <a:pt x="358" y="96"/>
                    <a:pt x="286" y="0"/>
                    <a:pt x="1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41"/>
            <p:cNvSpPr/>
            <p:nvPr/>
          </p:nvSpPr>
          <p:spPr>
            <a:xfrm>
              <a:off x="7929578" y="4432522"/>
              <a:ext cx="213372" cy="203155"/>
            </a:xfrm>
            <a:custGeom>
              <a:rect b="b" l="l" r="r" t="t"/>
              <a:pathLst>
                <a:path extrusionOk="0" h="6383" w="6704">
                  <a:moveTo>
                    <a:pt x="6192" y="1013"/>
                  </a:moveTo>
                  <a:lnTo>
                    <a:pt x="6275" y="1275"/>
                  </a:lnTo>
                  <a:cubicBezTo>
                    <a:pt x="6287" y="1358"/>
                    <a:pt x="6275" y="1430"/>
                    <a:pt x="6216" y="1489"/>
                  </a:cubicBezTo>
                  <a:lnTo>
                    <a:pt x="6108" y="1596"/>
                  </a:lnTo>
                  <a:lnTo>
                    <a:pt x="5858" y="1334"/>
                  </a:lnTo>
                  <a:lnTo>
                    <a:pt x="6192" y="1013"/>
                  </a:lnTo>
                  <a:close/>
                  <a:moveTo>
                    <a:pt x="1941" y="382"/>
                  </a:moveTo>
                  <a:cubicBezTo>
                    <a:pt x="2251" y="382"/>
                    <a:pt x="2536" y="501"/>
                    <a:pt x="2763" y="727"/>
                  </a:cubicBezTo>
                  <a:cubicBezTo>
                    <a:pt x="2965" y="953"/>
                    <a:pt x="3096" y="1251"/>
                    <a:pt x="3132" y="1573"/>
                  </a:cubicBezTo>
                  <a:cubicBezTo>
                    <a:pt x="3144" y="1692"/>
                    <a:pt x="3156" y="1846"/>
                    <a:pt x="3179" y="2001"/>
                  </a:cubicBezTo>
                  <a:cubicBezTo>
                    <a:pt x="2977" y="1680"/>
                    <a:pt x="2656" y="1430"/>
                    <a:pt x="2239" y="1287"/>
                  </a:cubicBezTo>
                  <a:cubicBezTo>
                    <a:pt x="1947" y="1199"/>
                    <a:pt x="1670" y="1191"/>
                    <a:pt x="1579" y="1191"/>
                  </a:cubicBezTo>
                  <a:cubicBezTo>
                    <a:pt x="1559" y="1191"/>
                    <a:pt x="1548" y="1192"/>
                    <a:pt x="1548" y="1192"/>
                  </a:cubicBezTo>
                  <a:cubicBezTo>
                    <a:pt x="1513" y="1192"/>
                    <a:pt x="1465" y="1204"/>
                    <a:pt x="1429" y="1251"/>
                  </a:cubicBezTo>
                  <a:lnTo>
                    <a:pt x="1108" y="1585"/>
                  </a:lnTo>
                  <a:cubicBezTo>
                    <a:pt x="1036" y="1668"/>
                    <a:pt x="1036" y="1787"/>
                    <a:pt x="1108" y="1846"/>
                  </a:cubicBezTo>
                  <a:cubicBezTo>
                    <a:pt x="1143" y="1882"/>
                    <a:pt x="1191" y="1900"/>
                    <a:pt x="1237" y="1900"/>
                  </a:cubicBezTo>
                  <a:cubicBezTo>
                    <a:pt x="1283" y="1900"/>
                    <a:pt x="1328" y="1882"/>
                    <a:pt x="1358" y="1846"/>
                  </a:cubicBezTo>
                  <a:lnTo>
                    <a:pt x="1632" y="1561"/>
                  </a:lnTo>
                  <a:cubicBezTo>
                    <a:pt x="1870" y="1573"/>
                    <a:pt x="2620" y="1668"/>
                    <a:pt x="2906" y="2299"/>
                  </a:cubicBezTo>
                  <a:cubicBezTo>
                    <a:pt x="2834" y="2763"/>
                    <a:pt x="2417" y="3120"/>
                    <a:pt x="1929" y="3120"/>
                  </a:cubicBezTo>
                  <a:cubicBezTo>
                    <a:pt x="1393" y="3120"/>
                    <a:pt x="941" y="2680"/>
                    <a:pt x="941" y="2144"/>
                  </a:cubicBezTo>
                  <a:cubicBezTo>
                    <a:pt x="941" y="2037"/>
                    <a:pt x="870" y="1966"/>
                    <a:pt x="762" y="1966"/>
                  </a:cubicBezTo>
                  <a:cubicBezTo>
                    <a:pt x="751" y="1966"/>
                    <a:pt x="715" y="1966"/>
                    <a:pt x="703" y="1977"/>
                  </a:cubicBezTo>
                  <a:cubicBezTo>
                    <a:pt x="715" y="1835"/>
                    <a:pt x="751" y="1680"/>
                    <a:pt x="751" y="1573"/>
                  </a:cubicBezTo>
                  <a:cubicBezTo>
                    <a:pt x="774" y="1251"/>
                    <a:pt x="893" y="953"/>
                    <a:pt x="1120" y="727"/>
                  </a:cubicBezTo>
                  <a:cubicBezTo>
                    <a:pt x="1334" y="501"/>
                    <a:pt x="1632" y="382"/>
                    <a:pt x="1941" y="382"/>
                  </a:cubicBezTo>
                  <a:close/>
                  <a:moveTo>
                    <a:pt x="631" y="2442"/>
                  </a:moveTo>
                  <a:cubicBezTo>
                    <a:pt x="703" y="2763"/>
                    <a:pt x="917" y="3049"/>
                    <a:pt x="1179" y="3228"/>
                  </a:cubicBezTo>
                  <a:lnTo>
                    <a:pt x="1179" y="3442"/>
                  </a:lnTo>
                  <a:lnTo>
                    <a:pt x="1167" y="3442"/>
                  </a:lnTo>
                  <a:cubicBezTo>
                    <a:pt x="822" y="3382"/>
                    <a:pt x="572" y="3287"/>
                    <a:pt x="417" y="3216"/>
                  </a:cubicBezTo>
                  <a:cubicBezTo>
                    <a:pt x="405" y="3216"/>
                    <a:pt x="417" y="3204"/>
                    <a:pt x="417" y="3204"/>
                  </a:cubicBezTo>
                  <a:cubicBezTo>
                    <a:pt x="501" y="2989"/>
                    <a:pt x="572" y="2728"/>
                    <a:pt x="631" y="2442"/>
                  </a:cubicBezTo>
                  <a:close/>
                  <a:moveTo>
                    <a:pt x="3239" y="2454"/>
                  </a:moveTo>
                  <a:cubicBezTo>
                    <a:pt x="3275" y="2692"/>
                    <a:pt x="3334" y="2942"/>
                    <a:pt x="3418" y="3144"/>
                  </a:cubicBezTo>
                  <a:lnTo>
                    <a:pt x="3084" y="3454"/>
                  </a:lnTo>
                  <a:cubicBezTo>
                    <a:pt x="3037" y="3478"/>
                    <a:pt x="3001" y="3513"/>
                    <a:pt x="2941" y="3513"/>
                  </a:cubicBezTo>
                  <a:lnTo>
                    <a:pt x="2894" y="3513"/>
                  </a:lnTo>
                  <a:cubicBezTo>
                    <a:pt x="2775" y="3513"/>
                    <a:pt x="2679" y="3418"/>
                    <a:pt x="2679" y="3299"/>
                  </a:cubicBezTo>
                  <a:lnTo>
                    <a:pt x="2679" y="3239"/>
                  </a:lnTo>
                  <a:cubicBezTo>
                    <a:pt x="2953" y="3061"/>
                    <a:pt x="3144" y="2787"/>
                    <a:pt x="3239" y="2454"/>
                  </a:cubicBezTo>
                  <a:close/>
                  <a:moveTo>
                    <a:pt x="2358" y="3418"/>
                  </a:moveTo>
                  <a:cubicBezTo>
                    <a:pt x="2370" y="3525"/>
                    <a:pt x="2429" y="3620"/>
                    <a:pt x="2489" y="3692"/>
                  </a:cubicBezTo>
                  <a:lnTo>
                    <a:pt x="2203" y="3954"/>
                  </a:lnTo>
                  <a:cubicBezTo>
                    <a:pt x="2132" y="4031"/>
                    <a:pt x="2033" y="4070"/>
                    <a:pt x="1934" y="4070"/>
                  </a:cubicBezTo>
                  <a:cubicBezTo>
                    <a:pt x="1834" y="4070"/>
                    <a:pt x="1733" y="4031"/>
                    <a:pt x="1655" y="3954"/>
                  </a:cubicBezTo>
                  <a:lnTo>
                    <a:pt x="1489" y="3799"/>
                  </a:lnTo>
                  <a:cubicBezTo>
                    <a:pt x="1524" y="3740"/>
                    <a:pt x="1536" y="3680"/>
                    <a:pt x="1536" y="3620"/>
                  </a:cubicBezTo>
                  <a:lnTo>
                    <a:pt x="1536" y="3418"/>
                  </a:lnTo>
                  <a:cubicBezTo>
                    <a:pt x="1667" y="3466"/>
                    <a:pt x="1810" y="3478"/>
                    <a:pt x="1941" y="3478"/>
                  </a:cubicBezTo>
                  <a:cubicBezTo>
                    <a:pt x="2084" y="3478"/>
                    <a:pt x="2227" y="3454"/>
                    <a:pt x="2358" y="3418"/>
                  </a:cubicBezTo>
                  <a:close/>
                  <a:moveTo>
                    <a:pt x="1941" y="1"/>
                  </a:moveTo>
                  <a:cubicBezTo>
                    <a:pt x="1120" y="1"/>
                    <a:pt x="465" y="656"/>
                    <a:pt x="393" y="1537"/>
                  </a:cubicBezTo>
                  <a:cubicBezTo>
                    <a:pt x="358" y="1882"/>
                    <a:pt x="239" y="2644"/>
                    <a:pt x="72" y="3061"/>
                  </a:cubicBezTo>
                  <a:cubicBezTo>
                    <a:pt x="0" y="3251"/>
                    <a:pt x="96" y="3454"/>
                    <a:pt x="274" y="3537"/>
                  </a:cubicBezTo>
                  <a:cubicBezTo>
                    <a:pt x="405" y="3597"/>
                    <a:pt x="608" y="3692"/>
                    <a:pt x="893" y="3751"/>
                  </a:cubicBezTo>
                  <a:lnTo>
                    <a:pt x="417" y="3990"/>
                  </a:lnTo>
                  <a:cubicBezTo>
                    <a:pt x="155" y="4121"/>
                    <a:pt x="0" y="4371"/>
                    <a:pt x="0" y="4668"/>
                  </a:cubicBezTo>
                  <a:lnTo>
                    <a:pt x="0" y="6204"/>
                  </a:lnTo>
                  <a:cubicBezTo>
                    <a:pt x="0" y="6311"/>
                    <a:pt x="72" y="6383"/>
                    <a:pt x="179" y="6383"/>
                  </a:cubicBezTo>
                  <a:cubicBezTo>
                    <a:pt x="286" y="6383"/>
                    <a:pt x="358" y="6311"/>
                    <a:pt x="358" y="6204"/>
                  </a:cubicBezTo>
                  <a:lnTo>
                    <a:pt x="358" y="4668"/>
                  </a:lnTo>
                  <a:cubicBezTo>
                    <a:pt x="358" y="4525"/>
                    <a:pt x="453" y="4371"/>
                    <a:pt x="584" y="4311"/>
                  </a:cubicBezTo>
                  <a:lnTo>
                    <a:pt x="1191" y="4013"/>
                  </a:lnTo>
                  <a:lnTo>
                    <a:pt x="1405" y="4216"/>
                  </a:lnTo>
                  <a:cubicBezTo>
                    <a:pt x="1548" y="4347"/>
                    <a:pt x="1739" y="4418"/>
                    <a:pt x="1929" y="4418"/>
                  </a:cubicBezTo>
                  <a:cubicBezTo>
                    <a:pt x="2120" y="4418"/>
                    <a:pt x="2310" y="4347"/>
                    <a:pt x="2453" y="4216"/>
                  </a:cubicBezTo>
                  <a:lnTo>
                    <a:pt x="2822" y="3859"/>
                  </a:lnTo>
                  <a:lnTo>
                    <a:pt x="2929" y="3859"/>
                  </a:lnTo>
                  <a:cubicBezTo>
                    <a:pt x="3084" y="3859"/>
                    <a:pt x="3215" y="3799"/>
                    <a:pt x="3322" y="3692"/>
                  </a:cubicBezTo>
                  <a:lnTo>
                    <a:pt x="5584" y="1561"/>
                  </a:lnTo>
                  <a:lnTo>
                    <a:pt x="5835" y="1811"/>
                  </a:lnTo>
                  <a:lnTo>
                    <a:pt x="3001" y="4656"/>
                  </a:lnTo>
                  <a:cubicBezTo>
                    <a:pt x="2822" y="4835"/>
                    <a:pt x="2715" y="5073"/>
                    <a:pt x="2715" y="5347"/>
                  </a:cubicBezTo>
                  <a:lnTo>
                    <a:pt x="2715" y="6192"/>
                  </a:lnTo>
                  <a:cubicBezTo>
                    <a:pt x="2715" y="6299"/>
                    <a:pt x="2787" y="6371"/>
                    <a:pt x="2894" y="6371"/>
                  </a:cubicBezTo>
                  <a:cubicBezTo>
                    <a:pt x="3001" y="6371"/>
                    <a:pt x="3072" y="6299"/>
                    <a:pt x="3072" y="6192"/>
                  </a:cubicBezTo>
                  <a:lnTo>
                    <a:pt x="3072" y="5371"/>
                  </a:lnTo>
                  <a:cubicBezTo>
                    <a:pt x="3072" y="5204"/>
                    <a:pt x="3132" y="5061"/>
                    <a:pt x="3251" y="4954"/>
                  </a:cubicBezTo>
                  <a:lnTo>
                    <a:pt x="6466" y="1739"/>
                  </a:lnTo>
                  <a:cubicBezTo>
                    <a:pt x="6597" y="1608"/>
                    <a:pt x="6656" y="1394"/>
                    <a:pt x="6608" y="1204"/>
                  </a:cubicBezTo>
                  <a:lnTo>
                    <a:pt x="6513" y="727"/>
                  </a:lnTo>
                  <a:lnTo>
                    <a:pt x="6632" y="608"/>
                  </a:lnTo>
                  <a:cubicBezTo>
                    <a:pt x="6704" y="537"/>
                    <a:pt x="6704" y="430"/>
                    <a:pt x="6644" y="358"/>
                  </a:cubicBezTo>
                  <a:cubicBezTo>
                    <a:pt x="6607" y="321"/>
                    <a:pt x="6560" y="303"/>
                    <a:pt x="6513" y="303"/>
                  </a:cubicBezTo>
                  <a:cubicBezTo>
                    <a:pt x="6470" y="303"/>
                    <a:pt x="6428" y="318"/>
                    <a:pt x="6394" y="346"/>
                  </a:cubicBezTo>
                  <a:lnTo>
                    <a:pt x="3727" y="2858"/>
                  </a:lnTo>
                  <a:cubicBezTo>
                    <a:pt x="3608" y="2430"/>
                    <a:pt x="3501" y="1846"/>
                    <a:pt x="3489" y="1537"/>
                  </a:cubicBezTo>
                  <a:cubicBezTo>
                    <a:pt x="3429" y="656"/>
                    <a:pt x="2751" y="1"/>
                    <a:pt x="194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41"/>
            <p:cNvSpPr/>
            <p:nvPr/>
          </p:nvSpPr>
          <p:spPr>
            <a:xfrm>
              <a:off x="8090243" y="4284365"/>
              <a:ext cx="234601" cy="196344"/>
            </a:xfrm>
            <a:custGeom>
              <a:rect b="b" l="l" r="r" t="t"/>
              <a:pathLst>
                <a:path extrusionOk="0" h="6169" w="7371">
                  <a:moveTo>
                    <a:pt x="572" y="1"/>
                  </a:moveTo>
                  <a:cubicBezTo>
                    <a:pt x="251" y="1"/>
                    <a:pt x="1" y="251"/>
                    <a:pt x="1" y="560"/>
                  </a:cubicBezTo>
                  <a:lnTo>
                    <a:pt x="1" y="5275"/>
                  </a:lnTo>
                  <a:cubicBezTo>
                    <a:pt x="1" y="5382"/>
                    <a:pt x="72" y="5454"/>
                    <a:pt x="179" y="5454"/>
                  </a:cubicBezTo>
                  <a:cubicBezTo>
                    <a:pt x="286" y="5454"/>
                    <a:pt x="358" y="5382"/>
                    <a:pt x="358" y="5275"/>
                  </a:cubicBezTo>
                  <a:lnTo>
                    <a:pt x="358" y="560"/>
                  </a:lnTo>
                  <a:cubicBezTo>
                    <a:pt x="358" y="441"/>
                    <a:pt x="453" y="358"/>
                    <a:pt x="572" y="358"/>
                  </a:cubicBezTo>
                  <a:lnTo>
                    <a:pt x="6787" y="358"/>
                  </a:lnTo>
                  <a:cubicBezTo>
                    <a:pt x="6906" y="358"/>
                    <a:pt x="7002" y="441"/>
                    <a:pt x="7002" y="560"/>
                  </a:cubicBezTo>
                  <a:lnTo>
                    <a:pt x="7002" y="5608"/>
                  </a:lnTo>
                  <a:cubicBezTo>
                    <a:pt x="7002" y="5728"/>
                    <a:pt x="6906" y="5811"/>
                    <a:pt x="6787" y="5811"/>
                  </a:cubicBezTo>
                  <a:lnTo>
                    <a:pt x="2191" y="5811"/>
                  </a:lnTo>
                  <a:cubicBezTo>
                    <a:pt x="2084" y="5811"/>
                    <a:pt x="2013" y="5894"/>
                    <a:pt x="2013" y="5989"/>
                  </a:cubicBezTo>
                  <a:cubicBezTo>
                    <a:pt x="2013" y="6097"/>
                    <a:pt x="2084" y="6168"/>
                    <a:pt x="2191" y="6168"/>
                  </a:cubicBezTo>
                  <a:lnTo>
                    <a:pt x="6787" y="6168"/>
                  </a:lnTo>
                  <a:cubicBezTo>
                    <a:pt x="7097" y="6168"/>
                    <a:pt x="7359" y="5918"/>
                    <a:pt x="7359" y="5608"/>
                  </a:cubicBezTo>
                  <a:lnTo>
                    <a:pt x="7359" y="560"/>
                  </a:lnTo>
                  <a:cubicBezTo>
                    <a:pt x="7371" y="251"/>
                    <a:pt x="7097" y="1"/>
                    <a:pt x="67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41"/>
            <p:cNvSpPr/>
            <p:nvPr/>
          </p:nvSpPr>
          <p:spPr>
            <a:xfrm>
              <a:off x="8145591" y="4309382"/>
              <a:ext cx="136063" cy="135299"/>
            </a:xfrm>
            <a:custGeom>
              <a:rect b="b" l="l" r="r" t="t"/>
              <a:pathLst>
                <a:path extrusionOk="0" h="4251" w="4275">
                  <a:moveTo>
                    <a:pt x="1953" y="739"/>
                  </a:moveTo>
                  <a:cubicBezTo>
                    <a:pt x="2322" y="739"/>
                    <a:pt x="2655" y="882"/>
                    <a:pt x="2917" y="1084"/>
                  </a:cubicBezTo>
                  <a:lnTo>
                    <a:pt x="1822" y="2179"/>
                  </a:lnTo>
                  <a:cubicBezTo>
                    <a:pt x="1750" y="2263"/>
                    <a:pt x="1750" y="2382"/>
                    <a:pt x="1822" y="2441"/>
                  </a:cubicBezTo>
                  <a:cubicBezTo>
                    <a:pt x="1845" y="2465"/>
                    <a:pt x="1905" y="2501"/>
                    <a:pt x="1953" y="2501"/>
                  </a:cubicBezTo>
                  <a:cubicBezTo>
                    <a:pt x="2000" y="2501"/>
                    <a:pt x="2048" y="2477"/>
                    <a:pt x="2084" y="2441"/>
                  </a:cubicBezTo>
                  <a:lnTo>
                    <a:pt x="2643" y="1882"/>
                  </a:lnTo>
                  <a:cubicBezTo>
                    <a:pt x="2715" y="2001"/>
                    <a:pt x="2762" y="2155"/>
                    <a:pt x="2762" y="2298"/>
                  </a:cubicBezTo>
                  <a:cubicBezTo>
                    <a:pt x="2762" y="2739"/>
                    <a:pt x="2405" y="3096"/>
                    <a:pt x="1965" y="3096"/>
                  </a:cubicBezTo>
                  <a:cubicBezTo>
                    <a:pt x="1536" y="3096"/>
                    <a:pt x="1179" y="2739"/>
                    <a:pt x="1179" y="2298"/>
                  </a:cubicBezTo>
                  <a:cubicBezTo>
                    <a:pt x="1179" y="1870"/>
                    <a:pt x="1536" y="1513"/>
                    <a:pt x="1965" y="1513"/>
                  </a:cubicBezTo>
                  <a:cubicBezTo>
                    <a:pt x="2072" y="1513"/>
                    <a:pt x="2143" y="1441"/>
                    <a:pt x="2143" y="1334"/>
                  </a:cubicBezTo>
                  <a:cubicBezTo>
                    <a:pt x="2143" y="1227"/>
                    <a:pt x="2072" y="1155"/>
                    <a:pt x="1965" y="1155"/>
                  </a:cubicBezTo>
                  <a:cubicBezTo>
                    <a:pt x="1334" y="1155"/>
                    <a:pt x="822" y="1679"/>
                    <a:pt x="822" y="2298"/>
                  </a:cubicBezTo>
                  <a:cubicBezTo>
                    <a:pt x="822" y="2941"/>
                    <a:pt x="1345" y="3453"/>
                    <a:pt x="1965" y="3453"/>
                  </a:cubicBezTo>
                  <a:cubicBezTo>
                    <a:pt x="2607" y="3453"/>
                    <a:pt x="3119" y="2929"/>
                    <a:pt x="3119" y="2298"/>
                  </a:cubicBezTo>
                  <a:cubicBezTo>
                    <a:pt x="3119" y="2060"/>
                    <a:pt x="3036" y="1822"/>
                    <a:pt x="2893" y="1632"/>
                  </a:cubicBezTo>
                  <a:lnTo>
                    <a:pt x="3191" y="1334"/>
                  </a:lnTo>
                  <a:cubicBezTo>
                    <a:pt x="3381" y="1608"/>
                    <a:pt x="3512" y="1953"/>
                    <a:pt x="3512" y="2310"/>
                  </a:cubicBezTo>
                  <a:cubicBezTo>
                    <a:pt x="3512" y="3168"/>
                    <a:pt x="2822" y="3870"/>
                    <a:pt x="1953" y="3870"/>
                  </a:cubicBezTo>
                  <a:cubicBezTo>
                    <a:pt x="1095" y="3870"/>
                    <a:pt x="393" y="3168"/>
                    <a:pt x="393" y="2310"/>
                  </a:cubicBezTo>
                  <a:cubicBezTo>
                    <a:pt x="393" y="1441"/>
                    <a:pt x="1095" y="739"/>
                    <a:pt x="1953" y="739"/>
                  </a:cubicBezTo>
                  <a:close/>
                  <a:moveTo>
                    <a:pt x="3500" y="0"/>
                  </a:moveTo>
                  <a:cubicBezTo>
                    <a:pt x="3393" y="0"/>
                    <a:pt x="3322" y="72"/>
                    <a:pt x="3322" y="179"/>
                  </a:cubicBezTo>
                  <a:lnTo>
                    <a:pt x="3322" y="679"/>
                  </a:lnTo>
                  <a:lnTo>
                    <a:pt x="3179" y="834"/>
                  </a:lnTo>
                  <a:cubicBezTo>
                    <a:pt x="2846" y="548"/>
                    <a:pt x="2417" y="381"/>
                    <a:pt x="1941" y="381"/>
                  </a:cubicBezTo>
                  <a:cubicBezTo>
                    <a:pt x="869" y="381"/>
                    <a:pt x="0" y="1251"/>
                    <a:pt x="0" y="2322"/>
                  </a:cubicBezTo>
                  <a:cubicBezTo>
                    <a:pt x="0" y="3394"/>
                    <a:pt x="869" y="4251"/>
                    <a:pt x="1941" y="4251"/>
                  </a:cubicBezTo>
                  <a:cubicBezTo>
                    <a:pt x="3012" y="4251"/>
                    <a:pt x="3870" y="3394"/>
                    <a:pt x="3870" y="2322"/>
                  </a:cubicBezTo>
                  <a:cubicBezTo>
                    <a:pt x="3870" y="1858"/>
                    <a:pt x="3715" y="1429"/>
                    <a:pt x="3429" y="1084"/>
                  </a:cubicBezTo>
                  <a:lnTo>
                    <a:pt x="3572" y="941"/>
                  </a:lnTo>
                  <a:lnTo>
                    <a:pt x="4084" y="941"/>
                  </a:lnTo>
                  <a:cubicBezTo>
                    <a:pt x="4191" y="941"/>
                    <a:pt x="4262" y="858"/>
                    <a:pt x="4262" y="751"/>
                  </a:cubicBezTo>
                  <a:cubicBezTo>
                    <a:pt x="4262" y="655"/>
                    <a:pt x="4191" y="584"/>
                    <a:pt x="4084" y="584"/>
                  </a:cubicBezTo>
                  <a:lnTo>
                    <a:pt x="3929" y="584"/>
                  </a:lnTo>
                  <a:lnTo>
                    <a:pt x="4203" y="310"/>
                  </a:lnTo>
                  <a:cubicBezTo>
                    <a:pt x="4274" y="239"/>
                    <a:pt x="4274" y="120"/>
                    <a:pt x="4203" y="60"/>
                  </a:cubicBezTo>
                  <a:cubicBezTo>
                    <a:pt x="4167" y="24"/>
                    <a:pt x="4120" y="6"/>
                    <a:pt x="4073" y="6"/>
                  </a:cubicBezTo>
                  <a:cubicBezTo>
                    <a:pt x="4027" y="6"/>
                    <a:pt x="3983" y="24"/>
                    <a:pt x="3953" y="60"/>
                  </a:cubicBezTo>
                  <a:lnTo>
                    <a:pt x="3679" y="322"/>
                  </a:lnTo>
                  <a:lnTo>
                    <a:pt x="3679" y="179"/>
                  </a:lnTo>
                  <a:cubicBezTo>
                    <a:pt x="3679" y="72"/>
                    <a:pt x="3608" y="0"/>
                    <a:pt x="350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4" name="Shape 1094"/>
        <p:cNvGrpSpPr/>
        <p:nvPr/>
      </p:nvGrpSpPr>
      <p:grpSpPr>
        <a:xfrm>
          <a:off x="0" y="0"/>
          <a:ext cx="0" cy="0"/>
          <a:chOff x="0" y="0"/>
          <a:chExt cx="0" cy="0"/>
        </a:xfrm>
      </p:grpSpPr>
      <p:sp>
        <p:nvSpPr>
          <p:cNvPr id="1095" name="Google Shape;1095;p4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 </a:t>
            </a:r>
            <a:r>
              <a:rPr lang="en"/>
              <a:t>business conference infographics</a:t>
            </a:r>
            <a:endParaRPr/>
          </a:p>
        </p:txBody>
      </p:sp>
      <p:graphicFrame>
        <p:nvGraphicFramePr>
          <p:cNvPr id="1096" name="Google Shape;1096;p42"/>
          <p:cNvGraphicFramePr/>
          <p:nvPr/>
        </p:nvGraphicFramePr>
        <p:xfrm>
          <a:off x="719988" y="1200865"/>
          <a:ext cx="3000000" cy="3000000"/>
        </p:xfrm>
        <a:graphic>
          <a:graphicData uri="http://schemas.openxmlformats.org/drawingml/2006/table">
            <a:tbl>
              <a:tblPr>
                <a:noFill/>
                <a:tableStyleId>{F7785671-B684-49AA-96CA-93F374E80BD6}</a:tableStyleId>
              </a:tblPr>
              <a:tblGrid>
                <a:gridCol w="1540800"/>
                <a:gridCol w="1540800"/>
                <a:gridCol w="1540800"/>
                <a:gridCol w="1540800"/>
                <a:gridCol w="1540800"/>
              </a:tblGrid>
              <a:tr h="649600">
                <a:tc>
                  <a:txBody>
                    <a:bodyPr/>
                    <a:lstStyle/>
                    <a:p>
                      <a:pPr indent="0" lvl="0" marL="0" rtl="0" algn="ctr">
                        <a:spcBef>
                          <a:spcPts val="0"/>
                        </a:spcBef>
                        <a:spcAft>
                          <a:spcPts val="0"/>
                        </a:spcAft>
                        <a:buNone/>
                      </a:pPr>
                      <a:r>
                        <a:rPr lang="en" sz="2200">
                          <a:solidFill>
                            <a:schemeClr val="accent2"/>
                          </a:solidFill>
                          <a:latin typeface="DM Serif Display"/>
                          <a:ea typeface="DM Serif Display"/>
                          <a:cs typeface="DM Serif Display"/>
                          <a:sym typeface="DM Serif Display"/>
                        </a:rPr>
                        <a:t>16:00</a:t>
                      </a:r>
                      <a:endParaRPr sz="2200">
                        <a:solidFill>
                          <a:schemeClr val="accent2"/>
                        </a:solidFill>
                        <a:latin typeface="DM Serif Display"/>
                        <a:ea typeface="DM Serif Display"/>
                        <a:cs typeface="DM Serif Display"/>
                        <a:sym typeface="DM Serif Display"/>
                      </a:endParaRPr>
                    </a:p>
                  </a:txBody>
                  <a:tcPr marT="91425" marB="91425" marR="91425" marL="91425" anchor="ctr">
                    <a:lnL cap="flat" cmpd="sng" w="19050">
                      <a:solidFill>
                        <a:srgbClr val="FFCE00">
                          <a:alpha val="0"/>
                        </a:srgbClr>
                      </a:solidFill>
                      <a:prstDash val="solid"/>
                      <a:round/>
                      <a:headEnd len="sm" w="sm" type="none"/>
                      <a:tailEnd len="sm" w="sm" type="none"/>
                    </a:lnL>
                    <a:lnR cap="flat" cmpd="sng" w="19050">
                      <a:solidFill>
                        <a:srgbClr val="FFCE00">
                          <a:alpha val="0"/>
                        </a:srgbClr>
                      </a:solidFill>
                      <a:prstDash val="solid"/>
                      <a:round/>
                      <a:headEnd len="sm" w="sm" type="none"/>
                      <a:tailEnd len="sm" w="sm" type="none"/>
                    </a:lnR>
                    <a:lnT cap="flat" cmpd="sng" w="19050">
                      <a:solidFill>
                        <a:srgbClr val="FFCE00">
                          <a:alpha val="0"/>
                        </a:srgbClr>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 sz="2200">
                          <a:solidFill>
                            <a:schemeClr val="accent2"/>
                          </a:solidFill>
                          <a:latin typeface="DM Serif Display"/>
                          <a:ea typeface="DM Serif Display"/>
                          <a:cs typeface="DM Serif Display"/>
                          <a:sym typeface="DM Serif Display"/>
                        </a:rPr>
                        <a:t>17:00</a:t>
                      </a:r>
                      <a:endParaRPr sz="2200">
                        <a:solidFill>
                          <a:schemeClr val="accent2"/>
                        </a:solidFill>
                        <a:latin typeface="DM Serif Display"/>
                        <a:ea typeface="DM Serif Display"/>
                        <a:cs typeface="DM Serif Display"/>
                        <a:sym typeface="DM Serif Display"/>
                      </a:endParaRPr>
                    </a:p>
                  </a:txBody>
                  <a:tcPr marT="91425" marB="91425" marR="91425" marL="91425" anchor="ctr">
                    <a:lnL cap="flat" cmpd="sng" w="19050">
                      <a:solidFill>
                        <a:srgbClr val="FFCE00">
                          <a:alpha val="0"/>
                        </a:srgbClr>
                      </a:solidFill>
                      <a:prstDash val="solid"/>
                      <a:round/>
                      <a:headEnd len="sm" w="sm" type="none"/>
                      <a:tailEnd len="sm" w="sm" type="none"/>
                    </a:lnL>
                    <a:lnR cap="flat" cmpd="sng" w="19050">
                      <a:solidFill>
                        <a:srgbClr val="FFCE00">
                          <a:alpha val="0"/>
                        </a:srgbClr>
                      </a:solidFill>
                      <a:prstDash val="solid"/>
                      <a:round/>
                      <a:headEnd len="sm" w="sm" type="none"/>
                      <a:tailEnd len="sm" w="sm" type="none"/>
                    </a:lnR>
                    <a:lnT cap="flat" cmpd="sng" w="19050">
                      <a:solidFill>
                        <a:srgbClr val="FFCE00">
                          <a:alpha val="0"/>
                        </a:srgbClr>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 sz="2200">
                          <a:solidFill>
                            <a:schemeClr val="accent2"/>
                          </a:solidFill>
                          <a:latin typeface="DM Serif Display"/>
                          <a:ea typeface="DM Serif Display"/>
                          <a:cs typeface="DM Serif Display"/>
                          <a:sym typeface="DM Serif Display"/>
                        </a:rPr>
                        <a:t>18:00</a:t>
                      </a:r>
                      <a:endParaRPr sz="2200">
                        <a:solidFill>
                          <a:schemeClr val="accent2"/>
                        </a:solidFill>
                        <a:latin typeface="DM Serif Display"/>
                        <a:ea typeface="DM Serif Display"/>
                        <a:cs typeface="DM Serif Display"/>
                        <a:sym typeface="DM Serif Display"/>
                      </a:endParaRPr>
                    </a:p>
                  </a:txBody>
                  <a:tcPr marT="91425" marB="91425" marR="91425" marL="91425" anchor="ctr">
                    <a:lnL cap="flat" cmpd="sng" w="19050">
                      <a:solidFill>
                        <a:srgbClr val="FFCE00">
                          <a:alpha val="0"/>
                        </a:srgbClr>
                      </a:solidFill>
                      <a:prstDash val="solid"/>
                      <a:round/>
                      <a:headEnd len="sm" w="sm" type="none"/>
                      <a:tailEnd len="sm" w="sm" type="none"/>
                    </a:lnL>
                    <a:lnR cap="flat" cmpd="sng" w="19050">
                      <a:solidFill>
                        <a:srgbClr val="FFCE00">
                          <a:alpha val="0"/>
                        </a:srgbClr>
                      </a:solidFill>
                      <a:prstDash val="solid"/>
                      <a:round/>
                      <a:headEnd len="sm" w="sm" type="none"/>
                      <a:tailEnd len="sm" w="sm" type="none"/>
                    </a:lnR>
                    <a:lnT cap="flat" cmpd="sng" w="19050">
                      <a:solidFill>
                        <a:srgbClr val="FFCE00">
                          <a:alpha val="0"/>
                        </a:srgbClr>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 sz="2200">
                          <a:solidFill>
                            <a:schemeClr val="accent2"/>
                          </a:solidFill>
                          <a:latin typeface="DM Serif Display"/>
                          <a:ea typeface="DM Serif Display"/>
                          <a:cs typeface="DM Serif Display"/>
                          <a:sym typeface="DM Serif Display"/>
                        </a:rPr>
                        <a:t>19:00</a:t>
                      </a:r>
                      <a:endParaRPr sz="2200">
                        <a:solidFill>
                          <a:schemeClr val="accent2"/>
                        </a:solidFill>
                        <a:latin typeface="DM Serif Display"/>
                        <a:ea typeface="DM Serif Display"/>
                        <a:cs typeface="DM Serif Display"/>
                        <a:sym typeface="DM Serif Display"/>
                      </a:endParaRPr>
                    </a:p>
                  </a:txBody>
                  <a:tcPr marT="91425" marB="91425" marR="91425" marL="91425" anchor="ctr">
                    <a:lnL cap="flat" cmpd="sng" w="19050">
                      <a:solidFill>
                        <a:srgbClr val="FFCE00">
                          <a:alpha val="0"/>
                        </a:srgbClr>
                      </a:solidFill>
                      <a:prstDash val="solid"/>
                      <a:round/>
                      <a:headEnd len="sm" w="sm" type="none"/>
                      <a:tailEnd len="sm" w="sm" type="none"/>
                    </a:lnL>
                    <a:lnR cap="flat" cmpd="sng" w="19050">
                      <a:solidFill>
                        <a:srgbClr val="FFCE00">
                          <a:alpha val="0"/>
                        </a:srgbClr>
                      </a:solidFill>
                      <a:prstDash val="solid"/>
                      <a:round/>
                      <a:headEnd len="sm" w="sm" type="none"/>
                      <a:tailEnd len="sm" w="sm" type="none"/>
                    </a:lnR>
                    <a:lnT cap="flat" cmpd="sng" w="19050">
                      <a:solidFill>
                        <a:srgbClr val="FFCE00">
                          <a:alpha val="0"/>
                        </a:srgbClr>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 sz="2200">
                          <a:solidFill>
                            <a:schemeClr val="accent2"/>
                          </a:solidFill>
                          <a:latin typeface="DM Serif Display"/>
                          <a:ea typeface="DM Serif Display"/>
                          <a:cs typeface="DM Serif Display"/>
                          <a:sym typeface="DM Serif Display"/>
                        </a:rPr>
                        <a:t>20:00</a:t>
                      </a:r>
                      <a:endParaRPr sz="2200">
                        <a:solidFill>
                          <a:schemeClr val="accent2"/>
                        </a:solidFill>
                        <a:latin typeface="DM Serif Display"/>
                        <a:ea typeface="DM Serif Display"/>
                        <a:cs typeface="DM Serif Display"/>
                        <a:sym typeface="DM Serif Display"/>
                      </a:endParaRPr>
                    </a:p>
                  </a:txBody>
                  <a:tcPr marT="91425" marB="91425" marR="91425" marL="91425" anchor="ctr">
                    <a:lnL cap="flat" cmpd="sng" w="19050">
                      <a:solidFill>
                        <a:srgbClr val="FFCE00">
                          <a:alpha val="0"/>
                        </a:srgbClr>
                      </a:solidFill>
                      <a:prstDash val="solid"/>
                      <a:round/>
                      <a:headEnd len="sm" w="sm" type="none"/>
                      <a:tailEnd len="sm" w="sm" type="none"/>
                    </a:lnL>
                    <a:lnR cap="flat" cmpd="sng" w="19050">
                      <a:solidFill>
                        <a:srgbClr val="FFCE00">
                          <a:alpha val="0"/>
                        </a:srgbClr>
                      </a:solidFill>
                      <a:prstDash val="solid"/>
                      <a:round/>
                      <a:headEnd len="sm" w="sm" type="none"/>
                      <a:tailEnd len="sm" w="sm" type="none"/>
                    </a:lnR>
                    <a:lnT cap="flat" cmpd="sng" w="19050">
                      <a:solidFill>
                        <a:srgbClr val="FFCE00">
                          <a:alpha val="0"/>
                        </a:srgbClr>
                      </a:solidFill>
                      <a:prstDash val="solid"/>
                      <a:round/>
                      <a:headEnd len="sm" w="sm" type="none"/>
                      <a:tailEnd len="sm" w="sm" type="none"/>
                    </a:lnT>
                    <a:lnB cap="flat" cmpd="sng" w="9525">
                      <a:solidFill>
                        <a:schemeClr val="accent2"/>
                      </a:solidFill>
                      <a:prstDash val="solid"/>
                      <a:round/>
                      <a:headEnd len="sm" w="sm" type="none"/>
                      <a:tailEnd len="sm" w="sm" type="none"/>
                    </a:lnB>
                  </a:tcPr>
                </a:tc>
              </a:tr>
              <a:tr h="932100">
                <a:tc>
                  <a:txBody>
                    <a:bodyPr/>
                    <a:lstStyle/>
                    <a:p>
                      <a:pPr indent="0" lvl="0" marL="0" rtl="0" algn="ctr">
                        <a:spcBef>
                          <a:spcPts val="0"/>
                        </a:spcBef>
                        <a:spcAft>
                          <a:spcPts val="0"/>
                        </a:spcAft>
                        <a:buNone/>
                      </a:pPr>
                      <a:r>
                        <a:t/>
                      </a:r>
                      <a:endParaRPr sz="2200">
                        <a:solidFill>
                          <a:schemeClr val="accent2"/>
                        </a:solidFill>
                        <a:latin typeface="DM Serif Display"/>
                        <a:ea typeface="DM Serif Display"/>
                        <a:cs typeface="DM Serif Display"/>
                        <a:sym typeface="DM Serif Display"/>
                      </a:endParaRPr>
                    </a:p>
                  </a:txBody>
                  <a:tcPr marT="91425" marB="91425" marR="91425" marL="91425" anchor="ctr">
                    <a:lnL cap="flat" cmpd="sng" w="19050">
                      <a:solidFill>
                        <a:srgbClr val="FFCE00">
                          <a:alpha val="0"/>
                        </a:srgbClr>
                      </a:solidFill>
                      <a:prstDash val="solid"/>
                      <a:round/>
                      <a:headEnd len="sm" w="sm" type="none"/>
                      <a:tailEnd len="sm" w="sm" type="none"/>
                    </a:lnL>
                    <a:lnR cap="flat" cmpd="sng" w="19050">
                      <a:solidFill>
                        <a:srgbClr val="FFCE00">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t/>
                      </a:r>
                      <a:endParaRPr sz="2200">
                        <a:solidFill>
                          <a:schemeClr val="accent2"/>
                        </a:solidFill>
                        <a:latin typeface="DM Serif Display"/>
                        <a:ea typeface="DM Serif Display"/>
                        <a:cs typeface="DM Serif Display"/>
                        <a:sym typeface="DM Serif Display"/>
                      </a:endParaRPr>
                    </a:p>
                  </a:txBody>
                  <a:tcPr marT="91425" marB="91425" marR="91425" marL="91425" anchor="ctr">
                    <a:lnL cap="flat" cmpd="sng" w="19050">
                      <a:solidFill>
                        <a:srgbClr val="FFCE00">
                          <a:alpha val="0"/>
                        </a:srgbClr>
                      </a:solidFill>
                      <a:prstDash val="solid"/>
                      <a:round/>
                      <a:headEnd len="sm" w="sm" type="none"/>
                      <a:tailEnd len="sm" w="sm" type="none"/>
                    </a:lnL>
                    <a:lnR cap="flat" cmpd="sng" w="19050">
                      <a:solidFill>
                        <a:srgbClr val="FFCE00">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t/>
                      </a:r>
                      <a:endParaRPr sz="2200">
                        <a:solidFill>
                          <a:schemeClr val="accent2"/>
                        </a:solidFill>
                        <a:latin typeface="DM Serif Display"/>
                        <a:ea typeface="DM Serif Display"/>
                        <a:cs typeface="DM Serif Display"/>
                        <a:sym typeface="DM Serif Display"/>
                      </a:endParaRPr>
                    </a:p>
                  </a:txBody>
                  <a:tcPr marT="91425" marB="91425" marR="91425" marL="91425" anchor="ctr">
                    <a:lnL cap="flat" cmpd="sng" w="19050">
                      <a:solidFill>
                        <a:srgbClr val="FFCE00">
                          <a:alpha val="0"/>
                        </a:srgbClr>
                      </a:solidFill>
                      <a:prstDash val="solid"/>
                      <a:round/>
                      <a:headEnd len="sm" w="sm" type="none"/>
                      <a:tailEnd len="sm" w="sm" type="none"/>
                    </a:lnL>
                    <a:lnR cap="flat" cmpd="sng" w="19050">
                      <a:solidFill>
                        <a:srgbClr val="FFCE00">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t/>
                      </a:r>
                      <a:endParaRPr sz="2200">
                        <a:solidFill>
                          <a:schemeClr val="accent2"/>
                        </a:solidFill>
                        <a:latin typeface="DM Serif Display"/>
                        <a:ea typeface="DM Serif Display"/>
                        <a:cs typeface="DM Serif Display"/>
                        <a:sym typeface="DM Serif Display"/>
                      </a:endParaRPr>
                    </a:p>
                  </a:txBody>
                  <a:tcPr marT="91425" marB="91425" marR="91425" marL="91425" anchor="ctr">
                    <a:lnL cap="flat" cmpd="sng" w="19050">
                      <a:solidFill>
                        <a:srgbClr val="FFCE00">
                          <a:alpha val="0"/>
                        </a:srgbClr>
                      </a:solidFill>
                      <a:prstDash val="solid"/>
                      <a:round/>
                      <a:headEnd len="sm" w="sm" type="none"/>
                      <a:tailEnd len="sm" w="sm" type="none"/>
                    </a:lnL>
                    <a:lnR cap="flat" cmpd="sng" w="19050">
                      <a:solidFill>
                        <a:srgbClr val="FFCE00">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t/>
                      </a:r>
                      <a:endParaRPr sz="2200">
                        <a:solidFill>
                          <a:schemeClr val="accent2"/>
                        </a:solidFill>
                        <a:latin typeface="DM Serif Display"/>
                        <a:ea typeface="DM Serif Display"/>
                        <a:cs typeface="DM Serif Display"/>
                        <a:sym typeface="DM Serif Display"/>
                      </a:endParaRPr>
                    </a:p>
                  </a:txBody>
                  <a:tcPr marT="91425" marB="91425" marR="91425" marL="91425" anchor="ctr">
                    <a:lnL cap="flat" cmpd="sng" w="19050">
                      <a:solidFill>
                        <a:srgbClr val="FFCE00">
                          <a:alpha val="0"/>
                        </a:srgbClr>
                      </a:solidFill>
                      <a:prstDash val="solid"/>
                      <a:round/>
                      <a:headEnd len="sm" w="sm" type="none"/>
                      <a:tailEnd len="sm" w="sm" type="none"/>
                    </a:lnL>
                    <a:lnR cap="flat" cmpd="sng" w="19050">
                      <a:solidFill>
                        <a:srgbClr val="FFCE00">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691125">
                <a:tc>
                  <a:txBody>
                    <a:bodyPr/>
                    <a:lstStyle/>
                    <a:p>
                      <a:pPr indent="0" lvl="0" marL="0" rtl="0" algn="ctr">
                        <a:spcBef>
                          <a:spcPts val="0"/>
                        </a:spcBef>
                        <a:spcAft>
                          <a:spcPts val="0"/>
                        </a:spcAft>
                        <a:buNone/>
                      </a:pPr>
                      <a:r>
                        <a:rPr lang="en" sz="2200">
                          <a:solidFill>
                            <a:schemeClr val="accent2"/>
                          </a:solidFill>
                          <a:latin typeface="DM Serif Display"/>
                          <a:ea typeface="DM Serif Display"/>
                          <a:cs typeface="DM Serif Display"/>
                          <a:sym typeface="DM Serif Display"/>
                        </a:rPr>
                        <a:t>Talk 1</a:t>
                      </a:r>
                      <a:endParaRPr sz="2200">
                        <a:solidFill>
                          <a:schemeClr val="accent2"/>
                        </a:solidFill>
                        <a:latin typeface="DM Serif Display"/>
                        <a:ea typeface="DM Serif Display"/>
                        <a:cs typeface="DM Serif Display"/>
                        <a:sym typeface="DM Serif Display"/>
                      </a:endParaRPr>
                    </a:p>
                  </a:txBody>
                  <a:tcPr marT="91425" marB="91425" marR="91425" marL="91425" anchor="ctr">
                    <a:lnL cap="flat" cmpd="sng" w="19050">
                      <a:solidFill>
                        <a:srgbClr val="FFCE00">
                          <a:alpha val="0"/>
                        </a:srgbClr>
                      </a:solidFill>
                      <a:prstDash val="solid"/>
                      <a:round/>
                      <a:headEnd len="sm" w="sm" type="none"/>
                      <a:tailEnd len="sm" w="sm" type="none"/>
                    </a:lnL>
                    <a:lnR cap="flat" cmpd="sng" w="19050">
                      <a:solidFill>
                        <a:srgbClr val="FFCE00">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 sz="2200">
                          <a:solidFill>
                            <a:schemeClr val="accent2"/>
                          </a:solidFill>
                          <a:latin typeface="DM Serif Display"/>
                          <a:ea typeface="DM Serif Display"/>
                          <a:cs typeface="DM Serif Display"/>
                          <a:sym typeface="DM Serif Display"/>
                        </a:rPr>
                        <a:t>Talk 2</a:t>
                      </a:r>
                      <a:endParaRPr sz="2200">
                        <a:solidFill>
                          <a:schemeClr val="accent2"/>
                        </a:solidFill>
                        <a:latin typeface="DM Serif Display"/>
                        <a:ea typeface="DM Serif Display"/>
                        <a:cs typeface="DM Serif Display"/>
                        <a:sym typeface="DM Serif Display"/>
                      </a:endParaRPr>
                    </a:p>
                  </a:txBody>
                  <a:tcPr marT="91425" marB="91425" marR="91425" marL="91425" anchor="ctr">
                    <a:lnL cap="flat" cmpd="sng" w="19050">
                      <a:solidFill>
                        <a:srgbClr val="FFCE00">
                          <a:alpha val="0"/>
                        </a:srgbClr>
                      </a:solidFill>
                      <a:prstDash val="solid"/>
                      <a:round/>
                      <a:headEnd len="sm" w="sm" type="none"/>
                      <a:tailEnd len="sm" w="sm" type="none"/>
                    </a:lnL>
                    <a:lnR cap="flat" cmpd="sng" w="19050">
                      <a:solidFill>
                        <a:srgbClr val="FFCE00">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 sz="2200">
                          <a:solidFill>
                            <a:schemeClr val="accent2"/>
                          </a:solidFill>
                          <a:latin typeface="DM Serif Display"/>
                          <a:ea typeface="DM Serif Display"/>
                          <a:cs typeface="DM Serif Display"/>
                          <a:sym typeface="DM Serif Display"/>
                        </a:rPr>
                        <a:t>Talk 3</a:t>
                      </a:r>
                      <a:endParaRPr sz="2200">
                        <a:solidFill>
                          <a:schemeClr val="accent2"/>
                        </a:solidFill>
                        <a:latin typeface="DM Serif Display"/>
                        <a:ea typeface="DM Serif Display"/>
                        <a:cs typeface="DM Serif Display"/>
                        <a:sym typeface="DM Serif Display"/>
                      </a:endParaRPr>
                    </a:p>
                  </a:txBody>
                  <a:tcPr marT="91425" marB="91425" marR="91425" marL="91425" anchor="ctr">
                    <a:lnL cap="flat" cmpd="sng" w="19050">
                      <a:solidFill>
                        <a:srgbClr val="FFCE00">
                          <a:alpha val="0"/>
                        </a:srgbClr>
                      </a:solidFill>
                      <a:prstDash val="solid"/>
                      <a:round/>
                      <a:headEnd len="sm" w="sm" type="none"/>
                      <a:tailEnd len="sm" w="sm" type="none"/>
                    </a:lnL>
                    <a:lnR cap="flat" cmpd="sng" w="19050">
                      <a:solidFill>
                        <a:srgbClr val="FFCE00">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 sz="2200">
                          <a:solidFill>
                            <a:schemeClr val="accent2"/>
                          </a:solidFill>
                          <a:latin typeface="DM Serif Display"/>
                          <a:ea typeface="DM Serif Display"/>
                          <a:cs typeface="DM Serif Display"/>
                          <a:sym typeface="DM Serif Display"/>
                        </a:rPr>
                        <a:t>Talk 4</a:t>
                      </a:r>
                      <a:endParaRPr sz="2200">
                        <a:solidFill>
                          <a:schemeClr val="accent2"/>
                        </a:solidFill>
                        <a:latin typeface="DM Serif Display"/>
                        <a:ea typeface="DM Serif Display"/>
                        <a:cs typeface="DM Serif Display"/>
                        <a:sym typeface="DM Serif Display"/>
                      </a:endParaRPr>
                    </a:p>
                  </a:txBody>
                  <a:tcPr marT="91425" marB="91425" marR="91425" marL="91425" anchor="ctr">
                    <a:lnL cap="flat" cmpd="sng" w="19050">
                      <a:solidFill>
                        <a:srgbClr val="FFCE00">
                          <a:alpha val="0"/>
                        </a:srgbClr>
                      </a:solidFill>
                      <a:prstDash val="solid"/>
                      <a:round/>
                      <a:headEnd len="sm" w="sm" type="none"/>
                      <a:tailEnd len="sm" w="sm" type="none"/>
                    </a:lnL>
                    <a:lnR cap="flat" cmpd="sng" w="19050">
                      <a:solidFill>
                        <a:srgbClr val="FFCE00">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 sz="2200">
                          <a:solidFill>
                            <a:schemeClr val="accent2"/>
                          </a:solidFill>
                          <a:latin typeface="DM Serif Display"/>
                          <a:ea typeface="DM Serif Display"/>
                          <a:cs typeface="DM Serif Display"/>
                          <a:sym typeface="DM Serif Display"/>
                        </a:rPr>
                        <a:t>Talk 5</a:t>
                      </a:r>
                      <a:endParaRPr sz="2200">
                        <a:solidFill>
                          <a:schemeClr val="accent2"/>
                        </a:solidFill>
                        <a:latin typeface="DM Serif Display"/>
                        <a:ea typeface="DM Serif Display"/>
                        <a:cs typeface="DM Serif Display"/>
                        <a:sym typeface="DM Serif Display"/>
                      </a:endParaRPr>
                    </a:p>
                  </a:txBody>
                  <a:tcPr marT="91425" marB="91425" marR="91425" marL="91425" anchor="ctr">
                    <a:lnL cap="flat" cmpd="sng" w="19050">
                      <a:solidFill>
                        <a:srgbClr val="FFCE00">
                          <a:alpha val="0"/>
                        </a:srgbClr>
                      </a:solidFill>
                      <a:prstDash val="solid"/>
                      <a:round/>
                      <a:headEnd len="sm" w="sm" type="none"/>
                      <a:tailEnd len="sm" w="sm" type="none"/>
                    </a:lnL>
                    <a:lnR cap="flat" cmpd="sng" w="19050">
                      <a:solidFill>
                        <a:srgbClr val="FFCE00">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1036300">
                <a:tc>
                  <a:txBody>
                    <a:bodyPr/>
                    <a:lstStyle/>
                    <a:p>
                      <a:pPr indent="0" lvl="0" marL="0" rtl="0" algn="ctr">
                        <a:spcBef>
                          <a:spcPts val="0"/>
                        </a:spcBef>
                        <a:spcAft>
                          <a:spcPts val="0"/>
                        </a:spcAft>
                        <a:buNone/>
                      </a:pPr>
                      <a:r>
                        <a:rPr lang="en">
                          <a:solidFill>
                            <a:schemeClr val="accent2"/>
                          </a:solidFill>
                          <a:latin typeface="Open Sans"/>
                          <a:ea typeface="Open Sans"/>
                          <a:cs typeface="Open Sans"/>
                          <a:sym typeface="Open Sans"/>
                        </a:rPr>
                        <a:t>Saturn is a gas giant and has several rings</a:t>
                      </a:r>
                      <a:endParaRPr>
                        <a:solidFill>
                          <a:schemeClr val="accent2"/>
                        </a:solidFill>
                        <a:latin typeface="Open Sans"/>
                        <a:ea typeface="Open Sans"/>
                        <a:cs typeface="Open Sans"/>
                        <a:sym typeface="Open Sans"/>
                      </a:endParaRPr>
                    </a:p>
                  </a:txBody>
                  <a:tcPr marT="91425" marB="91425" marR="91425" marL="91425" anchor="ctr">
                    <a:lnL cap="flat" cmpd="sng" w="19050">
                      <a:solidFill>
                        <a:srgbClr val="FFCE00">
                          <a:alpha val="0"/>
                        </a:srgbClr>
                      </a:solidFill>
                      <a:prstDash val="solid"/>
                      <a:round/>
                      <a:headEnd len="sm" w="sm" type="none"/>
                      <a:tailEnd len="sm" w="sm" type="none"/>
                    </a:lnL>
                    <a:lnR cap="flat" cmpd="sng" w="19050">
                      <a:solidFill>
                        <a:srgbClr val="FFCE00">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19050">
                      <a:solidFill>
                        <a:srgbClr val="FFCE00">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2"/>
                          </a:solidFill>
                          <a:latin typeface="Open Sans"/>
                          <a:ea typeface="Open Sans"/>
                          <a:cs typeface="Open Sans"/>
                          <a:sym typeface="Open Sans"/>
                        </a:rPr>
                        <a:t>Mercury is the closest planet to the Sun</a:t>
                      </a:r>
                      <a:endParaRPr>
                        <a:solidFill>
                          <a:schemeClr val="accent2"/>
                        </a:solidFill>
                        <a:latin typeface="Open Sans"/>
                        <a:ea typeface="Open Sans"/>
                        <a:cs typeface="Open Sans"/>
                        <a:sym typeface="Open Sans"/>
                      </a:endParaRPr>
                    </a:p>
                  </a:txBody>
                  <a:tcPr marT="91425" marB="91425" marR="91425" marL="91425" anchor="ctr">
                    <a:lnL cap="flat" cmpd="sng" w="19050">
                      <a:solidFill>
                        <a:srgbClr val="FFCE00">
                          <a:alpha val="0"/>
                        </a:srgbClr>
                      </a:solidFill>
                      <a:prstDash val="solid"/>
                      <a:round/>
                      <a:headEnd len="sm" w="sm" type="none"/>
                      <a:tailEnd len="sm" w="sm" type="none"/>
                    </a:lnL>
                    <a:lnR cap="flat" cmpd="sng" w="19050">
                      <a:solidFill>
                        <a:srgbClr val="FFCE00">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19050">
                      <a:solidFill>
                        <a:srgbClr val="FFCE00">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2"/>
                          </a:solidFill>
                          <a:latin typeface="Open Sans"/>
                          <a:ea typeface="Open Sans"/>
                          <a:cs typeface="Open Sans"/>
                          <a:sym typeface="Open Sans"/>
                        </a:rPr>
                        <a:t>Jupiter is the biggest planet of them all</a:t>
                      </a:r>
                      <a:endParaRPr>
                        <a:solidFill>
                          <a:schemeClr val="accent2"/>
                        </a:solidFill>
                        <a:latin typeface="Open Sans"/>
                        <a:ea typeface="Open Sans"/>
                        <a:cs typeface="Open Sans"/>
                        <a:sym typeface="Open Sans"/>
                      </a:endParaRPr>
                    </a:p>
                  </a:txBody>
                  <a:tcPr marT="91425" marB="91425" marR="91425" marL="91425" anchor="ctr">
                    <a:lnL cap="flat" cmpd="sng" w="19050">
                      <a:solidFill>
                        <a:srgbClr val="FFCE00">
                          <a:alpha val="0"/>
                        </a:srgbClr>
                      </a:solidFill>
                      <a:prstDash val="solid"/>
                      <a:round/>
                      <a:headEnd len="sm" w="sm" type="none"/>
                      <a:tailEnd len="sm" w="sm" type="none"/>
                    </a:lnL>
                    <a:lnR cap="flat" cmpd="sng" w="19050">
                      <a:solidFill>
                        <a:srgbClr val="FFCE00">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19050">
                      <a:solidFill>
                        <a:srgbClr val="FFCE00">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2"/>
                          </a:solidFill>
                          <a:latin typeface="Open Sans"/>
                          <a:ea typeface="Open Sans"/>
                          <a:cs typeface="Open Sans"/>
                          <a:sym typeface="Open Sans"/>
                        </a:rPr>
                        <a:t>Venus is the second planet from the Sun</a:t>
                      </a:r>
                      <a:endParaRPr>
                        <a:solidFill>
                          <a:schemeClr val="accent2"/>
                        </a:solidFill>
                        <a:latin typeface="Open Sans"/>
                        <a:ea typeface="Open Sans"/>
                        <a:cs typeface="Open Sans"/>
                        <a:sym typeface="Open Sans"/>
                      </a:endParaRPr>
                    </a:p>
                  </a:txBody>
                  <a:tcPr marT="91425" marB="91425" marR="91425" marL="91425" anchor="ctr">
                    <a:lnL cap="flat" cmpd="sng" w="19050">
                      <a:solidFill>
                        <a:srgbClr val="FFCE00">
                          <a:alpha val="0"/>
                        </a:srgbClr>
                      </a:solidFill>
                      <a:prstDash val="solid"/>
                      <a:round/>
                      <a:headEnd len="sm" w="sm" type="none"/>
                      <a:tailEnd len="sm" w="sm" type="none"/>
                    </a:lnL>
                    <a:lnR cap="flat" cmpd="sng" w="19050">
                      <a:solidFill>
                        <a:srgbClr val="FFCE00">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19050">
                      <a:solidFill>
                        <a:srgbClr val="FFCE00">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2"/>
                          </a:solidFill>
                          <a:latin typeface="Open Sans"/>
                          <a:ea typeface="Open Sans"/>
                          <a:cs typeface="Open Sans"/>
                          <a:sym typeface="Open Sans"/>
                        </a:rPr>
                        <a:t>Despite being red, Mars is a cold planet</a:t>
                      </a:r>
                      <a:endParaRPr>
                        <a:solidFill>
                          <a:schemeClr val="accent2"/>
                        </a:solidFill>
                        <a:latin typeface="Open Sans"/>
                        <a:ea typeface="Open Sans"/>
                        <a:cs typeface="Open Sans"/>
                        <a:sym typeface="Open Sans"/>
                      </a:endParaRPr>
                    </a:p>
                  </a:txBody>
                  <a:tcPr marT="91425" marB="91425" marR="91425" marL="91425" anchor="ctr">
                    <a:lnL cap="flat" cmpd="sng" w="19050">
                      <a:solidFill>
                        <a:srgbClr val="FFCE00">
                          <a:alpha val="0"/>
                        </a:srgbClr>
                      </a:solidFill>
                      <a:prstDash val="solid"/>
                      <a:round/>
                      <a:headEnd len="sm" w="sm" type="none"/>
                      <a:tailEnd len="sm" w="sm" type="none"/>
                    </a:lnL>
                    <a:lnR cap="flat" cmpd="sng" w="19050">
                      <a:solidFill>
                        <a:srgbClr val="FFCE00">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19050">
                      <a:solidFill>
                        <a:srgbClr val="FFCE00">
                          <a:alpha val="0"/>
                        </a:srgbClr>
                      </a:solidFill>
                      <a:prstDash val="solid"/>
                      <a:round/>
                      <a:headEnd len="sm" w="sm" type="none"/>
                      <a:tailEnd len="sm" w="sm" type="none"/>
                    </a:lnB>
                  </a:tcPr>
                </a:tc>
              </a:tr>
            </a:tbl>
          </a:graphicData>
        </a:graphic>
      </p:graphicFrame>
      <p:grpSp>
        <p:nvGrpSpPr>
          <p:cNvPr id="1097" name="Google Shape;1097;p42"/>
          <p:cNvGrpSpPr/>
          <p:nvPr/>
        </p:nvGrpSpPr>
        <p:grpSpPr>
          <a:xfrm>
            <a:off x="5857955" y="2095126"/>
            <a:ext cx="513742" cy="456953"/>
            <a:chOff x="854261" y="2908813"/>
            <a:chExt cx="377474" cy="335748"/>
          </a:xfrm>
        </p:grpSpPr>
        <p:sp>
          <p:nvSpPr>
            <p:cNvPr id="1098" name="Google Shape;1098;p42"/>
            <p:cNvSpPr/>
            <p:nvPr/>
          </p:nvSpPr>
          <p:spPr>
            <a:xfrm>
              <a:off x="896337" y="3079695"/>
              <a:ext cx="47391" cy="17091"/>
            </a:xfrm>
            <a:custGeom>
              <a:rect b="b" l="l" r="r" t="t"/>
              <a:pathLst>
                <a:path extrusionOk="0" h="537" w="1489">
                  <a:moveTo>
                    <a:pt x="179" y="1"/>
                  </a:moveTo>
                  <a:cubicBezTo>
                    <a:pt x="96" y="1"/>
                    <a:pt x="0" y="72"/>
                    <a:pt x="0" y="179"/>
                  </a:cubicBezTo>
                  <a:cubicBezTo>
                    <a:pt x="0" y="263"/>
                    <a:pt x="84" y="358"/>
                    <a:pt x="179" y="358"/>
                  </a:cubicBezTo>
                  <a:cubicBezTo>
                    <a:pt x="381" y="358"/>
                    <a:pt x="941" y="382"/>
                    <a:pt x="1227" y="525"/>
                  </a:cubicBezTo>
                  <a:cubicBezTo>
                    <a:pt x="1251" y="537"/>
                    <a:pt x="1274" y="537"/>
                    <a:pt x="1298" y="537"/>
                  </a:cubicBezTo>
                  <a:cubicBezTo>
                    <a:pt x="1358" y="537"/>
                    <a:pt x="1417" y="501"/>
                    <a:pt x="1453" y="441"/>
                  </a:cubicBezTo>
                  <a:cubicBezTo>
                    <a:pt x="1489" y="358"/>
                    <a:pt x="1465" y="251"/>
                    <a:pt x="1370" y="203"/>
                  </a:cubicBezTo>
                  <a:cubicBezTo>
                    <a:pt x="977" y="1"/>
                    <a:pt x="215" y="1"/>
                    <a:pt x="17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42"/>
            <p:cNvSpPr/>
            <p:nvPr/>
          </p:nvSpPr>
          <p:spPr>
            <a:xfrm>
              <a:off x="878514" y="3191855"/>
              <a:ext cx="11426" cy="52706"/>
            </a:xfrm>
            <a:custGeom>
              <a:rect b="b" l="l" r="r" t="t"/>
              <a:pathLst>
                <a:path extrusionOk="0" h="1656" w="359">
                  <a:moveTo>
                    <a:pt x="179" y="1"/>
                  </a:moveTo>
                  <a:cubicBezTo>
                    <a:pt x="84" y="1"/>
                    <a:pt x="1" y="72"/>
                    <a:pt x="1" y="180"/>
                  </a:cubicBezTo>
                  <a:lnTo>
                    <a:pt x="1" y="1477"/>
                  </a:lnTo>
                  <a:cubicBezTo>
                    <a:pt x="1" y="1561"/>
                    <a:pt x="72" y="1656"/>
                    <a:pt x="179" y="1656"/>
                  </a:cubicBezTo>
                  <a:cubicBezTo>
                    <a:pt x="287" y="1656"/>
                    <a:pt x="358" y="1585"/>
                    <a:pt x="358" y="1477"/>
                  </a:cubicBezTo>
                  <a:lnTo>
                    <a:pt x="358" y="180"/>
                  </a:lnTo>
                  <a:cubicBezTo>
                    <a:pt x="358" y="72"/>
                    <a:pt x="287" y="1"/>
                    <a:pt x="17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42"/>
            <p:cNvSpPr/>
            <p:nvPr/>
          </p:nvSpPr>
          <p:spPr>
            <a:xfrm>
              <a:off x="854261" y="3050159"/>
              <a:ext cx="219451" cy="194052"/>
            </a:xfrm>
            <a:custGeom>
              <a:rect b="b" l="l" r="r" t="t"/>
              <a:pathLst>
                <a:path extrusionOk="0" h="6097" w="6895">
                  <a:moveTo>
                    <a:pt x="6406" y="679"/>
                  </a:moveTo>
                  <a:lnTo>
                    <a:pt x="6466" y="929"/>
                  </a:lnTo>
                  <a:cubicBezTo>
                    <a:pt x="6490" y="1000"/>
                    <a:pt x="6478" y="1072"/>
                    <a:pt x="6418" y="1119"/>
                  </a:cubicBezTo>
                  <a:lnTo>
                    <a:pt x="6311" y="1226"/>
                  </a:lnTo>
                  <a:lnTo>
                    <a:pt x="6073" y="988"/>
                  </a:lnTo>
                  <a:lnTo>
                    <a:pt x="6406" y="679"/>
                  </a:lnTo>
                  <a:close/>
                  <a:moveTo>
                    <a:pt x="3192" y="345"/>
                  </a:moveTo>
                  <a:lnTo>
                    <a:pt x="3192" y="1060"/>
                  </a:lnTo>
                  <a:cubicBezTo>
                    <a:pt x="3192" y="1179"/>
                    <a:pt x="3156" y="1298"/>
                    <a:pt x="3108" y="1405"/>
                  </a:cubicBezTo>
                  <a:lnTo>
                    <a:pt x="3025" y="1584"/>
                  </a:lnTo>
                  <a:cubicBezTo>
                    <a:pt x="3013" y="1607"/>
                    <a:pt x="3013" y="1619"/>
                    <a:pt x="3013" y="1655"/>
                  </a:cubicBezTo>
                  <a:lnTo>
                    <a:pt x="3013" y="2024"/>
                  </a:lnTo>
                  <a:cubicBezTo>
                    <a:pt x="2989" y="2286"/>
                    <a:pt x="2894" y="2524"/>
                    <a:pt x="2715" y="2703"/>
                  </a:cubicBezTo>
                  <a:cubicBezTo>
                    <a:pt x="2537" y="2881"/>
                    <a:pt x="2275" y="2965"/>
                    <a:pt x="2025" y="2965"/>
                  </a:cubicBezTo>
                  <a:cubicBezTo>
                    <a:pt x="1525" y="2953"/>
                    <a:pt x="1120" y="2500"/>
                    <a:pt x="1120" y="1988"/>
                  </a:cubicBezTo>
                  <a:lnTo>
                    <a:pt x="1120" y="1655"/>
                  </a:lnTo>
                  <a:cubicBezTo>
                    <a:pt x="1120" y="1619"/>
                    <a:pt x="1120" y="1596"/>
                    <a:pt x="1108" y="1584"/>
                  </a:cubicBezTo>
                  <a:lnTo>
                    <a:pt x="1001" y="1369"/>
                  </a:lnTo>
                  <a:cubicBezTo>
                    <a:pt x="953" y="1298"/>
                    <a:pt x="941" y="1203"/>
                    <a:pt x="941" y="1119"/>
                  </a:cubicBezTo>
                  <a:lnTo>
                    <a:pt x="941" y="1107"/>
                  </a:lnTo>
                  <a:cubicBezTo>
                    <a:pt x="941" y="691"/>
                    <a:pt x="1287" y="345"/>
                    <a:pt x="1703" y="345"/>
                  </a:cubicBezTo>
                  <a:close/>
                  <a:moveTo>
                    <a:pt x="2442" y="3227"/>
                  </a:moveTo>
                  <a:cubicBezTo>
                    <a:pt x="2454" y="3298"/>
                    <a:pt x="2477" y="3334"/>
                    <a:pt x="2489" y="3381"/>
                  </a:cubicBezTo>
                  <a:lnTo>
                    <a:pt x="2323" y="3548"/>
                  </a:lnTo>
                  <a:cubicBezTo>
                    <a:pt x="2251" y="3620"/>
                    <a:pt x="2156" y="3655"/>
                    <a:pt x="2059" y="3655"/>
                  </a:cubicBezTo>
                  <a:cubicBezTo>
                    <a:pt x="1962" y="3655"/>
                    <a:pt x="1864" y="3620"/>
                    <a:pt x="1787" y="3548"/>
                  </a:cubicBezTo>
                  <a:lnTo>
                    <a:pt x="1644" y="3393"/>
                  </a:lnTo>
                  <a:cubicBezTo>
                    <a:pt x="1656" y="3358"/>
                    <a:pt x="1668" y="3286"/>
                    <a:pt x="1668" y="3227"/>
                  </a:cubicBezTo>
                  <a:cubicBezTo>
                    <a:pt x="1775" y="3262"/>
                    <a:pt x="1894" y="3286"/>
                    <a:pt x="2013" y="3286"/>
                  </a:cubicBezTo>
                  <a:lnTo>
                    <a:pt x="2061" y="3286"/>
                  </a:lnTo>
                  <a:cubicBezTo>
                    <a:pt x="2192" y="3286"/>
                    <a:pt x="2323" y="3274"/>
                    <a:pt x="2442" y="3227"/>
                  </a:cubicBezTo>
                  <a:close/>
                  <a:moveTo>
                    <a:pt x="1680" y="0"/>
                  </a:moveTo>
                  <a:cubicBezTo>
                    <a:pt x="1072" y="0"/>
                    <a:pt x="584" y="500"/>
                    <a:pt x="584" y="1107"/>
                  </a:cubicBezTo>
                  <a:lnTo>
                    <a:pt x="584" y="1119"/>
                  </a:lnTo>
                  <a:cubicBezTo>
                    <a:pt x="584" y="1250"/>
                    <a:pt x="608" y="1405"/>
                    <a:pt x="668" y="1524"/>
                  </a:cubicBezTo>
                  <a:lnTo>
                    <a:pt x="763" y="1703"/>
                  </a:lnTo>
                  <a:lnTo>
                    <a:pt x="763" y="1988"/>
                  </a:lnTo>
                  <a:cubicBezTo>
                    <a:pt x="763" y="2429"/>
                    <a:pt x="977" y="2834"/>
                    <a:pt x="1311" y="3072"/>
                  </a:cubicBezTo>
                  <a:lnTo>
                    <a:pt x="1311" y="3215"/>
                  </a:lnTo>
                  <a:cubicBezTo>
                    <a:pt x="1311" y="3310"/>
                    <a:pt x="1251" y="3381"/>
                    <a:pt x="1156" y="3417"/>
                  </a:cubicBezTo>
                  <a:lnTo>
                    <a:pt x="537" y="3596"/>
                  </a:lnTo>
                  <a:cubicBezTo>
                    <a:pt x="227" y="3679"/>
                    <a:pt x="1" y="3965"/>
                    <a:pt x="1" y="4286"/>
                  </a:cubicBezTo>
                  <a:lnTo>
                    <a:pt x="1" y="5917"/>
                  </a:lnTo>
                  <a:cubicBezTo>
                    <a:pt x="1" y="6001"/>
                    <a:pt x="72" y="6096"/>
                    <a:pt x="179" y="6096"/>
                  </a:cubicBezTo>
                  <a:cubicBezTo>
                    <a:pt x="287" y="6096"/>
                    <a:pt x="358" y="6013"/>
                    <a:pt x="358" y="5917"/>
                  </a:cubicBezTo>
                  <a:lnTo>
                    <a:pt x="358" y="4310"/>
                  </a:lnTo>
                  <a:cubicBezTo>
                    <a:pt x="358" y="4143"/>
                    <a:pt x="477" y="3977"/>
                    <a:pt x="644" y="3929"/>
                  </a:cubicBezTo>
                  <a:lnTo>
                    <a:pt x="1263" y="3751"/>
                  </a:lnTo>
                  <a:cubicBezTo>
                    <a:pt x="1322" y="3739"/>
                    <a:pt x="1370" y="3715"/>
                    <a:pt x="1418" y="3679"/>
                  </a:cubicBezTo>
                  <a:lnTo>
                    <a:pt x="1513" y="3786"/>
                  </a:lnTo>
                  <a:cubicBezTo>
                    <a:pt x="1668" y="3929"/>
                    <a:pt x="1846" y="3989"/>
                    <a:pt x="2037" y="3989"/>
                  </a:cubicBezTo>
                  <a:cubicBezTo>
                    <a:pt x="2227" y="3989"/>
                    <a:pt x="2406" y="3917"/>
                    <a:pt x="2561" y="3786"/>
                  </a:cubicBezTo>
                  <a:lnTo>
                    <a:pt x="2727" y="3620"/>
                  </a:lnTo>
                  <a:cubicBezTo>
                    <a:pt x="2799" y="3655"/>
                    <a:pt x="2870" y="3679"/>
                    <a:pt x="2966" y="3679"/>
                  </a:cubicBezTo>
                  <a:lnTo>
                    <a:pt x="3001" y="3679"/>
                  </a:lnTo>
                  <a:cubicBezTo>
                    <a:pt x="3144" y="3679"/>
                    <a:pt x="3275" y="3620"/>
                    <a:pt x="3382" y="3524"/>
                  </a:cubicBezTo>
                  <a:lnTo>
                    <a:pt x="5823" y="1226"/>
                  </a:lnTo>
                  <a:lnTo>
                    <a:pt x="6061" y="1465"/>
                  </a:lnTo>
                  <a:lnTo>
                    <a:pt x="3239" y="4274"/>
                  </a:lnTo>
                  <a:cubicBezTo>
                    <a:pt x="3061" y="4453"/>
                    <a:pt x="2977" y="4679"/>
                    <a:pt x="2977" y="4917"/>
                  </a:cubicBezTo>
                  <a:lnTo>
                    <a:pt x="2977" y="5906"/>
                  </a:lnTo>
                  <a:cubicBezTo>
                    <a:pt x="2977" y="6001"/>
                    <a:pt x="3049" y="6096"/>
                    <a:pt x="3156" y="6096"/>
                  </a:cubicBezTo>
                  <a:cubicBezTo>
                    <a:pt x="3239" y="6096"/>
                    <a:pt x="3335" y="6013"/>
                    <a:pt x="3335" y="5906"/>
                  </a:cubicBezTo>
                  <a:lnTo>
                    <a:pt x="3335" y="4917"/>
                  </a:lnTo>
                  <a:cubicBezTo>
                    <a:pt x="3335" y="4763"/>
                    <a:pt x="3394" y="4620"/>
                    <a:pt x="3501" y="4513"/>
                  </a:cubicBezTo>
                  <a:lnTo>
                    <a:pt x="6656" y="1357"/>
                  </a:lnTo>
                  <a:cubicBezTo>
                    <a:pt x="6787" y="1226"/>
                    <a:pt x="6847" y="1024"/>
                    <a:pt x="6799" y="834"/>
                  </a:cubicBezTo>
                  <a:lnTo>
                    <a:pt x="6704" y="405"/>
                  </a:lnTo>
                  <a:lnTo>
                    <a:pt x="6823" y="298"/>
                  </a:lnTo>
                  <a:cubicBezTo>
                    <a:pt x="6895" y="238"/>
                    <a:pt x="6895" y="119"/>
                    <a:pt x="6823" y="60"/>
                  </a:cubicBezTo>
                  <a:cubicBezTo>
                    <a:pt x="6793" y="24"/>
                    <a:pt x="6749" y="6"/>
                    <a:pt x="6704" y="6"/>
                  </a:cubicBezTo>
                  <a:cubicBezTo>
                    <a:pt x="6659" y="6"/>
                    <a:pt x="6615" y="24"/>
                    <a:pt x="6585" y="60"/>
                  </a:cubicBezTo>
                  <a:lnTo>
                    <a:pt x="3156" y="3274"/>
                  </a:lnTo>
                  <a:cubicBezTo>
                    <a:pt x="3132" y="3310"/>
                    <a:pt x="3073" y="3334"/>
                    <a:pt x="3025" y="3334"/>
                  </a:cubicBezTo>
                  <a:lnTo>
                    <a:pt x="2977" y="3334"/>
                  </a:lnTo>
                  <a:cubicBezTo>
                    <a:pt x="2870" y="3334"/>
                    <a:pt x="2787" y="3250"/>
                    <a:pt x="2787" y="3143"/>
                  </a:cubicBezTo>
                  <a:lnTo>
                    <a:pt x="2787" y="3084"/>
                  </a:lnTo>
                  <a:cubicBezTo>
                    <a:pt x="2846" y="3036"/>
                    <a:pt x="2906" y="3000"/>
                    <a:pt x="2942" y="2953"/>
                  </a:cubicBezTo>
                  <a:cubicBezTo>
                    <a:pt x="3204" y="2715"/>
                    <a:pt x="3335" y="2381"/>
                    <a:pt x="3335" y="2024"/>
                  </a:cubicBezTo>
                  <a:lnTo>
                    <a:pt x="3335" y="1703"/>
                  </a:lnTo>
                  <a:lnTo>
                    <a:pt x="3406" y="1572"/>
                  </a:lnTo>
                  <a:cubicBezTo>
                    <a:pt x="3477" y="1417"/>
                    <a:pt x="3525" y="1238"/>
                    <a:pt x="3525" y="1072"/>
                  </a:cubicBezTo>
                  <a:lnTo>
                    <a:pt x="3525" y="179"/>
                  </a:lnTo>
                  <a:cubicBezTo>
                    <a:pt x="3525" y="95"/>
                    <a:pt x="3454" y="0"/>
                    <a:pt x="33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42"/>
            <p:cNvSpPr/>
            <p:nvPr/>
          </p:nvSpPr>
          <p:spPr>
            <a:xfrm>
              <a:off x="1008115" y="2908813"/>
              <a:ext cx="223620" cy="188355"/>
            </a:xfrm>
            <a:custGeom>
              <a:rect b="b" l="l" r="r" t="t"/>
              <a:pathLst>
                <a:path extrusionOk="0" h="5918" w="7026">
                  <a:moveTo>
                    <a:pt x="560" y="0"/>
                  </a:moveTo>
                  <a:cubicBezTo>
                    <a:pt x="263" y="0"/>
                    <a:pt x="1" y="238"/>
                    <a:pt x="1" y="548"/>
                  </a:cubicBezTo>
                  <a:lnTo>
                    <a:pt x="1" y="5251"/>
                  </a:lnTo>
                  <a:cubicBezTo>
                    <a:pt x="1" y="5334"/>
                    <a:pt x="84" y="5429"/>
                    <a:pt x="179" y="5429"/>
                  </a:cubicBezTo>
                  <a:cubicBezTo>
                    <a:pt x="287" y="5429"/>
                    <a:pt x="358" y="5358"/>
                    <a:pt x="358" y="5251"/>
                  </a:cubicBezTo>
                  <a:lnTo>
                    <a:pt x="358" y="548"/>
                  </a:lnTo>
                  <a:cubicBezTo>
                    <a:pt x="358" y="441"/>
                    <a:pt x="453" y="357"/>
                    <a:pt x="560" y="357"/>
                  </a:cubicBezTo>
                  <a:lnTo>
                    <a:pt x="6478" y="357"/>
                  </a:lnTo>
                  <a:cubicBezTo>
                    <a:pt x="6585" y="357"/>
                    <a:pt x="6668" y="441"/>
                    <a:pt x="6668" y="548"/>
                  </a:cubicBezTo>
                  <a:lnTo>
                    <a:pt x="6668" y="5370"/>
                  </a:lnTo>
                  <a:cubicBezTo>
                    <a:pt x="6668" y="5477"/>
                    <a:pt x="6585" y="5560"/>
                    <a:pt x="6478" y="5560"/>
                  </a:cubicBezTo>
                  <a:lnTo>
                    <a:pt x="2525" y="5560"/>
                  </a:lnTo>
                  <a:cubicBezTo>
                    <a:pt x="2430" y="5560"/>
                    <a:pt x="2346" y="5632"/>
                    <a:pt x="2346" y="5739"/>
                  </a:cubicBezTo>
                  <a:cubicBezTo>
                    <a:pt x="2346" y="5846"/>
                    <a:pt x="2418" y="5917"/>
                    <a:pt x="2525" y="5917"/>
                  </a:cubicBezTo>
                  <a:lnTo>
                    <a:pt x="6478" y="5917"/>
                  </a:lnTo>
                  <a:cubicBezTo>
                    <a:pt x="6775" y="5917"/>
                    <a:pt x="7025" y="5679"/>
                    <a:pt x="7025" y="5370"/>
                  </a:cubicBezTo>
                  <a:lnTo>
                    <a:pt x="7025" y="548"/>
                  </a:lnTo>
                  <a:cubicBezTo>
                    <a:pt x="7025" y="226"/>
                    <a:pt x="6787" y="0"/>
                    <a:pt x="649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42"/>
            <p:cNvSpPr/>
            <p:nvPr/>
          </p:nvSpPr>
          <p:spPr>
            <a:xfrm>
              <a:off x="1037301" y="2944046"/>
              <a:ext cx="165248" cy="105763"/>
            </a:xfrm>
            <a:custGeom>
              <a:rect b="b" l="l" r="r" t="t"/>
              <a:pathLst>
                <a:path extrusionOk="0" h="3323" w="5192">
                  <a:moveTo>
                    <a:pt x="4084" y="0"/>
                  </a:moveTo>
                  <a:cubicBezTo>
                    <a:pt x="4001" y="0"/>
                    <a:pt x="3906" y="84"/>
                    <a:pt x="3906" y="179"/>
                  </a:cubicBezTo>
                  <a:cubicBezTo>
                    <a:pt x="3906" y="286"/>
                    <a:pt x="3989" y="358"/>
                    <a:pt x="4084" y="358"/>
                  </a:cubicBezTo>
                  <a:lnTo>
                    <a:pt x="4596" y="358"/>
                  </a:lnTo>
                  <a:lnTo>
                    <a:pt x="2691" y="2263"/>
                  </a:lnTo>
                  <a:lnTo>
                    <a:pt x="1882" y="1465"/>
                  </a:lnTo>
                  <a:cubicBezTo>
                    <a:pt x="1846" y="1429"/>
                    <a:pt x="1801" y="1411"/>
                    <a:pt x="1758" y="1411"/>
                  </a:cubicBezTo>
                  <a:cubicBezTo>
                    <a:pt x="1715" y="1411"/>
                    <a:pt x="1673" y="1429"/>
                    <a:pt x="1644" y="1465"/>
                  </a:cubicBezTo>
                  <a:lnTo>
                    <a:pt x="72" y="3036"/>
                  </a:lnTo>
                  <a:cubicBezTo>
                    <a:pt x="1" y="3120"/>
                    <a:pt x="1" y="3215"/>
                    <a:pt x="72" y="3275"/>
                  </a:cubicBezTo>
                  <a:cubicBezTo>
                    <a:pt x="96" y="3310"/>
                    <a:pt x="143" y="3322"/>
                    <a:pt x="191" y="3322"/>
                  </a:cubicBezTo>
                  <a:cubicBezTo>
                    <a:pt x="239" y="3322"/>
                    <a:pt x="274" y="3310"/>
                    <a:pt x="310" y="3275"/>
                  </a:cubicBezTo>
                  <a:lnTo>
                    <a:pt x="1763" y="1822"/>
                  </a:lnTo>
                  <a:lnTo>
                    <a:pt x="2572" y="2620"/>
                  </a:lnTo>
                  <a:cubicBezTo>
                    <a:pt x="2608" y="2661"/>
                    <a:pt x="2653" y="2682"/>
                    <a:pt x="2696" y="2682"/>
                  </a:cubicBezTo>
                  <a:cubicBezTo>
                    <a:pt x="2739" y="2682"/>
                    <a:pt x="2781" y="2661"/>
                    <a:pt x="2810" y="2620"/>
                  </a:cubicBezTo>
                  <a:lnTo>
                    <a:pt x="4835" y="596"/>
                  </a:lnTo>
                  <a:lnTo>
                    <a:pt x="4835" y="1108"/>
                  </a:lnTo>
                  <a:cubicBezTo>
                    <a:pt x="4835" y="1191"/>
                    <a:pt x="4906" y="1286"/>
                    <a:pt x="5013" y="1286"/>
                  </a:cubicBezTo>
                  <a:cubicBezTo>
                    <a:pt x="5120" y="1286"/>
                    <a:pt x="5192" y="1215"/>
                    <a:pt x="5192" y="1108"/>
                  </a:cubicBezTo>
                  <a:lnTo>
                    <a:pt x="5192" y="179"/>
                  </a:lnTo>
                  <a:cubicBezTo>
                    <a:pt x="5192" y="84"/>
                    <a:pt x="5120" y="0"/>
                    <a:pt x="50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3" name="Google Shape;1103;p42"/>
          <p:cNvGrpSpPr/>
          <p:nvPr/>
        </p:nvGrpSpPr>
        <p:grpSpPr>
          <a:xfrm>
            <a:off x="4423176" y="2086073"/>
            <a:ext cx="297633" cy="475060"/>
            <a:chOff x="4054103" y="2430191"/>
            <a:chExt cx="218687" cy="349052"/>
          </a:xfrm>
        </p:grpSpPr>
        <p:sp>
          <p:nvSpPr>
            <p:cNvPr id="1104" name="Google Shape;1104;p42"/>
            <p:cNvSpPr/>
            <p:nvPr/>
          </p:nvSpPr>
          <p:spPr>
            <a:xfrm>
              <a:off x="4054103" y="2430191"/>
              <a:ext cx="218687" cy="349052"/>
            </a:xfrm>
            <a:custGeom>
              <a:rect b="b" l="l" r="r" t="t"/>
              <a:pathLst>
                <a:path extrusionOk="0" h="10967" w="6871">
                  <a:moveTo>
                    <a:pt x="6513" y="846"/>
                  </a:moveTo>
                  <a:cubicBezTo>
                    <a:pt x="6513" y="846"/>
                    <a:pt x="6537" y="846"/>
                    <a:pt x="6537" y="870"/>
                  </a:cubicBezTo>
                  <a:lnTo>
                    <a:pt x="6537" y="1203"/>
                  </a:lnTo>
                  <a:lnTo>
                    <a:pt x="6513" y="1203"/>
                  </a:lnTo>
                  <a:lnTo>
                    <a:pt x="6001" y="1227"/>
                  </a:lnTo>
                  <a:cubicBezTo>
                    <a:pt x="5906" y="1227"/>
                    <a:pt x="5834" y="1298"/>
                    <a:pt x="5834" y="1382"/>
                  </a:cubicBezTo>
                  <a:cubicBezTo>
                    <a:pt x="5834" y="1477"/>
                    <a:pt x="5906" y="1548"/>
                    <a:pt x="6001" y="1548"/>
                  </a:cubicBezTo>
                  <a:lnTo>
                    <a:pt x="6180" y="1548"/>
                  </a:lnTo>
                  <a:lnTo>
                    <a:pt x="6180" y="7239"/>
                  </a:lnTo>
                  <a:cubicBezTo>
                    <a:pt x="6180" y="7239"/>
                    <a:pt x="6180" y="7251"/>
                    <a:pt x="6156" y="7251"/>
                  </a:cubicBezTo>
                  <a:lnTo>
                    <a:pt x="655" y="7251"/>
                  </a:lnTo>
                  <a:cubicBezTo>
                    <a:pt x="655" y="7251"/>
                    <a:pt x="643" y="7251"/>
                    <a:pt x="643" y="7239"/>
                  </a:cubicBezTo>
                  <a:lnTo>
                    <a:pt x="643" y="1548"/>
                  </a:lnTo>
                  <a:lnTo>
                    <a:pt x="5310" y="1548"/>
                  </a:lnTo>
                  <a:cubicBezTo>
                    <a:pt x="5406" y="1548"/>
                    <a:pt x="5477" y="1477"/>
                    <a:pt x="5477" y="1382"/>
                  </a:cubicBezTo>
                  <a:cubicBezTo>
                    <a:pt x="5477" y="1298"/>
                    <a:pt x="5406" y="1227"/>
                    <a:pt x="5310" y="1227"/>
                  </a:cubicBezTo>
                  <a:lnTo>
                    <a:pt x="322" y="1227"/>
                  </a:lnTo>
                  <a:cubicBezTo>
                    <a:pt x="322" y="1227"/>
                    <a:pt x="310" y="1227"/>
                    <a:pt x="310" y="1203"/>
                  </a:cubicBezTo>
                  <a:lnTo>
                    <a:pt x="310" y="870"/>
                  </a:lnTo>
                  <a:cubicBezTo>
                    <a:pt x="310" y="870"/>
                    <a:pt x="310" y="846"/>
                    <a:pt x="322" y="846"/>
                  </a:cubicBezTo>
                  <a:close/>
                  <a:moveTo>
                    <a:pt x="5179" y="7561"/>
                  </a:moveTo>
                  <a:lnTo>
                    <a:pt x="5656" y="9990"/>
                  </a:lnTo>
                  <a:lnTo>
                    <a:pt x="3572" y="9990"/>
                  </a:lnTo>
                  <a:lnTo>
                    <a:pt x="3572" y="8085"/>
                  </a:lnTo>
                  <a:cubicBezTo>
                    <a:pt x="3572" y="7990"/>
                    <a:pt x="3501" y="7918"/>
                    <a:pt x="3405" y="7918"/>
                  </a:cubicBezTo>
                  <a:cubicBezTo>
                    <a:pt x="3310" y="7918"/>
                    <a:pt x="3239" y="7990"/>
                    <a:pt x="3239" y="8085"/>
                  </a:cubicBezTo>
                  <a:lnTo>
                    <a:pt x="3239" y="9990"/>
                  </a:lnTo>
                  <a:lnTo>
                    <a:pt x="1155" y="9990"/>
                  </a:lnTo>
                  <a:lnTo>
                    <a:pt x="1643" y="7561"/>
                  </a:lnTo>
                  <a:close/>
                  <a:moveTo>
                    <a:pt x="3417" y="0"/>
                  </a:moveTo>
                  <a:cubicBezTo>
                    <a:pt x="3334" y="0"/>
                    <a:pt x="3263" y="72"/>
                    <a:pt x="3263" y="167"/>
                  </a:cubicBezTo>
                  <a:lnTo>
                    <a:pt x="3263" y="524"/>
                  </a:lnTo>
                  <a:lnTo>
                    <a:pt x="322" y="524"/>
                  </a:lnTo>
                  <a:cubicBezTo>
                    <a:pt x="143" y="524"/>
                    <a:pt x="0" y="667"/>
                    <a:pt x="0" y="846"/>
                  </a:cubicBezTo>
                  <a:lnTo>
                    <a:pt x="0" y="1191"/>
                  </a:lnTo>
                  <a:cubicBezTo>
                    <a:pt x="0" y="1370"/>
                    <a:pt x="143" y="1524"/>
                    <a:pt x="322" y="1524"/>
                  </a:cubicBezTo>
                  <a:lnTo>
                    <a:pt x="334" y="1524"/>
                  </a:lnTo>
                  <a:lnTo>
                    <a:pt x="334" y="7204"/>
                  </a:lnTo>
                  <a:cubicBezTo>
                    <a:pt x="334" y="7382"/>
                    <a:pt x="488" y="7525"/>
                    <a:pt x="667" y="7525"/>
                  </a:cubicBezTo>
                  <a:lnTo>
                    <a:pt x="1334" y="7525"/>
                  </a:lnTo>
                  <a:lnTo>
                    <a:pt x="679" y="10776"/>
                  </a:lnTo>
                  <a:cubicBezTo>
                    <a:pt x="667" y="10859"/>
                    <a:pt x="727" y="10954"/>
                    <a:pt x="798" y="10966"/>
                  </a:cubicBezTo>
                  <a:lnTo>
                    <a:pt x="834" y="10966"/>
                  </a:lnTo>
                  <a:cubicBezTo>
                    <a:pt x="905" y="10966"/>
                    <a:pt x="977" y="10907"/>
                    <a:pt x="1000" y="10835"/>
                  </a:cubicBezTo>
                  <a:lnTo>
                    <a:pt x="1119" y="10264"/>
                  </a:lnTo>
                  <a:lnTo>
                    <a:pt x="3274" y="10264"/>
                  </a:lnTo>
                  <a:lnTo>
                    <a:pt x="3274" y="10788"/>
                  </a:lnTo>
                  <a:cubicBezTo>
                    <a:pt x="3274" y="10883"/>
                    <a:pt x="3346" y="10954"/>
                    <a:pt x="3441" y="10954"/>
                  </a:cubicBezTo>
                  <a:cubicBezTo>
                    <a:pt x="3524" y="10954"/>
                    <a:pt x="3596" y="10883"/>
                    <a:pt x="3596" y="10788"/>
                  </a:cubicBezTo>
                  <a:lnTo>
                    <a:pt x="3596" y="10264"/>
                  </a:lnTo>
                  <a:lnTo>
                    <a:pt x="5763" y="10264"/>
                  </a:lnTo>
                  <a:lnTo>
                    <a:pt x="5882" y="10835"/>
                  </a:lnTo>
                  <a:cubicBezTo>
                    <a:pt x="5894" y="10907"/>
                    <a:pt x="5965" y="10966"/>
                    <a:pt x="6037" y="10966"/>
                  </a:cubicBezTo>
                  <a:lnTo>
                    <a:pt x="6072" y="10966"/>
                  </a:lnTo>
                  <a:cubicBezTo>
                    <a:pt x="6156" y="10954"/>
                    <a:pt x="6215" y="10859"/>
                    <a:pt x="6191" y="10776"/>
                  </a:cubicBezTo>
                  <a:lnTo>
                    <a:pt x="5537" y="7525"/>
                  </a:lnTo>
                  <a:lnTo>
                    <a:pt x="6203" y="7525"/>
                  </a:lnTo>
                  <a:cubicBezTo>
                    <a:pt x="6382" y="7525"/>
                    <a:pt x="6537" y="7382"/>
                    <a:pt x="6537" y="7204"/>
                  </a:cubicBezTo>
                  <a:lnTo>
                    <a:pt x="6537" y="1513"/>
                  </a:lnTo>
                  <a:lnTo>
                    <a:pt x="6549" y="1513"/>
                  </a:lnTo>
                  <a:cubicBezTo>
                    <a:pt x="6727" y="1513"/>
                    <a:pt x="6870" y="1370"/>
                    <a:pt x="6870" y="1191"/>
                  </a:cubicBezTo>
                  <a:lnTo>
                    <a:pt x="6870" y="870"/>
                  </a:lnTo>
                  <a:cubicBezTo>
                    <a:pt x="6846" y="667"/>
                    <a:pt x="6692" y="524"/>
                    <a:pt x="6513" y="524"/>
                  </a:cubicBezTo>
                  <a:lnTo>
                    <a:pt x="3584" y="524"/>
                  </a:lnTo>
                  <a:lnTo>
                    <a:pt x="3584" y="167"/>
                  </a:lnTo>
                  <a:cubicBezTo>
                    <a:pt x="3584" y="72"/>
                    <a:pt x="3513" y="0"/>
                    <a:pt x="341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42"/>
            <p:cNvSpPr/>
            <p:nvPr/>
          </p:nvSpPr>
          <p:spPr>
            <a:xfrm>
              <a:off x="4091595" y="2517716"/>
              <a:ext cx="142524" cy="103503"/>
            </a:xfrm>
            <a:custGeom>
              <a:rect b="b" l="l" r="r" t="t"/>
              <a:pathLst>
                <a:path extrusionOk="0" h="3252" w="4478">
                  <a:moveTo>
                    <a:pt x="3430" y="1"/>
                  </a:moveTo>
                  <a:cubicBezTo>
                    <a:pt x="3347" y="1"/>
                    <a:pt x="3275" y="84"/>
                    <a:pt x="3275" y="168"/>
                  </a:cubicBezTo>
                  <a:cubicBezTo>
                    <a:pt x="3275" y="263"/>
                    <a:pt x="3347" y="334"/>
                    <a:pt x="3430" y="334"/>
                  </a:cubicBezTo>
                  <a:lnTo>
                    <a:pt x="3906" y="334"/>
                  </a:lnTo>
                  <a:lnTo>
                    <a:pt x="2335" y="1906"/>
                  </a:lnTo>
                  <a:lnTo>
                    <a:pt x="2323" y="1906"/>
                  </a:lnTo>
                  <a:lnTo>
                    <a:pt x="1965" y="1549"/>
                  </a:lnTo>
                  <a:cubicBezTo>
                    <a:pt x="1894" y="1483"/>
                    <a:pt x="1808" y="1450"/>
                    <a:pt x="1723" y="1450"/>
                  </a:cubicBezTo>
                  <a:cubicBezTo>
                    <a:pt x="1638" y="1450"/>
                    <a:pt x="1555" y="1483"/>
                    <a:pt x="1489" y="1549"/>
                  </a:cubicBezTo>
                  <a:lnTo>
                    <a:pt x="60" y="2977"/>
                  </a:lnTo>
                  <a:cubicBezTo>
                    <a:pt x="1" y="3037"/>
                    <a:pt x="1" y="3144"/>
                    <a:pt x="60" y="3204"/>
                  </a:cubicBezTo>
                  <a:cubicBezTo>
                    <a:pt x="84" y="3239"/>
                    <a:pt x="132" y="3251"/>
                    <a:pt x="180" y="3251"/>
                  </a:cubicBezTo>
                  <a:cubicBezTo>
                    <a:pt x="215" y="3251"/>
                    <a:pt x="263" y="3239"/>
                    <a:pt x="299" y="3204"/>
                  </a:cubicBezTo>
                  <a:lnTo>
                    <a:pt x="1727" y="1775"/>
                  </a:lnTo>
                  <a:lnTo>
                    <a:pt x="1739" y="1775"/>
                  </a:lnTo>
                  <a:lnTo>
                    <a:pt x="2096" y="2132"/>
                  </a:lnTo>
                  <a:cubicBezTo>
                    <a:pt x="2156" y="2192"/>
                    <a:pt x="2239" y="2239"/>
                    <a:pt x="2335" y="2239"/>
                  </a:cubicBezTo>
                  <a:cubicBezTo>
                    <a:pt x="2418" y="2239"/>
                    <a:pt x="2513" y="2203"/>
                    <a:pt x="2573" y="2132"/>
                  </a:cubicBezTo>
                  <a:lnTo>
                    <a:pt x="4144" y="560"/>
                  </a:lnTo>
                  <a:lnTo>
                    <a:pt x="4144" y="1037"/>
                  </a:lnTo>
                  <a:cubicBezTo>
                    <a:pt x="4144" y="1120"/>
                    <a:pt x="4228" y="1191"/>
                    <a:pt x="4311" y="1191"/>
                  </a:cubicBezTo>
                  <a:cubicBezTo>
                    <a:pt x="4406" y="1191"/>
                    <a:pt x="4478" y="1120"/>
                    <a:pt x="4478" y="1037"/>
                  </a:cubicBezTo>
                  <a:lnTo>
                    <a:pt x="4478" y="168"/>
                  </a:lnTo>
                  <a:cubicBezTo>
                    <a:pt x="4466" y="84"/>
                    <a:pt x="4382" y="1"/>
                    <a:pt x="429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6" name="Google Shape;1106;p42"/>
          <p:cNvGrpSpPr/>
          <p:nvPr/>
        </p:nvGrpSpPr>
        <p:grpSpPr>
          <a:xfrm>
            <a:off x="2816649" y="2089928"/>
            <a:ext cx="469385" cy="467350"/>
            <a:chOff x="3097241" y="2433564"/>
            <a:chExt cx="344883" cy="343387"/>
          </a:xfrm>
        </p:grpSpPr>
        <p:sp>
          <p:nvSpPr>
            <p:cNvPr id="1107" name="Google Shape;1107;p42"/>
            <p:cNvSpPr/>
            <p:nvPr/>
          </p:nvSpPr>
          <p:spPr>
            <a:xfrm>
              <a:off x="3151825" y="2465806"/>
              <a:ext cx="235746" cy="311146"/>
            </a:xfrm>
            <a:custGeom>
              <a:rect b="b" l="l" r="r" t="t"/>
              <a:pathLst>
                <a:path extrusionOk="0" h="9776" w="7407">
                  <a:moveTo>
                    <a:pt x="3703" y="322"/>
                  </a:moveTo>
                  <a:cubicBezTo>
                    <a:pt x="5573" y="322"/>
                    <a:pt x="7097" y="1846"/>
                    <a:pt x="7097" y="3715"/>
                  </a:cubicBezTo>
                  <a:cubicBezTo>
                    <a:pt x="7097" y="5239"/>
                    <a:pt x="6144" y="6728"/>
                    <a:pt x="5358" y="7704"/>
                  </a:cubicBezTo>
                  <a:cubicBezTo>
                    <a:pt x="4656" y="8573"/>
                    <a:pt x="3953" y="9192"/>
                    <a:pt x="3703" y="9418"/>
                  </a:cubicBezTo>
                  <a:cubicBezTo>
                    <a:pt x="3441" y="9192"/>
                    <a:pt x="2751" y="8573"/>
                    <a:pt x="2048" y="7704"/>
                  </a:cubicBezTo>
                  <a:cubicBezTo>
                    <a:pt x="1263" y="6728"/>
                    <a:pt x="310" y="5239"/>
                    <a:pt x="310" y="3715"/>
                  </a:cubicBezTo>
                  <a:cubicBezTo>
                    <a:pt x="310" y="1846"/>
                    <a:pt x="1822" y="322"/>
                    <a:pt x="3703" y="322"/>
                  </a:cubicBezTo>
                  <a:close/>
                  <a:moveTo>
                    <a:pt x="3703" y="1"/>
                  </a:moveTo>
                  <a:cubicBezTo>
                    <a:pt x="1667" y="1"/>
                    <a:pt x="0" y="1668"/>
                    <a:pt x="0" y="3704"/>
                  </a:cubicBezTo>
                  <a:cubicBezTo>
                    <a:pt x="0" y="4418"/>
                    <a:pt x="191" y="5192"/>
                    <a:pt x="560" y="5978"/>
                  </a:cubicBezTo>
                  <a:cubicBezTo>
                    <a:pt x="858" y="6609"/>
                    <a:pt x="1274" y="7263"/>
                    <a:pt x="1798" y="7894"/>
                  </a:cubicBezTo>
                  <a:cubicBezTo>
                    <a:pt x="2691" y="9002"/>
                    <a:pt x="3549" y="9716"/>
                    <a:pt x="3596" y="9740"/>
                  </a:cubicBezTo>
                  <a:cubicBezTo>
                    <a:pt x="3626" y="9764"/>
                    <a:pt x="3665" y="9776"/>
                    <a:pt x="3700" y="9776"/>
                  </a:cubicBezTo>
                  <a:cubicBezTo>
                    <a:pt x="3736" y="9776"/>
                    <a:pt x="3769" y="9764"/>
                    <a:pt x="3787" y="9740"/>
                  </a:cubicBezTo>
                  <a:cubicBezTo>
                    <a:pt x="3822" y="9716"/>
                    <a:pt x="4703" y="9002"/>
                    <a:pt x="5596" y="7894"/>
                  </a:cubicBezTo>
                  <a:cubicBezTo>
                    <a:pt x="6108" y="7252"/>
                    <a:pt x="6525" y="6609"/>
                    <a:pt x="6823" y="5978"/>
                  </a:cubicBezTo>
                  <a:cubicBezTo>
                    <a:pt x="7204" y="5192"/>
                    <a:pt x="7394" y="4418"/>
                    <a:pt x="7394" y="3704"/>
                  </a:cubicBezTo>
                  <a:cubicBezTo>
                    <a:pt x="7406" y="1668"/>
                    <a:pt x="5739" y="1"/>
                    <a:pt x="37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42"/>
            <p:cNvSpPr/>
            <p:nvPr/>
          </p:nvSpPr>
          <p:spPr>
            <a:xfrm>
              <a:off x="3179483" y="2492732"/>
              <a:ext cx="181926" cy="181894"/>
            </a:xfrm>
            <a:custGeom>
              <a:rect b="b" l="l" r="r" t="t"/>
              <a:pathLst>
                <a:path extrusionOk="0" h="5715" w="5716">
                  <a:moveTo>
                    <a:pt x="2858" y="0"/>
                  </a:moveTo>
                  <a:cubicBezTo>
                    <a:pt x="1286" y="0"/>
                    <a:pt x="1" y="1286"/>
                    <a:pt x="1" y="2858"/>
                  </a:cubicBezTo>
                  <a:cubicBezTo>
                    <a:pt x="1" y="4441"/>
                    <a:pt x="1286" y="5715"/>
                    <a:pt x="2858" y="5715"/>
                  </a:cubicBezTo>
                  <a:cubicBezTo>
                    <a:pt x="4442" y="5715"/>
                    <a:pt x="5716" y="4429"/>
                    <a:pt x="5716" y="2858"/>
                  </a:cubicBezTo>
                  <a:cubicBezTo>
                    <a:pt x="5692" y="2131"/>
                    <a:pt x="5418" y="1429"/>
                    <a:pt x="4918" y="893"/>
                  </a:cubicBezTo>
                  <a:cubicBezTo>
                    <a:pt x="4888" y="863"/>
                    <a:pt x="4846" y="848"/>
                    <a:pt x="4805" y="848"/>
                  </a:cubicBezTo>
                  <a:cubicBezTo>
                    <a:pt x="4763" y="848"/>
                    <a:pt x="4721" y="863"/>
                    <a:pt x="4692" y="893"/>
                  </a:cubicBezTo>
                  <a:cubicBezTo>
                    <a:pt x="4632" y="953"/>
                    <a:pt x="4632" y="1060"/>
                    <a:pt x="4692" y="1119"/>
                  </a:cubicBezTo>
                  <a:cubicBezTo>
                    <a:pt x="5144" y="1595"/>
                    <a:pt x="5394" y="2215"/>
                    <a:pt x="5394" y="2869"/>
                  </a:cubicBezTo>
                  <a:cubicBezTo>
                    <a:pt x="5394" y="4274"/>
                    <a:pt x="4251" y="5417"/>
                    <a:pt x="2846" y="5417"/>
                  </a:cubicBezTo>
                  <a:cubicBezTo>
                    <a:pt x="1453" y="5417"/>
                    <a:pt x="298" y="4274"/>
                    <a:pt x="298" y="2869"/>
                  </a:cubicBezTo>
                  <a:cubicBezTo>
                    <a:pt x="298" y="1476"/>
                    <a:pt x="1453" y="333"/>
                    <a:pt x="2846" y="333"/>
                  </a:cubicBezTo>
                  <a:cubicBezTo>
                    <a:pt x="3299" y="333"/>
                    <a:pt x="3739" y="452"/>
                    <a:pt x="4132" y="667"/>
                  </a:cubicBezTo>
                  <a:cubicBezTo>
                    <a:pt x="4157" y="683"/>
                    <a:pt x="4185" y="691"/>
                    <a:pt x="4214" y="691"/>
                  </a:cubicBezTo>
                  <a:cubicBezTo>
                    <a:pt x="4269" y="691"/>
                    <a:pt x="4323" y="662"/>
                    <a:pt x="4346" y="607"/>
                  </a:cubicBezTo>
                  <a:cubicBezTo>
                    <a:pt x="4394" y="536"/>
                    <a:pt x="4370" y="429"/>
                    <a:pt x="4287" y="393"/>
                  </a:cubicBezTo>
                  <a:cubicBezTo>
                    <a:pt x="3858" y="131"/>
                    <a:pt x="3370" y="0"/>
                    <a:pt x="28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42"/>
            <p:cNvSpPr/>
            <p:nvPr/>
          </p:nvSpPr>
          <p:spPr>
            <a:xfrm>
              <a:off x="3242024" y="2524941"/>
              <a:ext cx="54202" cy="117857"/>
            </a:xfrm>
            <a:custGeom>
              <a:rect b="b" l="l" r="r" t="t"/>
              <a:pathLst>
                <a:path extrusionOk="0" h="3703" w="1703">
                  <a:moveTo>
                    <a:pt x="857" y="0"/>
                  </a:moveTo>
                  <a:cubicBezTo>
                    <a:pt x="762" y="0"/>
                    <a:pt x="691" y="71"/>
                    <a:pt x="691" y="167"/>
                  </a:cubicBezTo>
                  <a:lnTo>
                    <a:pt x="691" y="524"/>
                  </a:lnTo>
                  <a:cubicBezTo>
                    <a:pt x="322" y="560"/>
                    <a:pt x="24" y="881"/>
                    <a:pt x="24" y="1262"/>
                  </a:cubicBezTo>
                  <a:cubicBezTo>
                    <a:pt x="24" y="1679"/>
                    <a:pt x="357" y="2012"/>
                    <a:pt x="762" y="2012"/>
                  </a:cubicBezTo>
                  <a:lnTo>
                    <a:pt x="929" y="2012"/>
                  </a:lnTo>
                  <a:cubicBezTo>
                    <a:pt x="1167" y="2012"/>
                    <a:pt x="1357" y="2203"/>
                    <a:pt x="1357" y="2441"/>
                  </a:cubicBezTo>
                  <a:cubicBezTo>
                    <a:pt x="1357" y="2679"/>
                    <a:pt x="1167" y="2869"/>
                    <a:pt x="929" y="2869"/>
                  </a:cubicBezTo>
                  <a:lnTo>
                    <a:pt x="679" y="2869"/>
                  </a:lnTo>
                  <a:cubicBezTo>
                    <a:pt x="476" y="2869"/>
                    <a:pt x="334" y="2703"/>
                    <a:pt x="334" y="2524"/>
                  </a:cubicBezTo>
                  <a:cubicBezTo>
                    <a:pt x="334" y="2441"/>
                    <a:pt x="262" y="2369"/>
                    <a:pt x="167" y="2369"/>
                  </a:cubicBezTo>
                  <a:cubicBezTo>
                    <a:pt x="83" y="2369"/>
                    <a:pt x="0" y="2441"/>
                    <a:pt x="0" y="2524"/>
                  </a:cubicBezTo>
                  <a:cubicBezTo>
                    <a:pt x="0" y="2905"/>
                    <a:pt x="298" y="3203"/>
                    <a:pt x="679" y="3203"/>
                  </a:cubicBezTo>
                  <a:lnTo>
                    <a:pt x="691" y="3203"/>
                  </a:lnTo>
                  <a:lnTo>
                    <a:pt x="691" y="3536"/>
                  </a:lnTo>
                  <a:cubicBezTo>
                    <a:pt x="691" y="3631"/>
                    <a:pt x="762" y="3703"/>
                    <a:pt x="857" y="3703"/>
                  </a:cubicBezTo>
                  <a:cubicBezTo>
                    <a:pt x="941" y="3703"/>
                    <a:pt x="1012" y="3631"/>
                    <a:pt x="1012" y="3536"/>
                  </a:cubicBezTo>
                  <a:lnTo>
                    <a:pt x="1012" y="3179"/>
                  </a:lnTo>
                  <a:cubicBezTo>
                    <a:pt x="1393" y="3143"/>
                    <a:pt x="1691" y="2822"/>
                    <a:pt x="1691" y="2441"/>
                  </a:cubicBezTo>
                  <a:cubicBezTo>
                    <a:pt x="1691" y="2024"/>
                    <a:pt x="1346" y="1691"/>
                    <a:pt x="941" y="1691"/>
                  </a:cubicBezTo>
                  <a:lnTo>
                    <a:pt x="774" y="1691"/>
                  </a:lnTo>
                  <a:cubicBezTo>
                    <a:pt x="536" y="1691"/>
                    <a:pt x="345" y="1500"/>
                    <a:pt x="345" y="1262"/>
                  </a:cubicBezTo>
                  <a:cubicBezTo>
                    <a:pt x="345" y="1024"/>
                    <a:pt x="536" y="833"/>
                    <a:pt x="774" y="833"/>
                  </a:cubicBezTo>
                  <a:lnTo>
                    <a:pt x="1036" y="833"/>
                  </a:lnTo>
                  <a:cubicBezTo>
                    <a:pt x="1226" y="833"/>
                    <a:pt x="1369" y="1000"/>
                    <a:pt x="1369" y="1179"/>
                  </a:cubicBezTo>
                  <a:lnTo>
                    <a:pt x="1369" y="1345"/>
                  </a:lnTo>
                  <a:cubicBezTo>
                    <a:pt x="1393" y="1429"/>
                    <a:pt x="1453" y="1500"/>
                    <a:pt x="1536" y="1500"/>
                  </a:cubicBezTo>
                  <a:cubicBezTo>
                    <a:pt x="1631" y="1500"/>
                    <a:pt x="1703" y="1429"/>
                    <a:pt x="1703" y="1345"/>
                  </a:cubicBezTo>
                  <a:lnTo>
                    <a:pt x="1703" y="1179"/>
                  </a:lnTo>
                  <a:cubicBezTo>
                    <a:pt x="1703" y="810"/>
                    <a:pt x="1405" y="512"/>
                    <a:pt x="1036" y="512"/>
                  </a:cubicBezTo>
                  <a:lnTo>
                    <a:pt x="1012" y="512"/>
                  </a:lnTo>
                  <a:lnTo>
                    <a:pt x="1012" y="167"/>
                  </a:lnTo>
                  <a:cubicBezTo>
                    <a:pt x="1012" y="71"/>
                    <a:pt x="941" y="0"/>
                    <a:pt x="85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42"/>
            <p:cNvSpPr/>
            <p:nvPr/>
          </p:nvSpPr>
          <p:spPr>
            <a:xfrm>
              <a:off x="3390945" y="2433724"/>
              <a:ext cx="51179" cy="85934"/>
            </a:xfrm>
            <a:custGeom>
              <a:rect b="b" l="l" r="r" t="t"/>
              <a:pathLst>
                <a:path extrusionOk="0" h="2700" w="1608">
                  <a:moveTo>
                    <a:pt x="182" y="1"/>
                  </a:moveTo>
                  <a:cubicBezTo>
                    <a:pt x="134" y="1"/>
                    <a:pt x="86" y="22"/>
                    <a:pt x="48" y="68"/>
                  </a:cubicBezTo>
                  <a:cubicBezTo>
                    <a:pt x="0" y="140"/>
                    <a:pt x="12" y="235"/>
                    <a:pt x="84" y="294"/>
                  </a:cubicBezTo>
                  <a:cubicBezTo>
                    <a:pt x="834" y="794"/>
                    <a:pt x="1274" y="1628"/>
                    <a:pt x="1274" y="2545"/>
                  </a:cubicBezTo>
                  <a:cubicBezTo>
                    <a:pt x="1274" y="2628"/>
                    <a:pt x="1358" y="2699"/>
                    <a:pt x="1441" y="2699"/>
                  </a:cubicBezTo>
                  <a:cubicBezTo>
                    <a:pt x="1536" y="2699"/>
                    <a:pt x="1608" y="2628"/>
                    <a:pt x="1608" y="2545"/>
                  </a:cubicBezTo>
                  <a:cubicBezTo>
                    <a:pt x="1596" y="1533"/>
                    <a:pt x="1096" y="592"/>
                    <a:pt x="262" y="20"/>
                  </a:cubicBezTo>
                  <a:cubicBezTo>
                    <a:pt x="237" y="8"/>
                    <a:pt x="209" y="1"/>
                    <a:pt x="18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42"/>
            <p:cNvSpPr/>
            <p:nvPr/>
          </p:nvSpPr>
          <p:spPr>
            <a:xfrm>
              <a:off x="3360613" y="2478187"/>
              <a:ext cx="27340" cy="41471"/>
            </a:xfrm>
            <a:custGeom>
              <a:rect b="b" l="l" r="r" t="t"/>
              <a:pathLst>
                <a:path extrusionOk="0" h="1303" w="859">
                  <a:moveTo>
                    <a:pt x="177" y="1"/>
                  </a:moveTo>
                  <a:cubicBezTo>
                    <a:pt x="131" y="1"/>
                    <a:pt x="85" y="25"/>
                    <a:pt x="48" y="76"/>
                  </a:cubicBezTo>
                  <a:cubicBezTo>
                    <a:pt x="1" y="147"/>
                    <a:pt x="13" y="231"/>
                    <a:pt x="84" y="290"/>
                  </a:cubicBezTo>
                  <a:cubicBezTo>
                    <a:pt x="370" y="493"/>
                    <a:pt x="537" y="802"/>
                    <a:pt x="537" y="1148"/>
                  </a:cubicBezTo>
                  <a:cubicBezTo>
                    <a:pt x="537" y="1231"/>
                    <a:pt x="608" y="1302"/>
                    <a:pt x="703" y="1302"/>
                  </a:cubicBezTo>
                  <a:cubicBezTo>
                    <a:pt x="787" y="1302"/>
                    <a:pt x="858" y="1231"/>
                    <a:pt x="858" y="1148"/>
                  </a:cubicBezTo>
                  <a:cubicBezTo>
                    <a:pt x="858" y="683"/>
                    <a:pt x="644" y="278"/>
                    <a:pt x="263" y="28"/>
                  </a:cubicBezTo>
                  <a:cubicBezTo>
                    <a:pt x="235" y="10"/>
                    <a:pt x="206" y="1"/>
                    <a:pt x="17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42"/>
            <p:cNvSpPr/>
            <p:nvPr/>
          </p:nvSpPr>
          <p:spPr>
            <a:xfrm>
              <a:off x="3375795" y="2455939"/>
              <a:ext cx="39434" cy="63719"/>
            </a:xfrm>
            <a:custGeom>
              <a:rect b="b" l="l" r="r" t="t"/>
              <a:pathLst>
                <a:path extrusionOk="0" h="2002" w="1239">
                  <a:moveTo>
                    <a:pt x="183" y="0"/>
                  </a:moveTo>
                  <a:cubicBezTo>
                    <a:pt x="134" y="0"/>
                    <a:pt x="86" y="26"/>
                    <a:pt x="48" y="73"/>
                  </a:cubicBezTo>
                  <a:cubicBezTo>
                    <a:pt x="0" y="144"/>
                    <a:pt x="12" y="239"/>
                    <a:pt x="83" y="299"/>
                  </a:cubicBezTo>
                  <a:cubicBezTo>
                    <a:pt x="595" y="632"/>
                    <a:pt x="905" y="1216"/>
                    <a:pt x="905" y="1847"/>
                  </a:cubicBezTo>
                  <a:cubicBezTo>
                    <a:pt x="905" y="1930"/>
                    <a:pt x="976" y="2001"/>
                    <a:pt x="1072" y="2001"/>
                  </a:cubicBezTo>
                  <a:cubicBezTo>
                    <a:pt x="1155" y="2001"/>
                    <a:pt x="1238" y="1930"/>
                    <a:pt x="1238" y="1847"/>
                  </a:cubicBezTo>
                  <a:cubicBezTo>
                    <a:pt x="1238" y="1108"/>
                    <a:pt x="881" y="430"/>
                    <a:pt x="262" y="25"/>
                  </a:cubicBezTo>
                  <a:cubicBezTo>
                    <a:pt x="237" y="8"/>
                    <a:pt x="210" y="0"/>
                    <a:pt x="18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42"/>
            <p:cNvSpPr/>
            <p:nvPr/>
          </p:nvSpPr>
          <p:spPr>
            <a:xfrm>
              <a:off x="3097241" y="2433564"/>
              <a:ext cx="50829" cy="85711"/>
            </a:xfrm>
            <a:custGeom>
              <a:rect b="b" l="l" r="r" t="t"/>
              <a:pathLst>
                <a:path extrusionOk="0" h="2693" w="1597">
                  <a:moveTo>
                    <a:pt x="1408" y="1"/>
                  </a:moveTo>
                  <a:cubicBezTo>
                    <a:pt x="1378" y="1"/>
                    <a:pt x="1348" y="9"/>
                    <a:pt x="1323" y="25"/>
                  </a:cubicBezTo>
                  <a:cubicBezTo>
                    <a:pt x="489" y="597"/>
                    <a:pt x="1" y="1538"/>
                    <a:pt x="1" y="2526"/>
                  </a:cubicBezTo>
                  <a:cubicBezTo>
                    <a:pt x="1" y="2621"/>
                    <a:pt x="72" y="2692"/>
                    <a:pt x="168" y="2692"/>
                  </a:cubicBezTo>
                  <a:cubicBezTo>
                    <a:pt x="251" y="2692"/>
                    <a:pt x="322" y="2621"/>
                    <a:pt x="322" y="2526"/>
                  </a:cubicBezTo>
                  <a:cubicBezTo>
                    <a:pt x="322" y="1633"/>
                    <a:pt x="775" y="787"/>
                    <a:pt x="1513" y="275"/>
                  </a:cubicBezTo>
                  <a:cubicBezTo>
                    <a:pt x="1573" y="240"/>
                    <a:pt x="1596" y="133"/>
                    <a:pt x="1549" y="73"/>
                  </a:cubicBezTo>
                  <a:cubicBezTo>
                    <a:pt x="1518" y="27"/>
                    <a:pt x="1462" y="1"/>
                    <a:pt x="140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42"/>
            <p:cNvSpPr/>
            <p:nvPr/>
          </p:nvSpPr>
          <p:spPr>
            <a:xfrm>
              <a:off x="3151061" y="2477773"/>
              <a:ext cx="27690" cy="41503"/>
            </a:xfrm>
            <a:custGeom>
              <a:rect b="b" l="l" r="r" t="t"/>
              <a:pathLst>
                <a:path extrusionOk="0" h="1304" w="870">
                  <a:moveTo>
                    <a:pt x="681" y="1"/>
                  </a:moveTo>
                  <a:cubicBezTo>
                    <a:pt x="647" y="1"/>
                    <a:pt x="613" y="10"/>
                    <a:pt x="584" y="29"/>
                  </a:cubicBezTo>
                  <a:cubicBezTo>
                    <a:pt x="215" y="280"/>
                    <a:pt x="1" y="696"/>
                    <a:pt x="1" y="1137"/>
                  </a:cubicBezTo>
                  <a:cubicBezTo>
                    <a:pt x="1" y="1232"/>
                    <a:pt x="84" y="1303"/>
                    <a:pt x="167" y="1303"/>
                  </a:cubicBezTo>
                  <a:cubicBezTo>
                    <a:pt x="263" y="1303"/>
                    <a:pt x="334" y="1232"/>
                    <a:pt x="334" y="1137"/>
                  </a:cubicBezTo>
                  <a:cubicBezTo>
                    <a:pt x="334" y="803"/>
                    <a:pt x="501" y="482"/>
                    <a:pt x="775" y="291"/>
                  </a:cubicBezTo>
                  <a:cubicBezTo>
                    <a:pt x="834" y="244"/>
                    <a:pt x="870" y="149"/>
                    <a:pt x="810" y="65"/>
                  </a:cubicBezTo>
                  <a:cubicBezTo>
                    <a:pt x="782" y="22"/>
                    <a:pt x="732" y="1"/>
                    <a:pt x="6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42"/>
            <p:cNvSpPr/>
            <p:nvPr/>
          </p:nvSpPr>
          <p:spPr>
            <a:xfrm>
              <a:off x="3124167" y="2455939"/>
              <a:ext cx="39434" cy="63337"/>
            </a:xfrm>
            <a:custGeom>
              <a:rect b="b" l="l" r="r" t="t"/>
              <a:pathLst>
                <a:path extrusionOk="0" h="1990" w="1239">
                  <a:moveTo>
                    <a:pt x="1038" y="0"/>
                  </a:moveTo>
                  <a:cubicBezTo>
                    <a:pt x="1008" y="0"/>
                    <a:pt x="978" y="8"/>
                    <a:pt x="953" y="25"/>
                  </a:cubicBezTo>
                  <a:cubicBezTo>
                    <a:pt x="357" y="430"/>
                    <a:pt x="0" y="1108"/>
                    <a:pt x="0" y="1823"/>
                  </a:cubicBezTo>
                  <a:cubicBezTo>
                    <a:pt x="0" y="1918"/>
                    <a:pt x="72" y="1989"/>
                    <a:pt x="167" y="1989"/>
                  </a:cubicBezTo>
                  <a:cubicBezTo>
                    <a:pt x="250" y="1989"/>
                    <a:pt x="334" y="1918"/>
                    <a:pt x="334" y="1823"/>
                  </a:cubicBezTo>
                  <a:cubicBezTo>
                    <a:pt x="334" y="1204"/>
                    <a:pt x="643" y="632"/>
                    <a:pt x="1143" y="275"/>
                  </a:cubicBezTo>
                  <a:cubicBezTo>
                    <a:pt x="1203" y="239"/>
                    <a:pt x="1239" y="132"/>
                    <a:pt x="1179" y="73"/>
                  </a:cubicBezTo>
                  <a:cubicBezTo>
                    <a:pt x="1148" y="26"/>
                    <a:pt x="1093" y="0"/>
                    <a:pt x="103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6" name="Google Shape;1116;p42"/>
          <p:cNvGrpSpPr/>
          <p:nvPr/>
        </p:nvGrpSpPr>
        <p:grpSpPr>
          <a:xfrm>
            <a:off x="1258427" y="2080918"/>
            <a:ext cx="554980" cy="485370"/>
            <a:chOff x="4876780" y="2418064"/>
            <a:chExt cx="407774" cy="356627"/>
          </a:xfrm>
        </p:grpSpPr>
        <p:sp>
          <p:nvSpPr>
            <p:cNvPr id="1117" name="Google Shape;1117;p42"/>
            <p:cNvSpPr/>
            <p:nvPr/>
          </p:nvSpPr>
          <p:spPr>
            <a:xfrm>
              <a:off x="4876780" y="2455589"/>
              <a:ext cx="407774" cy="319103"/>
            </a:xfrm>
            <a:custGeom>
              <a:rect b="b" l="l" r="r" t="t"/>
              <a:pathLst>
                <a:path extrusionOk="0" h="10026" w="12812">
                  <a:moveTo>
                    <a:pt x="3608" y="393"/>
                  </a:moveTo>
                  <a:cubicBezTo>
                    <a:pt x="3942" y="393"/>
                    <a:pt x="4216" y="619"/>
                    <a:pt x="4216" y="905"/>
                  </a:cubicBezTo>
                  <a:lnTo>
                    <a:pt x="4216" y="929"/>
                  </a:lnTo>
                  <a:cubicBezTo>
                    <a:pt x="4025" y="857"/>
                    <a:pt x="3811" y="810"/>
                    <a:pt x="3608" y="810"/>
                  </a:cubicBezTo>
                  <a:cubicBezTo>
                    <a:pt x="3382" y="810"/>
                    <a:pt x="3192" y="857"/>
                    <a:pt x="2989" y="929"/>
                  </a:cubicBezTo>
                  <a:lnTo>
                    <a:pt x="2989" y="905"/>
                  </a:lnTo>
                  <a:cubicBezTo>
                    <a:pt x="2989" y="619"/>
                    <a:pt x="3275" y="393"/>
                    <a:pt x="3608" y="393"/>
                  </a:cubicBezTo>
                  <a:close/>
                  <a:moveTo>
                    <a:pt x="3620" y="1179"/>
                  </a:moveTo>
                  <a:cubicBezTo>
                    <a:pt x="4287" y="1179"/>
                    <a:pt x="4835" y="1739"/>
                    <a:pt x="4835" y="2405"/>
                  </a:cubicBezTo>
                  <a:cubicBezTo>
                    <a:pt x="4835" y="2536"/>
                    <a:pt x="4823" y="2655"/>
                    <a:pt x="4775" y="2774"/>
                  </a:cubicBezTo>
                  <a:cubicBezTo>
                    <a:pt x="4239" y="2239"/>
                    <a:pt x="3299" y="2012"/>
                    <a:pt x="3263" y="2012"/>
                  </a:cubicBezTo>
                  <a:cubicBezTo>
                    <a:pt x="3248" y="2009"/>
                    <a:pt x="3233" y="2008"/>
                    <a:pt x="3219" y="2008"/>
                  </a:cubicBezTo>
                  <a:cubicBezTo>
                    <a:pt x="3174" y="2008"/>
                    <a:pt x="3132" y="2021"/>
                    <a:pt x="3096" y="2048"/>
                  </a:cubicBezTo>
                  <a:cubicBezTo>
                    <a:pt x="3049" y="2072"/>
                    <a:pt x="3025" y="2131"/>
                    <a:pt x="3037" y="2191"/>
                  </a:cubicBezTo>
                  <a:cubicBezTo>
                    <a:pt x="3037" y="2215"/>
                    <a:pt x="3025" y="2322"/>
                    <a:pt x="2882" y="2465"/>
                  </a:cubicBezTo>
                  <a:cubicBezTo>
                    <a:pt x="2811" y="2536"/>
                    <a:pt x="2811" y="2655"/>
                    <a:pt x="2882" y="2727"/>
                  </a:cubicBezTo>
                  <a:cubicBezTo>
                    <a:pt x="2924" y="2768"/>
                    <a:pt x="2974" y="2789"/>
                    <a:pt x="3023" y="2789"/>
                  </a:cubicBezTo>
                  <a:cubicBezTo>
                    <a:pt x="3073" y="2789"/>
                    <a:pt x="3120" y="2768"/>
                    <a:pt x="3156" y="2727"/>
                  </a:cubicBezTo>
                  <a:cubicBezTo>
                    <a:pt x="3263" y="2631"/>
                    <a:pt x="3323" y="2524"/>
                    <a:pt x="3358" y="2429"/>
                  </a:cubicBezTo>
                  <a:cubicBezTo>
                    <a:pt x="3680" y="2524"/>
                    <a:pt x="4335" y="2762"/>
                    <a:pt x="4632" y="3179"/>
                  </a:cubicBezTo>
                  <a:cubicBezTo>
                    <a:pt x="4537" y="3655"/>
                    <a:pt x="4120" y="4013"/>
                    <a:pt x="3632" y="4013"/>
                  </a:cubicBezTo>
                  <a:cubicBezTo>
                    <a:pt x="3624" y="4013"/>
                    <a:pt x="3616" y="4013"/>
                    <a:pt x="3608" y="4013"/>
                  </a:cubicBezTo>
                  <a:cubicBezTo>
                    <a:pt x="3083" y="4013"/>
                    <a:pt x="2655" y="3636"/>
                    <a:pt x="2608" y="3120"/>
                  </a:cubicBezTo>
                  <a:cubicBezTo>
                    <a:pt x="2608" y="3084"/>
                    <a:pt x="2596" y="3060"/>
                    <a:pt x="2572" y="3048"/>
                  </a:cubicBezTo>
                  <a:cubicBezTo>
                    <a:pt x="2453" y="2846"/>
                    <a:pt x="2394" y="2631"/>
                    <a:pt x="2394" y="2405"/>
                  </a:cubicBezTo>
                  <a:cubicBezTo>
                    <a:pt x="2394" y="1739"/>
                    <a:pt x="2953" y="1179"/>
                    <a:pt x="3620" y="1179"/>
                  </a:cubicBezTo>
                  <a:close/>
                  <a:moveTo>
                    <a:pt x="4013" y="4334"/>
                  </a:moveTo>
                  <a:lnTo>
                    <a:pt x="4013" y="4536"/>
                  </a:lnTo>
                  <a:cubicBezTo>
                    <a:pt x="4025" y="4596"/>
                    <a:pt x="4037" y="4667"/>
                    <a:pt x="4061" y="4715"/>
                  </a:cubicBezTo>
                  <a:lnTo>
                    <a:pt x="3882" y="4870"/>
                  </a:lnTo>
                  <a:cubicBezTo>
                    <a:pt x="3805" y="4947"/>
                    <a:pt x="3701" y="4986"/>
                    <a:pt x="3598" y="4986"/>
                  </a:cubicBezTo>
                  <a:cubicBezTo>
                    <a:pt x="3495" y="4986"/>
                    <a:pt x="3394" y="4947"/>
                    <a:pt x="3323" y="4870"/>
                  </a:cubicBezTo>
                  <a:lnTo>
                    <a:pt x="3144" y="4715"/>
                  </a:lnTo>
                  <a:cubicBezTo>
                    <a:pt x="3168" y="4656"/>
                    <a:pt x="3180" y="4596"/>
                    <a:pt x="3180" y="4536"/>
                  </a:cubicBezTo>
                  <a:lnTo>
                    <a:pt x="3180" y="4334"/>
                  </a:lnTo>
                  <a:cubicBezTo>
                    <a:pt x="3323" y="4382"/>
                    <a:pt x="3454" y="4394"/>
                    <a:pt x="3596" y="4394"/>
                  </a:cubicBezTo>
                  <a:cubicBezTo>
                    <a:pt x="3751" y="4394"/>
                    <a:pt x="3882" y="4382"/>
                    <a:pt x="4013" y="4334"/>
                  </a:cubicBezTo>
                  <a:close/>
                  <a:moveTo>
                    <a:pt x="6013" y="5977"/>
                  </a:moveTo>
                  <a:lnTo>
                    <a:pt x="6013" y="5989"/>
                  </a:lnTo>
                  <a:lnTo>
                    <a:pt x="6025" y="7596"/>
                  </a:lnTo>
                  <a:cubicBezTo>
                    <a:pt x="6025" y="7596"/>
                    <a:pt x="6025" y="7608"/>
                    <a:pt x="6013" y="7608"/>
                  </a:cubicBezTo>
                  <a:lnTo>
                    <a:pt x="3620" y="7608"/>
                  </a:lnTo>
                  <a:cubicBezTo>
                    <a:pt x="3620" y="7608"/>
                    <a:pt x="3608" y="7608"/>
                    <a:pt x="3608" y="7596"/>
                  </a:cubicBezTo>
                  <a:lnTo>
                    <a:pt x="3608" y="5989"/>
                  </a:lnTo>
                  <a:cubicBezTo>
                    <a:pt x="3608" y="5989"/>
                    <a:pt x="3608" y="5977"/>
                    <a:pt x="3620" y="5977"/>
                  </a:cubicBezTo>
                  <a:close/>
                  <a:moveTo>
                    <a:pt x="4358" y="4941"/>
                  </a:moveTo>
                  <a:lnTo>
                    <a:pt x="4989" y="5263"/>
                  </a:lnTo>
                  <a:cubicBezTo>
                    <a:pt x="5120" y="5334"/>
                    <a:pt x="5216" y="5465"/>
                    <a:pt x="5216" y="5620"/>
                  </a:cubicBezTo>
                  <a:lnTo>
                    <a:pt x="3608" y="5620"/>
                  </a:lnTo>
                  <a:cubicBezTo>
                    <a:pt x="3394" y="5620"/>
                    <a:pt x="3215" y="5799"/>
                    <a:pt x="3215" y="6001"/>
                  </a:cubicBezTo>
                  <a:lnTo>
                    <a:pt x="3215" y="6822"/>
                  </a:lnTo>
                  <a:lnTo>
                    <a:pt x="2787" y="6822"/>
                  </a:lnTo>
                  <a:lnTo>
                    <a:pt x="2787" y="6060"/>
                  </a:lnTo>
                  <a:cubicBezTo>
                    <a:pt x="2787" y="5965"/>
                    <a:pt x="2692" y="5870"/>
                    <a:pt x="2596" y="5870"/>
                  </a:cubicBezTo>
                  <a:cubicBezTo>
                    <a:pt x="2489" y="5870"/>
                    <a:pt x="2394" y="5965"/>
                    <a:pt x="2394" y="6060"/>
                  </a:cubicBezTo>
                  <a:lnTo>
                    <a:pt x="2394" y="7013"/>
                  </a:lnTo>
                  <a:cubicBezTo>
                    <a:pt x="2394" y="7120"/>
                    <a:pt x="2489" y="7203"/>
                    <a:pt x="2596" y="7203"/>
                  </a:cubicBezTo>
                  <a:lnTo>
                    <a:pt x="3203" y="7203"/>
                  </a:lnTo>
                  <a:lnTo>
                    <a:pt x="3203" y="7620"/>
                  </a:lnTo>
                  <a:lnTo>
                    <a:pt x="3203" y="7644"/>
                  </a:lnTo>
                  <a:lnTo>
                    <a:pt x="2382" y="7644"/>
                  </a:lnTo>
                  <a:cubicBezTo>
                    <a:pt x="2156" y="7644"/>
                    <a:pt x="1965" y="7465"/>
                    <a:pt x="1965" y="7227"/>
                  </a:cubicBezTo>
                  <a:lnTo>
                    <a:pt x="1965" y="5632"/>
                  </a:lnTo>
                  <a:lnTo>
                    <a:pt x="2001" y="5632"/>
                  </a:lnTo>
                  <a:cubicBezTo>
                    <a:pt x="2001" y="5465"/>
                    <a:pt x="2084" y="5334"/>
                    <a:pt x="2215" y="5263"/>
                  </a:cubicBezTo>
                  <a:lnTo>
                    <a:pt x="2846" y="4941"/>
                  </a:lnTo>
                  <a:lnTo>
                    <a:pt x="3073" y="5156"/>
                  </a:lnTo>
                  <a:cubicBezTo>
                    <a:pt x="3215" y="5298"/>
                    <a:pt x="3406" y="5382"/>
                    <a:pt x="3608" y="5382"/>
                  </a:cubicBezTo>
                  <a:cubicBezTo>
                    <a:pt x="3799" y="5382"/>
                    <a:pt x="3989" y="5298"/>
                    <a:pt x="4144" y="5156"/>
                  </a:cubicBezTo>
                  <a:lnTo>
                    <a:pt x="4358" y="4941"/>
                  </a:lnTo>
                  <a:close/>
                  <a:moveTo>
                    <a:pt x="12026" y="7989"/>
                  </a:moveTo>
                  <a:lnTo>
                    <a:pt x="12026" y="8418"/>
                  </a:lnTo>
                  <a:lnTo>
                    <a:pt x="787" y="8418"/>
                  </a:lnTo>
                  <a:lnTo>
                    <a:pt x="787" y="7989"/>
                  </a:lnTo>
                  <a:close/>
                  <a:moveTo>
                    <a:pt x="3608" y="0"/>
                  </a:moveTo>
                  <a:cubicBezTo>
                    <a:pt x="3049" y="0"/>
                    <a:pt x="2620" y="405"/>
                    <a:pt x="2620" y="893"/>
                  </a:cubicBezTo>
                  <a:cubicBezTo>
                    <a:pt x="2620" y="977"/>
                    <a:pt x="2632" y="1060"/>
                    <a:pt x="2656" y="1131"/>
                  </a:cubicBezTo>
                  <a:cubicBezTo>
                    <a:pt x="2263" y="1417"/>
                    <a:pt x="2013" y="1881"/>
                    <a:pt x="2013" y="2405"/>
                  </a:cubicBezTo>
                  <a:cubicBezTo>
                    <a:pt x="2013" y="2679"/>
                    <a:pt x="2084" y="2953"/>
                    <a:pt x="2215" y="3191"/>
                  </a:cubicBezTo>
                  <a:cubicBezTo>
                    <a:pt x="2275" y="3596"/>
                    <a:pt x="2501" y="3917"/>
                    <a:pt x="2799" y="4144"/>
                  </a:cubicBezTo>
                  <a:lnTo>
                    <a:pt x="2799" y="4525"/>
                  </a:lnTo>
                  <a:lnTo>
                    <a:pt x="2799" y="4548"/>
                  </a:lnTo>
                  <a:lnTo>
                    <a:pt x="2037" y="4917"/>
                  </a:lnTo>
                  <a:cubicBezTo>
                    <a:pt x="1775" y="5048"/>
                    <a:pt x="1608" y="5322"/>
                    <a:pt x="1608" y="5620"/>
                  </a:cubicBezTo>
                  <a:lnTo>
                    <a:pt x="1608" y="7215"/>
                  </a:lnTo>
                  <a:cubicBezTo>
                    <a:pt x="1608" y="7358"/>
                    <a:pt x="1656" y="7513"/>
                    <a:pt x="1727" y="7632"/>
                  </a:cubicBezTo>
                  <a:lnTo>
                    <a:pt x="191" y="7632"/>
                  </a:lnTo>
                  <a:cubicBezTo>
                    <a:pt x="96" y="7632"/>
                    <a:pt x="1" y="7715"/>
                    <a:pt x="1" y="7823"/>
                  </a:cubicBezTo>
                  <a:cubicBezTo>
                    <a:pt x="1" y="7930"/>
                    <a:pt x="96" y="8013"/>
                    <a:pt x="191" y="8013"/>
                  </a:cubicBezTo>
                  <a:lnTo>
                    <a:pt x="406" y="8013"/>
                  </a:lnTo>
                  <a:lnTo>
                    <a:pt x="406" y="9835"/>
                  </a:lnTo>
                  <a:cubicBezTo>
                    <a:pt x="406" y="9930"/>
                    <a:pt x="489" y="10025"/>
                    <a:pt x="596" y="10025"/>
                  </a:cubicBezTo>
                  <a:cubicBezTo>
                    <a:pt x="703" y="10025"/>
                    <a:pt x="787" y="9930"/>
                    <a:pt x="787" y="9835"/>
                  </a:cubicBezTo>
                  <a:lnTo>
                    <a:pt x="787" y="8823"/>
                  </a:lnTo>
                  <a:lnTo>
                    <a:pt x="12026" y="8823"/>
                  </a:lnTo>
                  <a:lnTo>
                    <a:pt x="12026" y="9835"/>
                  </a:lnTo>
                  <a:cubicBezTo>
                    <a:pt x="12026" y="9930"/>
                    <a:pt x="12121" y="10025"/>
                    <a:pt x="12217" y="10025"/>
                  </a:cubicBezTo>
                  <a:cubicBezTo>
                    <a:pt x="12324" y="10025"/>
                    <a:pt x="12419" y="9930"/>
                    <a:pt x="12419" y="9835"/>
                  </a:cubicBezTo>
                  <a:lnTo>
                    <a:pt x="12419" y="8013"/>
                  </a:lnTo>
                  <a:lnTo>
                    <a:pt x="12621" y="8013"/>
                  </a:lnTo>
                  <a:cubicBezTo>
                    <a:pt x="12728" y="8013"/>
                    <a:pt x="12812" y="7930"/>
                    <a:pt x="12812" y="7823"/>
                  </a:cubicBezTo>
                  <a:cubicBezTo>
                    <a:pt x="12800" y="7704"/>
                    <a:pt x="12717" y="7632"/>
                    <a:pt x="12609" y="7632"/>
                  </a:cubicBezTo>
                  <a:lnTo>
                    <a:pt x="6406" y="7632"/>
                  </a:lnTo>
                  <a:lnTo>
                    <a:pt x="6406" y="7608"/>
                  </a:lnTo>
                  <a:lnTo>
                    <a:pt x="6406" y="6001"/>
                  </a:lnTo>
                  <a:cubicBezTo>
                    <a:pt x="6406" y="5799"/>
                    <a:pt x="6228" y="5620"/>
                    <a:pt x="6013" y="5620"/>
                  </a:cubicBezTo>
                  <a:lnTo>
                    <a:pt x="5597" y="5620"/>
                  </a:lnTo>
                  <a:cubicBezTo>
                    <a:pt x="5597" y="5322"/>
                    <a:pt x="5430" y="5048"/>
                    <a:pt x="5168" y="4917"/>
                  </a:cubicBezTo>
                  <a:lnTo>
                    <a:pt x="4406" y="4548"/>
                  </a:lnTo>
                  <a:lnTo>
                    <a:pt x="4406" y="4525"/>
                  </a:lnTo>
                  <a:lnTo>
                    <a:pt x="4406" y="4144"/>
                  </a:lnTo>
                  <a:cubicBezTo>
                    <a:pt x="4716" y="3929"/>
                    <a:pt x="4942" y="3596"/>
                    <a:pt x="4989" y="3191"/>
                  </a:cubicBezTo>
                  <a:cubicBezTo>
                    <a:pt x="5120" y="2953"/>
                    <a:pt x="5192" y="2667"/>
                    <a:pt x="5192" y="2405"/>
                  </a:cubicBezTo>
                  <a:cubicBezTo>
                    <a:pt x="5192" y="1881"/>
                    <a:pt x="4942" y="1417"/>
                    <a:pt x="4561" y="1131"/>
                  </a:cubicBezTo>
                  <a:cubicBezTo>
                    <a:pt x="4585" y="1060"/>
                    <a:pt x="4585" y="988"/>
                    <a:pt x="4585" y="893"/>
                  </a:cubicBezTo>
                  <a:cubicBezTo>
                    <a:pt x="4585" y="405"/>
                    <a:pt x="4144" y="0"/>
                    <a:pt x="36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42"/>
            <p:cNvSpPr/>
            <p:nvPr/>
          </p:nvSpPr>
          <p:spPr>
            <a:xfrm>
              <a:off x="5017012" y="2666287"/>
              <a:ext cx="25016" cy="12158"/>
            </a:xfrm>
            <a:custGeom>
              <a:rect b="b" l="l" r="r" t="t"/>
              <a:pathLst>
                <a:path extrusionOk="0" h="382" w="786">
                  <a:moveTo>
                    <a:pt x="191" y="0"/>
                  </a:moveTo>
                  <a:cubicBezTo>
                    <a:pt x="83" y="0"/>
                    <a:pt x="0" y="83"/>
                    <a:pt x="0" y="191"/>
                  </a:cubicBezTo>
                  <a:cubicBezTo>
                    <a:pt x="0" y="298"/>
                    <a:pt x="83" y="381"/>
                    <a:pt x="191" y="381"/>
                  </a:cubicBezTo>
                  <a:lnTo>
                    <a:pt x="595" y="381"/>
                  </a:lnTo>
                  <a:cubicBezTo>
                    <a:pt x="702" y="381"/>
                    <a:pt x="786" y="298"/>
                    <a:pt x="786" y="191"/>
                  </a:cubicBezTo>
                  <a:cubicBezTo>
                    <a:pt x="786" y="83"/>
                    <a:pt x="702" y="0"/>
                    <a:pt x="59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42"/>
            <p:cNvSpPr/>
            <p:nvPr/>
          </p:nvSpPr>
          <p:spPr>
            <a:xfrm>
              <a:off x="5068159" y="2418064"/>
              <a:ext cx="203155" cy="198222"/>
            </a:xfrm>
            <a:custGeom>
              <a:rect b="b" l="l" r="r" t="t"/>
              <a:pathLst>
                <a:path extrusionOk="0" h="6228" w="6383">
                  <a:moveTo>
                    <a:pt x="5608" y="346"/>
                  </a:moveTo>
                  <a:cubicBezTo>
                    <a:pt x="5834" y="346"/>
                    <a:pt x="6025" y="524"/>
                    <a:pt x="6025" y="762"/>
                  </a:cubicBezTo>
                  <a:lnTo>
                    <a:pt x="6025" y="3989"/>
                  </a:lnTo>
                  <a:lnTo>
                    <a:pt x="6013" y="3989"/>
                  </a:lnTo>
                  <a:cubicBezTo>
                    <a:pt x="6013" y="4203"/>
                    <a:pt x="5834" y="4406"/>
                    <a:pt x="5596" y="4406"/>
                  </a:cubicBezTo>
                  <a:lnTo>
                    <a:pt x="3203" y="4406"/>
                  </a:lnTo>
                  <a:cubicBezTo>
                    <a:pt x="3156" y="4406"/>
                    <a:pt x="3132" y="4418"/>
                    <a:pt x="3096" y="4430"/>
                  </a:cubicBezTo>
                  <a:lnTo>
                    <a:pt x="1310" y="5727"/>
                  </a:lnTo>
                  <a:lnTo>
                    <a:pt x="1584" y="4620"/>
                  </a:lnTo>
                  <a:cubicBezTo>
                    <a:pt x="1596" y="4561"/>
                    <a:pt x="1584" y="4501"/>
                    <a:pt x="1548" y="4465"/>
                  </a:cubicBezTo>
                  <a:cubicBezTo>
                    <a:pt x="1512" y="4418"/>
                    <a:pt x="1465" y="4382"/>
                    <a:pt x="1405" y="4382"/>
                  </a:cubicBezTo>
                  <a:lnTo>
                    <a:pt x="810" y="4382"/>
                  </a:lnTo>
                  <a:cubicBezTo>
                    <a:pt x="584" y="4382"/>
                    <a:pt x="393" y="4203"/>
                    <a:pt x="393" y="3965"/>
                  </a:cubicBezTo>
                  <a:lnTo>
                    <a:pt x="393" y="762"/>
                  </a:lnTo>
                  <a:cubicBezTo>
                    <a:pt x="393" y="548"/>
                    <a:pt x="572" y="346"/>
                    <a:pt x="810" y="346"/>
                  </a:cubicBezTo>
                  <a:close/>
                  <a:moveTo>
                    <a:pt x="786" y="0"/>
                  </a:moveTo>
                  <a:cubicBezTo>
                    <a:pt x="358" y="0"/>
                    <a:pt x="0" y="358"/>
                    <a:pt x="0" y="786"/>
                  </a:cubicBezTo>
                  <a:lnTo>
                    <a:pt x="0" y="3989"/>
                  </a:lnTo>
                  <a:cubicBezTo>
                    <a:pt x="0" y="4418"/>
                    <a:pt x="358" y="4775"/>
                    <a:pt x="786" y="4775"/>
                  </a:cubicBezTo>
                  <a:lnTo>
                    <a:pt x="1143" y="4775"/>
                  </a:lnTo>
                  <a:lnTo>
                    <a:pt x="881" y="5870"/>
                  </a:lnTo>
                  <a:cubicBezTo>
                    <a:pt x="846" y="5989"/>
                    <a:pt x="893" y="6108"/>
                    <a:pt x="1000" y="6192"/>
                  </a:cubicBezTo>
                  <a:cubicBezTo>
                    <a:pt x="1048" y="6216"/>
                    <a:pt x="1108" y="6227"/>
                    <a:pt x="1167" y="6227"/>
                  </a:cubicBezTo>
                  <a:cubicBezTo>
                    <a:pt x="1227" y="6227"/>
                    <a:pt x="1286" y="6216"/>
                    <a:pt x="1322" y="6168"/>
                  </a:cubicBezTo>
                  <a:lnTo>
                    <a:pt x="3263" y="4775"/>
                  </a:lnTo>
                  <a:lnTo>
                    <a:pt x="5596" y="4775"/>
                  </a:lnTo>
                  <a:cubicBezTo>
                    <a:pt x="6025" y="4775"/>
                    <a:pt x="6382" y="4418"/>
                    <a:pt x="6382" y="3989"/>
                  </a:cubicBezTo>
                  <a:lnTo>
                    <a:pt x="6382" y="786"/>
                  </a:lnTo>
                  <a:cubicBezTo>
                    <a:pt x="6382" y="358"/>
                    <a:pt x="6025" y="0"/>
                    <a:pt x="5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42"/>
            <p:cNvSpPr/>
            <p:nvPr/>
          </p:nvSpPr>
          <p:spPr>
            <a:xfrm>
              <a:off x="5106415" y="2456353"/>
              <a:ext cx="31509" cy="12158"/>
            </a:xfrm>
            <a:custGeom>
              <a:rect b="b" l="l" r="r" t="t"/>
              <a:pathLst>
                <a:path extrusionOk="0" h="382" w="990">
                  <a:moveTo>
                    <a:pt x="203" y="0"/>
                  </a:moveTo>
                  <a:cubicBezTo>
                    <a:pt x="96" y="0"/>
                    <a:pt x="1" y="83"/>
                    <a:pt x="1" y="191"/>
                  </a:cubicBezTo>
                  <a:cubicBezTo>
                    <a:pt x="1" y="298"/>
                    <a:pt x="96" y="381"/>
                    <a:pt x="203" y="381"/>
                  </a:cubicBezTo>
                  <a:lnTo>
                    <a:pt x="799" y="381"/>
                  </a:lnTo>
                  <a:cubicBezTo>
                    <a:pt x="894" y="381"/>
                    <a:pt x="989" y="298"/>
                    <a:pt x="989" y="191"/>
                  </a:cubicBezTo>
                  <a:cubicBezTo>
                    <a:pt x="989" y="83"/>
                    <a:pt x="894" y="0"/>
                    <a:pt x="7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42"/>
            <p:cNvSpPr/>
            <p:nvPr/>
          </p:nvSpPr>
          <p:spPr>
            <a:xfrm>
              <a:off x="5151133" y="2456353"/>
              <a:ext cx="82274" cy="12158"/>
            </a:xfrm>
            <a:custGeom>
              <a:rect b="b" l="l" r="r" t="t"/>
              <a:pathLst>
                <a:path extrusionOk="0" h="382" w="2585">
                  <a:moveTo>
                    <a:pt x="191" y="0"/>
                  </a:moveTo>
                  <a:cubicBezTo>
                    <a:pt x="84" y="0"/>
                    <a:pt x="1" y="83"/>
                    <a:pt x="1" y="191"/>
                  </a:cubicBezTo>
                  <a:cubicBezTo>
                    <a:pt x="1" y="298"/>
                    <a:pt x="84" y="381"/>
                    <a:pt x="191" y="381"/>
                  </a:cubicBezTo>
                  <a:lnTo>
                    <a:pt x="2394" y="381"/>
                  </a:lnTo>
                  <a:cubicBezTo>
                    <a:pt x="2501" y="381"/>
                    <a:pt x="2584" y="298"/>
                    <a:pt x="2584" y="191"/>
                  </a:cubicBezTo>
                  <a:cubicBezTo>
                    <a:pt x="2584" y="83"/>
                    <a:pt x="2501" y="0"/>
                    <a:pt x="239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42"/>
            <p:cNvSpPr/>
            <p:nvPr/>
          </p:nvSpPr>
          <p:spPr>
            <a:xfrm>
              <a:off x="5106415" y="2488180"/>
              <a:ext cx="126992" cy="12158"/>
            </a:xfrm>
            <a:custGeom>
              <a:rect b="b" l="l" r="r" t="t"/>
              <a:pathLst>
                <a:path extrusionOk="0" h="382" w="3990">
                  <a:moveTo>
                    <a:pt x="203" y="0"/>
                  </a:moveTo>
                  <a:cubicBezTo>
                    <a:pt x="96" y="0"/>
                    <a:pt x="1" y="83"/>
                    <a:pt x="1" y="191"/>
                  </a:cubicBezTo>
                  <a:cubicBezTo>
                    <a:pt x="1" y="298"/>
                    <a:pt x="96" y="381"/>
                    <a:pt x="203" y="381"/>
                  </a:cubicBezTo>
                  <a:lnTo>
                    <a:pt x="3799" y="381"/>
                  </a:lnTo>
                  <a:cubicBezTo>
                    <a:pt x="3906" y="381"/>
                    <a:pt x="3989" y="298"/>
                    <a:pt x="3989" y="191"/>
                  </a:cubicBezTo>
                  <a:cubicBezTo>
                    <a:pt x="3978" y="83"/>
                    <a:pt x="3906" y="0"/>
                    <a:pt x="37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42"/>
            <p:cNvSpPr/>
            <p:nvPr/>
          </p:nvSpPr>
          <p:spPr>
            <a:xfrm>
              <a:off x="5106415" y="2519626"/>
              <a:ext cx="82656" cy="12540"/>
            </a:xfrm>
            <a:custGeom>
              <a:rect b="b" l="l" r="r" t="t"/>
              <a:pathLst>
                <a:path extrusionOk="0" h="394" w="2597">
                  <a:moveTo>
                    <a:pt x="203" y="0"/>
                  </a:moveTo>
                  <a:cubicBezTo>
                    <a:pt x="96" y="0"/>
                    <a:pt x="1" y="96"/>
                    <a:pt x="1" y="203"/>
                  </a:cubicBezTo>
                  <a:cubicBezTo>
                    <a:pt x="1" y="298"/>
                    <a:pt x="96" y="393"/>
                    <a:pt x="203" y="393"/>
                  </a:cubicBezTo>
                  <a:lnTo>
                    <a:pt x="2394" y="393"/>
                  </a:lnTo>
                  <a:cubicBezTo>
                    <a:pt x="2501" y="393"/>
                    <a:pt x="2596" y="298"/>
                    <a:pt x="2596" y="203"/>
                  </a:cubicBezTo>
                  <a:cubicBezTo>
                    <a:pt x="2585" y="96"/>
                    <a:pt x="2501" y="0"/>
                    <a:pt x="239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42"/>
            <p:cNvSpPr/>
            <p:nvPr/>
          </p:nvSpPr>
          <p:spPr>
            <a:xfrm>
              <a:off x="5202312" y="2519626"/>
              <a:ext cx="31095" cy="12540"/>
            </a:xfrm>
            <a:custGeom>
              <a:rect b="b" l="l" r="r" t="t"/>
              <a:pathLst>
                <a:path extrusionOk="0" h="394" w="977">
                  <a:moveTo>
                    <a:pt x="191" y="0"/>
                  </a:moveTo>
                  <a:cubicBezTo>
                    <a:pt x="84" y="0"/>
                    <a:pt x="0" y="96"/>
                    <a:pt x="0" y="203"/>
                  </a:cubicBezTo>
                  <a:cubicBezTo>
                    <a:pt x="0" y="298"/>
                    <a:pt x="84" y="393"/>
                    <a:pt x="191" y="393"/>
                  </a:cubicBezTo>
                  <a:lnTo>
                    <a:pt x="786" y="393"/>
                  </a:lnTo>
                  <a:cubicBezTo>
                    <a:pt x="893" y="393"/>
                    <a:pt x="976" y="298"/>
                    <a:pt x="976" y="203"/>
                  </a:cubicBezTo>
                  <a:cubicBezTo>
                    <a:pt x="965" y="96"/>
                    <a:pt x="893" y="0"/>
                    <a:pt x="78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5" name="Google Shape;1125;p42"/>
          <p:cNvGrpSpPr/>
          <p:nvPr/>
        </p:nvGrpSpPr>
        <p:grpSpPr>
          <a:xfrm>
            <a:off x="7446084" y="2097162"/>
            <a:ext cx="482771" cy="452882"/>
            <a:chOff x="3091957" y="3374131"/>
            <a:chExt cx="354717" cy="332757"/>
          </a:xfrm>
        </p:grpSpPr>
        <p:sp>
          <p:nvSpPr>
            <p:cNvPr id="1126" name="Google Shape;1126;p42"/>
            <p:cNvSpPr/>
            <p:nvPr/>
          </p:nvSpPr>
          <p:spPr>
            <a:xfrm>
              <a:off x="3091957" y="3374131"/>
              <a:ext cx="354717" cy="332757"/>
            </a:xfrm>
            <a:custGeom>
              <a:rect b="b" l="l" r="r" t="t"/>
              <a:pathLst>
                <a:path extrusionOk="0" h="10455" w="11145">
                  <a:moveTo>
                    <a:pt x="5882" y="358"/>
                  </a:moveTo>
                  <a:cubicBezTo>
                    <a:pt x="6251" y="358"/>
                    <a:pt x="6549" y="656"/>
                    <a:pt x="6549" y="1037"/>
                  </a:cubicBezTo>
                  <a:lnTo>
                    <a:pt x="6549" y="1430"/>
                  </a:lnTo>
                  <a:cubicBezTo>
                    <a:pt x="6549" y="1751"/>
                    <a:pt x="6799" y="2001"/>
                    <a:pt x="7108" y="2001"/>
                  </a:cubicBezTo>
                  <a:lnTo>
                    <a:pt x="7275" y="2001"/>
                  </a:lnTo>
                  <a:cubicBezTo>
                    <a:pt x="7394" y="2001"/>
                    <a:pt x="7489" y="2084"/>
                    <a:pt x="7489" y="2204"/>
                  </a:cubicBezTo>
                  <a:lnTo>
                    <a:pt x="7489" y="3311"/>
                  </a:lnTo>
                  <a:cubicBezTo>
                    <a:pt x="7489" y="3430"/>
                    <a:pt x="7394" y="3513"/>
                    <a:pt x="7275" y="3513"/>
                  </a:cubicBezTo>
                  <a:lnTo>
                    <a:pt x="3846" y="3513"/>
                  </a:lnTo>
                  <a:cubicBezTo>
                    <a:pt x="3727" y="3513"/>
                    <a:pt x="3632" y="3430"/>
                    <a:pt x="3632" y="3311"/>
                  </a:cubicBezTo>
                  <a:lnTo>
                    <a:pt x="3632" y="2204"/>
                  </a:lnTo>
                  <a:cubicBezTo>
                    <a:pt x="3632" y="2084"/>
                    <a:pt x="3727" y="2001"/>
                    <a:pt x="3846" y="2001"/>
                  </a:cubicBezTo>
                  <a:lnTo>
                    <a:pt x="4001" y="2001"/>
                  </a:lnTo>
                  <a:cubicBezTo>
                    <a:pt x="4322" y="2001"/>
                    <a:pt x="4572" y="1739"/>
                    <a:pt x="4572" y="1430"/>
                  </a:cubicBezTo>
                  <a:lnTo>
                    <a:pt x="4572" y="1037"/>
                  </a:lnTo>
                  <a:cubicBezTo>
                    <a:pt x="4572" y="656"/>
                    <a:pt x="4870" y="358"/>
                    <a:pt x="5239" y="358"/>
                  </a:cubicBezTo>
                  <a:close/>
                  <a:moveTo>
                    <a:pt x="10132" y="2477"/>
                  </a:moveTo>
                  <a:cubicBezTo>
                    <a:pt x="10478" y="2477"/>
                    <a:pt x="10764" y="2763"/>
                    <a:pt x="10764" y="3097"/>
                  </a:cubicBezTo>
                  <a:lnTo>
                    <a:pt x="10764" y="9466"/>
                  </a:lnTo>
                  <a:lnTo>
                    <a:pt x="10775" y="9466"/>
                  </a:lnTo>
                  <a:cubicBezTo>
                    <a:pt x="10775" y="9812"/>
                    <a:pt x="10490" y="10097"/>
                    <a:pt x="10156" y="10097"/>
                  </a:cubicBezTo>
                  <a:lnTo>
                    <a:pt x="965" y="10097"/>
                  </a:lnTo>
                  <a:cubicBezTo>
                    <a:pt x="631" y="10097"/>
                    <a:pt x="346" y="9812"/>
                    <a:pt x="346" y="9466"/>
                  </a:cubicBezTo>
                  <a:lnTo>
                    <a:pt x="346" y="3097"/>
                  </a:lnTo>
                  <a:cubicBezTo>
                    <a:pt x="346" y="2763"/>
                    <a:pt x="619" y="2477"/>
                    <a:pt x="965" y="2477"/>
                  </a:cubicBezTo>
                  <a:lnTo>
                    <a:pt x="3274" y="2477"/>
                  </a:lnTo>
                  <a:lnTo>
                    <a:pt x="3274" y="3061"/>
                  </a:lnTo>
                  <a:lnTo>
                    <a:pt x="1096" y="3061"/>
                  </a:lnTo>
                  <a:cubicBezTo>
                    <a:pt x="1000" y="3061"/>
                    <a:pt x="917" y="3132"/>
                    <a:pt x="917" y="3239"/>
                  </a:cubicBezTo>
                  <a:lnTo>
                    <a:pt x="917" y="9335"/>
                  </a:lnTo>
                  <a:cubicBezTo>
                    <a:pt x="917" y="9443"/>
                    <a:pt x="1000" y="9514"/>
                    <a:pt x="1096" y="9514"/>
                  </a:cubicBezTo>
                  <a:lnTo>
                    <a:pt x="7037" y="9514"/>
                  </a:lnTo>
                  <a:cubicBezTo>
                    <a:pt x="7144" y="9514"/>
                    <a:pt x="7215" y="9443"/>
                    <a:pt x="7215" y="9335"/>
                  </a:cubicBezTo>
                  <a:cubicBezTo>
                    <a:pt x="7215" y="9228"/>
                    <a:pt x="7144" y="9157"/>
                    <a:pt x="7037" y="9157"/>
                  </a:cubicBezTo>
                  <a:lnTo>
                    <a:pt x="1274" y="9157"/>
                  </a:lnTo>
                  <a:lnTo>
                    <a:pt x="1274" y="3418"/>
                  </a:lnTo>
                  <a:lnTo>
                    <a:pt x="3274" y="3418"/>
                  </a:lnTo>
                  <a:cubicBezTo>
                    <a:pt x="3322" y="3680"/>
                    <a:pt x="3560" y="3894"/>
                    <a:pt x="3822" y="3894"/>
                  </a:cubicBezTo>
                  <a:lnTo>
                    <a:pt x="7275" y="3894"/>
                  </a:lnTo>
                  <a:cubicBezTo>
                    <a:pt x="7561" y="3894"/>
                    <a:pt x="7787" y="3680"/>
                    <a:pt x="7835" y="3418"/>
                  </a:cubicBezTo>
                  <a:lnTo>
                    <a:pt x="9823" y="3418"/>
                  </a:lnTo>
                  <a:lnTo>
                    <a:pt x="9823" y="9157"/>
                  </a:lnTo>
                  <a:lnTo>
                    <a:pt x="7894" y="9157"/>
                  </a:lnTo>
                  <a:cubicBezTo>
                    <a:pt x="7787" y="9157"/>
                    <a:pt x="7704" y="9228"/>
                    <a:pt x="7704" y="9335"/>
                  </a:cubicBezTo>
                  <a:cubicBezTo>
                    <a:pt x="7704" y="9443"/>
                    <a:pt x="7787" y="9514"/>
                    <a:pt x="7894" y="9514"/>
                  </a:cubicBezTo>
                  <a:lnTo>
                    <a:pt x="10002" y="9514"/>
                  </a:lnTo>
                  <a:cubicBezTo>
                    <a:pt x="10109" y="9514"/>
                    <a:pt x="10180" y="9443"/>
                    <a:pt x="10180" y="9335"/>
                  </a:cubicBezTo>
                  <a:lnTo>
                    <a:pt x="10180" y="3239"/>
                  </a:lnTo>
                  <a:cubicBezTo>
                    <a:pt x="10180" y="3132"/>
                    <a:pt x="10109" y="3061"/>
                    <a:pt x="10002" y="3061"/>
                  </a:cubicBezTo>
                  <a:lnTo>
                    <a:pt x="7835" y="3061"/>
                  </a:lnTo>
                  <a:lnTo>
                    <a:pt x="7835" y="2477"/>
                  </a:lnTo>
                  <a:close/>
                  <a:moveTo>
                    <a:pt x="5239" y="1"/>
                  </a:moveTo>
                  <a:cubicBezTo>
                    <a:pt x="4679" y="1"/>
                    <a:pt x="4215" y="465"/>
                    <a:pt x="4215" y="1037"/>
                  </a:cubicBezTo>
                  <a:lnTo>
                    <a:pt x="4215" y="1430"/>
                  </a:lnTo>
                  <a:cubicBezTo>
                    <a:pt x="4215" y="1549"/>
                    <a:pt x="4120" y="1644"/>
                    <a:pt x="4001" y="1644"/>
                  </a:cubicBezTo>
                  <a:lnTo>
                    <a:pt x="3846" y="1644"/>
                  </a:lnTo>
                  <a:cubicBezTo>
                    <a:pt x="3560" y="1644"/>
                    <a:pt x="3334" y="1846"/>
                    <a:pt x="3286" y="2120"/>
                  </a:cubicBezTo>
                  <a:lnTo>
                    <a:pt x="977" y="2120"/>
                  </a:lnTo>
                  <a:cubicBezTo>
                    <a:pt x="441" y="2120"/>
                    <a:pt x="0" y="2561"/>
                    <a:pt x="0" y="3097"/>
                  </a:cubicBezTo>
                  <a:lnTo>
                    <a:pt x="0" y="9466"/>
                  </a:lnTo>
                  <a:cubicBezTo>
                    <a:pt x="0" y="10002"/>
                    <a:pt x="441" y="10455"/>
                    <a:pt x="977" y="10455"/>
                  </a:cubicBezTo>
                  <a:lnTo>
                    <a:pt x="10168" y="10455"/>
                  </a:lnTo>
                  <a:cubicBezTo>
                    <a:pt x="10704" y="10455"/>
                    <a:pt x="11145" y="10002"/>
                    <a:pt x="11145" y="9466"/>
                  </a:cubicBezTo>
                  <a:lnTo>
                    <a:pt x="11145" y="3097"/>
                  </a:lnTo>
                  <a:cubicBezTo>
                    <a:pt x="11133" y="2561"/>
                    <a:pt x="10692" y="2120"/>
                    <a:pt x="10156" y="2120"/>
                  </a:cubicBezTo>
                  <a:lnTo>
                    <a:pt x="7846" y="2120"/>
                  </a:lnTo>
                  <a:cubicBezTo>
                    <a:pt x="7799" y="1846"/>
                    <a:pt x="7561" y="1644"/>
                    <a:pt x="7299" y="1644"/>
                  </a:cubicBezTo>
                  <a:lnTo>
                    <a:pt x="7120" y="1644"/>
                  </a:lnTo>
                  <a:cubicBezTo>
                    <a:pt x="7001" y="1644"/>
                    <a:pt x="6906" y="1549"/>
                    <a:pt x="6906" y="1430"/>
                  </a:cubicBezTo>
                  <a:lnTo>
                    <a:pt x="6906" y="1037"/>
                  </a:lnTo>
                  <a:cubicBezTo>
                    <a:pt x="6906" y="465"/>
                    <a:pt x="6442" y="1"/>
                    <a:pt x="588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42"/>
            <p:cNvSpPr/>
            <p:nvPr/>
          </p:nvSpPr>
          <p:spPr>
            <a:xfrm>
              <a:off x="3248835" y="3434380"/>
              <a:ext cx="40580" cy="40962"/>
            </a:xfrm>
            <a:custGeom>
              <a:rect b="b" l="l" r="r" t="t"/>
              <a:pathLst>
                <a:path extrusionOk="0" h="1287" w="1275">
                  <a:moveTo>
                    <a:pt x="643" y="346"/>
                  </a:moveTo>
                  <a:cubicBezTo>
                    <a:pt x="798" y="346"/>
                    <a:pt x="941" y="477"/>
                    <a:pt x="941" y="644"/>
                  </a:cubicBezTo>
                  <a:cubicBezTo>
                    <a:pt x="941" y="811"/>
                    <a:pt x="798" y="942"/>
                    <a:pt x="643" y="942"/>
                  </a:cubicBezTo>
                  <a:cubicBezTo>
                    <a:pt x="477" y="942"/>
                    <a:pt x="346" y="811"/>
                    <a:pt x="346" y="644"/>
                  </a:cubicBezTo>
                  <a:cubicBezTo>
                    <a:pt x="346" y="477"/>
                    <a:pt x="477" y="346"/>
                    <a:pt x="643" y="346"/>
                  </a:cubicBezTo>
                  <a:close/>
                  <a:moveTo>
                    <a:pt x="643" y="1"/>
                  </a:moveTo>
                  <a:cubicBezTo>
                    <a:pt x="286" y="1"/>
                    <a:pt x="0" y="287"/>
                    <a:pt x="0" y="644"/>
                  </a:cubicBezTo>
                  <a:cubicBezTo>
                    <a:pt x="0" y="1001"/>
                    <a:pt x="286" y="1287"/>
                    <a:pt x="643" y="1287"/>
                  </a:cubicBezTo>
                  <a:cubicBezTo>
                    <a:pt x="1001" y="1287"/>
                    <a:pt x="1274" y="1001"/>
                    <a:pt x="1274" y="644"/>
                  </a:cubicBezTo>
                  <a:cubicBezTo>
                    <a:pt x="1274" y="287"/>
                    <a:pt x="1001" y="1"/>
                    <a:pt x="6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42"/>
            <p:cNvSpPr/>
            <p:nvPr/>
          </p:nvSpPr>
          <p:spPr>
            <a:xfrm>
              <a:off x="3183270" y="3524197"/>
              <a:ext cx="181544" cy="115629"/>
            </a:xfrm>
            <a:custGeom>
              <a:rect b="b" l="l" r="r" t="t"/>
              <a:pathLst>
                <a:path extrusionOk="0" h="3633" w="5704">
                  <a:moveTo>
                    <a:pt x="822" y="2227"/>
                  </a:moveTo>
                  <a:cubicBezTo>
                    <a:pt x="1108" y="2227"/>
                    <a:pt x="1346" y="2465"/>
                    <a:pt x="1346" y="2751"/>
                  </a:cubicBezTo>
                  <a:cubicBezTo>
                    <a:pt x="1346" y="3025"/>
                    <a:pt x="1108" y="3263"/>
                    <a:pt x="822" y="3263"/>
                  </a:cubicBezTo>
                  <a:cubicBezTo>
                    <a:pt x="525" y="3263"/>
                    <a:pt x="298" y="3025"/>
                    <a:pt x="298" y="2751"/>
                  </a:cubicBezTo>
                  <a:cubicBezTo>
                    <a:pt x="298" y="2453"/>
                    <a:pt x="536" y="2227"/>
                    <a:pt x="822" y="2227"/>
                  </a:cubicBezTo>
                  <a:close/>
                  <a:moveTo>
                    <a:pt x="5275" y="1"/>
                  </a:moveTo>
                  <a:cubicBezTo>
                    <a:pt x="5275" y="1"/>
                    <a:pt x="5251" y="1"/>
                    <a:pt x="5251" y="25"/>
                  </a:cubicBezTo>
                  <a:lnTo>
                    <a:pt x="4775" y="263"/>
                  </a:lnTo>
                  <a:cubicBezTo>
                    <a:pt x="4692" y="298"/>
                    <a:pt x="4656" y="406"/>
                    <a:pt x="4704" y="501"/>
                  </a:cubicBezTo>
                  <a:cubicBezTo>
                    <a:pt x="4737" y="559"/>
                    <a:pt x="4798" y="594"/>
                    <a:pt x="4861" y="594"/>
                  </a:cubicBezTo>
                  <a:cubicBezTo>
                    <a:pt x="4889" y="594"/>
                    <a:pt x="4916" y="587"/>
                    <a:pt x="4942" y="572"/>
                  </a:cubicBezTo>
                  <a:lnTo>
                    <a:pt x="5061" y="513"/>
                  </a:lnTo>
                  <a:lnTo>
                    <a:pt x="5061" y="513"/>
                  </a:lnTo>
                  <a:cubicBezTo>
                    <a:pt x="4835" y="1287"/>
                    <a:pt x="4442" y="1846"/>
                    <a:pt x="3870" y="2203"/>
                  </a:cubicBezTo>
                  <a:cubicBezTo>
                    <a:pt x="3312" y="2563"/>
                    <a:pt x="2694" y="2644"/>
                    <a:pt x="2247" y="2644"/>
                  </a:cubicBezTo>
                  <a:cubicBezTo>
                    <a:pt x="2027" y="2644"/>
                    <a:pt x="1849" y="2624"/>
                    <a:pt x="1739" y="2608"/>
                  </a:cubicBezTo>
                  <a:cubicBezTo>
                    <a:pt x="1668" y="2192"/>
                    <a:pt x="1310" y="1882"/>
                    <a:pt x="882" y="1882"/>
                  </a:cubicBezTo>
                  <a:cubicBezTo>
                    <a:pt x="394" y="1882"/>
                    <a:pt x="1" y="2287"/>
                    <a:pt x="1" y="2763"/>
                  </a:cubicBezTo>
                  <a:cubicBezTo>
                    <a:pt x="1" y="3239"/>
                    <a:pt x="405" y="3632"/>
                    <a:pt x="882" y="3632"/>
                  </a:cubicBezTo>
                  <a:cubicBezTo>
                    <a:pt x="1298" y="3632"/>
                    <a:pt x="1644" y="3358"/>
                    <a:pt x="1727" y="2965"/>
                  </a:cubicBezTo>
                  <a:cubicBezTo>
                    <a:pt x="1858" y="2989"/>
                    <a:pt x="2037" y="3001"/>
                    <a:pt x="2263" y="3001"/>
                  </a:cubicBezTo>
                  <a:cubicBezTo>
                    <a:pt x="2751" y="3001"/>
                    <a:pt x="3442" y="2906"/>
                    <a:pt x="4061" y="2513"/>
                  </a:cubicBezTo>
                  <a:cubicBezTo>
                    <a:pt x="4692" y="2108"/>
                    <a:pt x="5120" y="1501"/>
                    <a:pt x="5394" y="679"/>
                  </a:cubicBezTo>
                  <a:lnTo>
                    <a:pt x="5418" y="727"/>
                  </a:lnTo>
                  <a:cubicBezTo>
                    <a:pt x="5454" y="787"/>
                    <a:pt x="5513" y="822"/>
                    <a:pt x="5585" y="822"/>
                  </a:cubicBezTo>
                  <a:cubicBezTo>
                    <a:pt x="5620" y="822"/>
                    <a:pt x="5644" y="822"/>
                    <a:pt x="5656" y="810"/>
                  </a:cubicBezTo>
                  <a:cubicBezTo>
                    <a:pt x="5680" y="751"/>
                    <a:pt x="5704" y="632"/>
                    <a:pt x="5656" y="560"/>
                  </a:cubicBezTo>
                  <a:lnTo>
                    <a:pt x="5418" y="84"/>
                  </a:lnTo>
                  <a:cubicBezTo>
                    <a:pt x="5418" y="84"/>
                    <a:pt x="5418" y="60"/>
                    <a:pt x="5406" y="60"/>
                  </a:cubicBezTo>
                  <a:cubicBezTo>
                    <a:pt x="5394" y="48"/>
                    <a:pt x="5394" y="36"/>
                    <a:pt x="5370" y="36"/>
                  </a:cubicBezTo>
                  <a:lnTo>
                    <a:pt x="5358" y="25"/>
                  </a:lnTo>
                  <a:cubicBezTo>
                    <a:pt x="5358" y="25"/>
                    <a:pt x="5347" y="25"/>
                    <a:pt x="53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42"/>
            <p:cNvSpPr/>
            <p:nvPr/>
          </p:nvSpPr>
          <p:spPr>
            <a:xfrm>
              <a:off x="3157872" y="3516050"/>
              <a:ext cx="34915" cy="33578"/>
            </a:xfrm>
            <a:custGeom>
              <a:rect b="b" l="l" r="r" t="t"/>
              <a:pathLst>
                <a:path extrusionOk="0" h="1055" w="1097">
                  <a:moveTo>
                    <a:pt x="197" y="1"/>
                  </a:moveTo>
                  <a:cubicBezTo>
                    <a:pt x="153" y="1"/>
                    <a:pt x="108" y="19"/>
                    <a:pt x="72" y="54"/>
                  </a:cubicBezTo>
                  <a:cubicBezTo>
                    <a:pt x="1" y="126"/>
                    <a:pt x="1" y="233"/>
                    <a:pt x="72" y="304"/>
                  </a:cubicBezTo>
                  <a:lnTo>
                    <a:pt x="299" y="531"/>
                  </a:lnTo>
                  <a:lnTo>
                    <a:pt x="72" y="757"/>
                  </a:lnTo>
                  <a:cubicBezTo>
                    <a:pt x="1" y="828"/>
                    <a:pt x="1" y="935"/>
                    <a:pt x="72" y="1007"/>
                  </a:cubicBezTo>
                  <a:cubicBezTo>
                    <a:pt x="108" y="1043"/>
                    <a:pt x="144" y="1054"/>
                    <a:pt x="191" y="1054"/>
                  </a:cubicBezTo>
                  <a:cubicBezTo>
                    <a:pt x="239" y="1054"/>
                    <a:pt x="275" y="1043"/>
                    <a:pt x="311" y="1007"/>
                  </a:cubicBezTo>
                  <a:lnTo>
                    <a:pt x="537" y="781"/>
                  </a:lnTo>
                  <a:lnTo>
                    <a:pt x="751" y="1007"/>
                  </a:lnTo>
                  <a:cubicBezTo>
                    <a:pt x="787" y="1043"/>
                    <a:pt x="834" y="1054"/>
                    <a:pt x="870" y="1054"/>
                  </a:cubicBezTo>
                  <a:cubicBezTo>
                    <a:pt x="918" y="1054"/>
                    <a:pt x="965" y="1043"/>
                    <a:pt x="989" y="1007"/>
                  </a:cubicBezTo>
                  <a:cubicBezTo>
                    <a:pt x="1073" y="935"/>
                    <a:pt x="1073" y="828"/>
                    <a:pt x="989" y="757"/>
                  </a:cubicBezTo>
                  <a:lnTo>
                    <a:pt x="799" y="531"/>
                  </a:lnTo>
                  <a:lnTo>
                    <a:pt x="1025" y="304"/>
                  </a:lnTo>
                  <a:cubicBezTo>
                    <a:pt x="1096" y="233"/>
                    <a:pt x="1096" y="126"/>
                    <a:pt x="1025" y="54"/>
                  </a:cubicBezTo>
                  <a:cubicBezTo>
                    <a:pt x="989" y="19"/>
                    <a:pt x="945" y="1"/>
                    <a:pt x="900" y="1"/>
                  </a:cubicBezTo>
                  <a:cubicBezTo>
                    <a:pt x="855" y="1"/>
                    <a:pt x="811" y="19"/>
                    <a:pt x="775" y="54"/>
                  </a:cubicBezTo>
                  <a:lnTo>
                    <a:pt x="549" y="281"/>
                  </a:lnTo>
                  <a:lnTo>
                    <a:pt x="322" y="54"/>
                  </a:lnTo>
                  <a:cubicBezTo>
                    <a:pt x="287" y="19"/>
                    <a:pt x="242" y="1"/>
                    <a:pt x="19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42"/>
            <p:cNvSpPr/>
            <p:nvPr/>
          </p:nvSpPr>
          <p:spPr>
            <a:xfrm>
              <a:off x="3351892" y="3605485"/>
              <a:ext cx="35297" cy="33578"/>
            </a:xfrm>
            <a:custGeom>
              <a:rect b="b" l="l" r="r" t="t"/>
              <a:pathLst>
                <a:path extrusionOk="0" h="1055" w="1109">
                  <a:moveTo>
                    <a:pt x="208" y="1"/>
                  </a:moveTo>
                  <a:cubicBezTo>
                    <a:pt x="162" y="1"/>
                    <a:pt x="114" y="19"/>
                    <a:pt x="72" y="54"/>
                  </a:cubicBezTo>
                  <a:cubicBezTo>
                    <a:pt x="1" y="138"/>
                    <a:pt x="1" y="233"/>
                    <a:pt x="72" y="316"/>
                  </a:cubicBezTo>
                  <a:lnTo>
                    <a:pt x="299" y="530"/>
                  </a:lnTo>
                  <a:lnTo>
                    <a:pt x="72" y="757"/>
                  </a:lnTo>
                  <a:cubicBezTo>
                    <a:pt x="1" y="828"/>
                    <a:pt x="1" y="935"/>
                    <a:pt x="72" y="1007"/>
                  </a:cubicBezTo>
                  <a:cubicBezTo>
                    <a:pt x="108" y="1042"/>
                    <a:pt x="156" y="1054"/>
                    <a:pt x="191" y="1054"/>
                  </a:cubicBezTo>
                  <a:cubicBezTo>
                    <a:pt x="239" y="1054"/>
                    <a:pt x="287" y="1042"/>
                    <a:pt x="311" y="1007"/>
                  </a:cubicBezTo>
                  <a:lnTo>
                    <a:pt x="537" y="792"/>
                  </a:lnTo>
                  <a:lnTo>
                    <a:pt x="763" y="1007"/>
                  </a:lnTo>
                  <a:cubicBezTo>
                    <a:pt x="787" y="1042"/>
                    <a:pt x="834" y="1054"/>
                    <a:pt x="882" y="1054"/>
                  </a:cubicBezTo>
                  <a:cubicBezTo>
                    <a:pt x="930" y="1054"/>
                    <a:pt x="965" y="1042"/>
                    <a:pt x="1001" y="1007"/>
                  </a:cubicBezTo>
                  <a:cubicBezTo>
                    <a:pt x="1073" y="935"/>
                    <a:pt x="1073" y="828"/>
                    <a:pt x="1001" y="757"/>
                  </a:cubicBezTo>
                  <a:lnTo>
                    <a:pt x="811" y="530"/>
                  </a:lnTo>
                  <a:lnTo>
                    <a:pt x="1037" y="316"/>
                  </a:lnTo>
                  <a:cubicBezTo>
                    <a:pt x="1108" y="233"/>
                    <a:pt x="1108" y="138"/>
                    <a:pt x="1037" y="54"/>
                  </a:cubicBezTo>
                  <a:cubicBezTo>
                    <a:pt x="995" y="19"/>
                    <a:pt x="950" y="1"/>
                    <a:pt x="906" y="1"/>
                  </a:cubicBezTo>
                  <a:cubicBezTo>
                    <a:pt x="861" y="1"/>
                    <a:pt x="817" y="19"/>
                    <a:pt x="775" y="54"/>
                  </a:cubicBezTo>
                  <a:lnTo>
                    <a:pt x="561" y="280"/>
                  </a:lnTo>
                  <a:lnTo>
                    <a:pt x="334" y="54"/>
                  </a:lnTo>
                  <a:cubicBezTo>
                    <a:pt x="299" y="19"/>
                    <a:pt x="254" y="1"/>
                    <a:pt x="20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42"/>
            <p:cNvSpPr/>
            <p:nvPr/>
          </p:nvSpPr>
          <p:spPr>
            <a:xfrm>
              <a:off x="3254882" y="3531231"/>
              <a:ext cx="35297" cy="33546"/>
            </a:xfrm>
            <a:custGeom>
              <a:rect b="b" l="l" r="r" t="t"/>
              <a:pathLst>
                <a:path extrusionOk="0" h="1054" w="1109">
                  <a:moveTo>
                    <a:pt x="199" y="0"/>
                  </a:moveTo>
                  <a:cubicBezTo>
                    <a:pt x="153" y="0"/>
                    <a:pt x="108" y="18"/>
                    <a:pt x="72" y="54"/>
                  </a:cubicBezTo>
                  <a:cubicBezTo>
                    <a:pt x="1" y="125"/>
                    <a:pt x="1" y="232"/>
                    <a:pt x="72" y="304"/>
                  </a:cubicBezTo>
                  <a:lnTo>
                    <a:pt x="299" y="530"/>
                  </a:lnTo>
                  <a:lnTo>
                    <a:pt x="72" y="756"/>
                  </a:lnTo>
                  <a:cubicBezTo>
                    <a:pt x="1" y="828"/>
                    <a:pt x="1" y="935"/>
                    <a:pt x="72" y="1006"/>
                  </a:cubicBezTo>
                  <a:cubicBezTo>
                    <a:pt x="108" y="1042"/>
                    <a:pt x="144" y="1054"/>
                    <a:pt x="191" y="1054"/>
                  </a:cubicBezTo>
                  <a:cubicBezTo>
                    <a:pt x="239" y="1054"/>
                    <a:pt x="287" y="1042"/>
                    <a:pt x="311" y="1006"/>
                  </a:cubicBezTo>
                  <a:lnTo>
                    <a:pt x="537" y="780"/>
                  </a:lnTo>
                  <a:lnTo>
                    <a:pt x="763" y="1006"/>
                  </a:lnTo>
                  <a:cubicBezTo>
                    <a:pt x="787" y="1042"/>
                    <a:pt x="834" y="1054"/>
                    <a:pt x="882" y="1054"/>
                  </a:cubicBezTo>
                  <a:cubicBezTo>
                    <a:pt x="918" y="1054"/>
                    <a:pt x="965" y="1042"/>
                    <a:pt x="1001" y="1006"/>
                  </a:cubicBezTo>
                  <a:cubicBezTo>
                    <a:pt x="1073" y="935"/>
                    <a:pt x="1073" y="828"/>
                    <a:pt x="1001" y="756"/>
                  </a:cubicBezTo>
                  <a:lnTo>
                    <a:pt x="811" y="530"/>
                  </a:lnTo>
                  <a:lnTo>
                    <a:pt x="1025" y="304"/>
                  </a:lnTo>
                  <a:cubicBezTo>
                    <a:pt x="1108" y="232"/>
                    <a:pt x="1108" y="125"/>
                    <a:pt x="1025" y="54"/>
                  </a:cubicBezTo>
                  <a:cubicBezTo>
                    <a:pt x="989" y="18"/>
                    <a:pt x="945" y="0"/>
                    <a:pt x="900" y="0"/>
                  </a:cubicBezTo>
                  <a:cubicBezTo>
                    <a:pt x="855" y="0"/>
                    <a:pt x="811" y="18"/>
                    <a:pt x="775" y="54"/>
                  </a:cubicBezTo>
                  <a:lnTo>
                    <a:pt x="549" y="280"/>
                  </a:lnTo>
                  <a:lnTo>
                    <a:pt x="334" y="54"/>
                  </a:lnTo>
                  <a:cubicBezTo>
                    <a:pt x="293" y="18"/>
                    <a:pt x="245" y="0"/>
                    <a:pt x="1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5" name="Shape 1135"/>
        <p:cNvGrpSpPr/>
        <p:nvPr/>
      </p:nvGrpSpPr>
      <p:grpSpPr>
        <a:xfrm>
          <a:off x="0" y="0"/>
          <a:ext cx="0" cy="0"/>
          <a:chOff x="0" y="0"/>
          <a:chExt cx="0" cy="0"/>
        </a:xfrm>
      </p:grpSpPr>
      <p:sp>
        <p:nvSpPr>
          <p:cNvPr id="1136" name="Google Shape;1136;p4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 </a:t>
            </a:r>
            <a:r>
              <a:rPr lang="en"/>
              <a:t>business conference infographics</a:t>
            </a:r>
            <a:endParaRPr/>
          </a:p>
        </p:txBody>
      </p:sp>
      <p:graphicFrame>
        <p:nvGraphicFramePr>
          <p:cNvPr id="1137" name="Google Shape;1137;p43"/>
          <p:cNvGraphicFramePr/>
          <p:nvPr/>
        </p:nvGraphicFramePr>
        <p:xfrm>
          <a:off x="984825" y="1340300"/>
          <a:ext cx="3000000" cy="3000000"/>
        </p:xfrm>
        <a:graphic>
          <a:graphicData uri="http://schemas.openxmlformats.org/drawingml/2006/table">
            <a:tbl>
              <a:tblPr>
                <a:noFill/>
                <a:tableStyleId>{F7785671-B684-49AA-96CA-93F374E80BD6}</a:tableStyleId>
              </a:tblPr>
              <a:tblGrid>
                <a:gridCol w="1036725"/>
                <a:gridCol w="2550450"/>
                <a:gridCol w="3587175"/>
              </a:tblGrid>
              <a:tr h="461600">
                <a:tc gridSpan="3">
                  <a:txBody>
                    <a:bodyPr/>
                    <a:lstStyle/>
                    <a:p>
                      <a:pPr indent="0" lvl="0" marL="0" rtl="0" algn="ctr">
                        <a:spcBef>
                          <a:spcPts val="0"/>
                        </a:spcBef>
                        <a:spcAft>
                          <a:spcPts val="0"/>
                        </a:spcAft>
                        <a:buNone/>
                      </a:pPr>
                      <a:r>
                        <a:rPr lang="en" sz="2200">
                          <a:solidFill>
                            <a:schemeClr val="accent2"/>
                          </a:solidFill>
                          <a:latin typeface="DM Serif Display"/>
                          <a:ea typeface="DM Serif Display"/>
                          <a:cs typeface="DM Serif Display"/>
                          <a:sym typeface="DM Serif Display"/>
                        </a:rPr>
                        <a:t>Conference schedule</a:t>
                      </a:r>
                      <a:endParaRPr sz="2200">
                        <a:solidFill>
                          <a:schemeClr val="accent2"/>
                        </a:solidFill>
                        <a:latin typeface="DM Serif Display"/>
                        <a:ea typeface="DM Serif Display"/>
                        <a:cs typeface="DM Serif Display"/>
                        <a:sym typeface="DM Serif Display"/>
                      </a:endParaRPr>
                    </a:p>
                  </a:txBody>
                  <a:tcPr marT="91425" marB="91425" marR="91425" marL="91425" anchor="ctr">
                    <a:lnL cap="flat" cmpd="sng" w="38100">
                      <a:solidFill>
                        <a:srgbClr val="42279D">
                          <a:alpha val="0"/>
                        </a:srgbClr>
                      </a:solidFill>
                      <a:prstDash val="solid"/>
                      <a:round/>
                      <a:headEnd len="sm" w="sm" type="none"/>
                      <a:tailEnd len="sm" w="sm" type="none"/>
                    </a:lnL>
                    <a:lnR cap="flat" cmpd="sng" w="38100">
                      <a:solidFill>
                        <a:srgbClr val="42279D">
                          <a:alpha val="0"/>
                        </a:srgbClr>
                      </a:solidFill>
                      <a:prstDash val="solid"/>
                      <a:round/>
                      <a:headEnd len="sm" w="sm" type="none"/>
                      <a:tailEnd len="sm" w="sm" type="none"/>
                    </a:lnR>
                    <a:lnT cap="flat" cmpd="sng" w="38100">
                      <a:solidFill>
                        <a:srgbClr val="42279D">
                          <a:alpha val="0"/>
                        </a:srgbClr>
                      </a:solidFill>
                      <a:prstDash val="solid"/>
                      <a:round/>
                      <a:headEnd len="sm" w="sm" type="none"/>
                      <a:tailEnd len="sm" w="sm" type="none"/>
                    </a:lnT>
                    <a:lnB cap="flat" cmpd="sng" w="9525">
                      <a:solidFill>
                        <a:schemeClr val="accent2"/>
                      </a:solidFill>
                      <a:prstDash val="solid"/>
                      <a:round/>
                      <a:headEnd len="sm" w="sm" type="none"/>
                      <a:tailEnd len="sm" w="sm" type="none"/>
                    </a:lnB>
                  </a:tcPr>
                </a:tc>
                <a:tc hMerge="1"/>
                <a:tc hMerge="1"/>
              </a:tr>
              <a:tr h="461600">
                <a:tc>
                  <a:txBody>
                    <a:bodyPr/>
                    <a:lstStyle/>
                    <a:p>
                      <a:pPr indent="0" lvl="0" marL="0" rtl="0" algn="ctr">
                        <a:spcBef>
                          <a:spcPts val="0"/>
                        </a:spcBef>
                        <a:spcAft>
                          <a:spcPts val="0"/>
                        </a:spcAft>
                        <a:buNone/>
                      </a:pPr>
                      <a:r>
                        <a:t/>
                      </a:r>
                      <a:endParaRPr sz="2200">
                        <a:solidFill>
                          <a:schemeClr val="accent2"/>
                        </a:solidFill>
                        <a:latin typeface="DM Serif Display"/>
                        <a:ea typeface="DM Serif Display"/>
                        <a:cs typeface="DM Serif Display"/>
                        <a:sym typeface="DM Serif Display"/>
                      </a:endParaRPr>
                    </a:p>
                  </a:txBody>
                  <a:tcPr marT="91425" marB="91425" marR="91425" marL="91425" anchor="ctr">
                    <a:lnL cap="flat" cmpd="sng" w="38100">
                      <a:solidFill>
                        <a:srgbClr val="42279D">
                          <a:alpha val="0"/>
                        </a:srgbClr>
                      </a:solidFill>
                      <a:prstDash val="solid"/>
                      <a:round/>
                      <a:headEnd len="sm" w="sm" type="none"/>
                      <a:tailEnd len="sm" w="sm" type="none"/>
                    </a:lnL>
                    <a:lnR cap="flat" cmpd="sng" w="38100">
                      <a:solidFill>
                        <a:srgbClr val="42279D">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 sz="2200">
                          <a:solidFill>
                            <a:schemeClr val="accent2"/>
                          </a:solidFill>
                          <a:latin typeface="DM Serif Display"/>
                          <a:ea typeface="DM Serif Display"/>
                          <a:cs typeface="DM Serif Display"/>
                          <a:sym typeface="DM Serif Display"/>
                        </a:rPr>
                        <a:t>Activity</a:t>
                      </a:r>
                      <a:endParaRPr sz="2200">
                        <a:solidFill>
                          <a:schemeClr val="accent2"/>
                        </a:solidFill>
                        <a:latin typeface="DM Serif Display"/>
                        <a:ea typeface="DM Serif Display"/>
                        <a:cs typeface="DM Serif Display"/>
                        <a:sym typeface="DM Serif Display"/>
                      </a:endParaRPr>
                    </a:p>
                  </a:txBody>
                  <a:tcPr marT="91425" marB="91425" marR="91425" marL="91425" anchor="ctr">
                    <a:lnL cap="flat" cmpd="sng" w="38100">
                      <a:solidFill>
                        <a:srgbClr val="42279D">
                          <a:alpha val="0"/>
                        </a:srgbClr>
                      </a:solidFill>
                      <a:prstDash val="solid"/>
                      <a:round/>
                      <a:headEnd len="sm" w="sm" type="none"/>
                      <a:tailEnd len="sm" w="sm" type="none"/>
                    </a:lnL>
                    <a:lnR cap="flat" cmpd="sng" w="38100">
                      <a:solidFill>
                        <a:srgbClr val="42279D">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 sz="2200">
                          <a:solidFill>
                            <a:schemeClr val="accent2"/>
                          </a:solidFill>
                          <a:latin typeface="DM Serif Display"/>
                          <a:ea typeface="DM Serif Display"/>
                          <a:cs typeface="DM Serif Display"/>
                          <a:sym typeface="DM Serif Display"/>
                        </a:rPr>
                        <a:t>Title</a:t>
                      </a:r>
                      <a:endParaRPr sz="2200">
                        <a:solidFill>
                          <a:schemeClr val="accent2"/>
                        </a:solidFill>
                        <a:latin typeface="DM Serif Display"/>
                        <a:ea typeface="DM Serif Display"/>
                        <a:cs typeface="DM Serif Display"/>
                        <a:sym typeface="DM Serif Display"/>
                      </a:endParaRPr>
                    </a:p>
                  </a:txBody>
                  <a:tcPr marT="91425" marB="91425" marR="91425" marL="91425" anchor="ctr">
                    <a:lnL cap="flat" cmpd="sng" w="38100">
                      <a:solidFill>
                        <a:srgbClr val="42279D">
                          <a:alpha val="0"/>
                        </a:srgbClr>
                      </a:solidFill>
                      <a:prstDash val="solid"/>
                      <a:round/>
                      <a:headEnd len="sm" w="sm" type="none"/>
                      <a:tailEnd len="sm" w="sm" type="none"/>
                    </a:lnL>
                    <a:lnR cap="flat" cmpd="sng" w="38100">
                      <a:solidFill>
                        <a:srgbClr val="42279D">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15825">
                <a:tc>
                  <a:txBody>
                    <a:bodyPr/>
                    <a:lstStyle/>
                    <a:p>
                      <a:pPr indent="0" lvl="0" marL="0" rtl="0" algn="ctr">
                        <a:spcBef>
                          <a:spcPts val="0"/>
                        </a:spcBef>
                        <a:spcAft>
                          <a:spcPts val="0"/>
                        </a:spcAft>
                        <a:buNone/>
                      </a:pPr>
                      <a:r>
                        <a:rPr lang="en">
                          <a:solidFill>
                            <a:schemeClr val="accent2"/>
                          </a:solidFill>
                          <a:latin typeface="Open Sans"/>
                          <a:ea typeface="Open Sans"/>
                          <a:cs typeface="Open Sans"/>
                          <a:sym typeface="Open Sans"/>
                        </a:rPr>
                        <a:t>17:00</a:t>
                      </a:r>
                      <a:endParaRPr>
                        <a:solidFill>
                          <a:schemeClr val="accent2"/>
                        </a:solidFill>
                        <a:latin typeface="Open Sans"/>
                        <a:ea typeface="Open Sans"/>
                        <a:cs typeface="Open Sans"/>
                        <a:sym typeface="Open Sans"/>
                      </a:endParaRPr>
                    </a:p>
                  </a:txBody>
                  <a:tcPr marT="91425" marB="91425" marR="91425" marL="91425" anchor="ctr">
                    <a:lnL cap="flat" cmpd="sng" w="38100">
                      <a:solidFill>
                        <a:srgbClr val="42279D">
                          <a:alpha val="0"/>
                        </a:srgbClr>
                      </a:solidFill>
                      <a:prstDash val="solid"/>
                      <a:round/>
                      <a:headEnd len="sm" w="sm" type="none"/>
                      <a:tailEnd len="sm" w="sm" type="none"/>
                    </a:lnL>
                    <a:lnR cap="flat" cmpd="sng" w="38100">
                      <a:solidFill>
                        <a:srgbClr val="42279D">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2"/>
                          </a:solidFill>
                          <a:latin typeface="Open Sans"/>
                          <a:ea typeface="Open Sans"/>
                          <a:cs typeface="Open Sans"/>
                          <a:sym typeface="Open Sans"/>
                        </a:rPr>
                        <a:t>Talk</a:t>
                      </a:r>
                      <a:endParaRPr>
                        <a:solidFill>
                          <a:schemeClr val="accent2"/>
                        </a:solidFill>
                        <a:latin typeface="Open Sans"/>
                        <a:ea typeface="Open Sans"/>
                        <a:cs typeface="Open Sans"/>
                        <a:sym typeface="Open Sans"/>
                      </a:endParaRPr>
                    </a:p>
                  </a:txBody>
                  <a:tcPr marT="91425" marB="91425" marR="91425" marL="91425" anchor="ctr">
                    <a:lnL cap="flat" cmpd="sng" w="38100">
                      <a:solidFill>
                        <a:srgbClr val="42279D">
                          <a:alpha val="0"/>
                        </a:srgbClr>
                      </a:solidFill>
                      <a:prstDash val="solid"/>
                      <a:round/>
                      <a:headEnd len="sm" w="sm" type="none"/>
                      <a:tailEnd len="sm" w="sm" type="none"/>
                    </a:lnL>
                    <a:lnR cap="flat" cmpd="sng" w="38100">
                      <a:solidFill>
                        <a:srgbClr val="42279D">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2"/>
                          </a:solidFill>
                          <a:latin typeface="Open Sans"/>
                          <a:ea typeface="Open Sans"/>
                          <a:cs typeface="Open Sans"/>
                          <a:sym typeface="Open Sans"/>
                        </a:rPr>
                        <a:t>Venus has a nice name</a:t>
                      </a:r>
                      <a:endParaRPr>
                        <a:solidFill>
                          <a:schemeClr val="accent2"/>
                        </a:solidFill>
                        <a:latin typeface="Open Sans"/>
                        <a:ea typeface="Open Sans"/>
                        <a:cs typeface="Open Sans"/>
                        <a:sym typeface="Open Sans"/>
                      </a:endParaRPr>
                    </a:p>
                  </a:txBody>
                  <a:tcPr marT="91425" marB="91425" marR="91425" marL="91425" anchor="ctr">
                    <a:lnL cap="flat" cmpd="sng" w="38100">
                      <a:solidFill>
                        <a:srgbClr val="42279D">
                          <a:alpha val="0"/>
                        </a:srgbClr>
                      </a:solidFill>
                      <a:prstDash val="solid"/>
                      <a:round/>
                      <a:headEnd len="sm" w="sm" type="none"/>
                      <a:tailEnd len="sm" w="sm" type="none"/>
                    </a:lnL>
                    <a:lnR cap="flat" cmpd="sng" w="38100">
                      <a:solidFill>
                        <a:srgbClr val="42279D">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15825">
                <a:tc>
                  <a:txBody>
                    <a:bodyPr/>
                    <a:lstStyle/>
                    <a:p>
                      <a:pPr indent="0" lvl="0" marL="0" rtl="0" algn="ctr">
                        <a:spcBef>
                          <a:spcPts val="0"/>
                        </a:spcBef>
                        <a:spcAft>
                          <a:spcPts val="0"/>
                        </a:spcAft>
                        <a:buNone/>
                      </a:pPr>
                      <a:r>
                        <a:rPr lang="en">
                          <a:solidFill>
                            <a:schemeClr val="accent2"/>
                          </a:solidFill>
                          <a:latin typeface="Open Sans"/>
                          <a:ea typeface="Open Sans"/>
                          <a:cs typeface="Open Sans"/>
                          <a:sym typeface="Open Sans"/>
                        </a:rPr>
                        <a:t>18:30</a:t>
                      </a:r>
                      <a:endParaRPr>
                        <a:solidFill>
                          <a:schemeClr val="accent2"/>
                        </a:solidFill>
                        <a:latin typeface="Open Sans"/>
                        <a:ea typeface="Open Sans"/>
                        <a:cs typeface="Open Sans"/>
                        <a:sym typeface="Open Sans"/>
                      </a:endParaRPr>
                    </a:p>
                  </a:txBody>
                  <a:tcPr marT="91425" marB="91425" marR="91425" marL="91425" anchor="ctr">
                    <a:lnL cap="flat" cmpd="sng" w="38100">
                      <a:solidFill>
                        <a:srgbClr val="42279D">
                          <a:alpha val="0"/>
                        </a:srgbClr>
                      </a:solidFill>
                      <a:prstDash val="solid"/>
                      <a:round/>
                      <a:headEnd len="sm" w="sm" type="none"/>
                      <a:tailEnd len="sm" w="sm" type="none"/>
                    </a:lnL>
                    <a:lnR cap="flat" cmpd="sng" w="38100">
                      <a:solidFill>
                        <a:srgbClr val="42279D">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2"/>
                          </a:solidFill>
                          <a:latin typeface="Open Sans"/>
                          <a:ea typeface="Open Sans"/>
                          <a:cs typeface="Open Sans"/>
                          <a:sym typeface="Open Sans"/>
                        </a:rPr>
                        <a:t>Workshop</a:t>
                      </a:r>
                      <a:endParaRPr>
                        <a:solidFill>
                          <a:schemeClr val="accent2"/>
                        </a:solidFill>
                        <a:latin typeface="Open Sans"/>
                        <a:ea typeface="Open Sans"/>
                        <a:cs typeface="Open Sans"/>
                        <a:sym typeface="Open Sans"/>
                      </a:endParaRPr>
                    </a:p>
                  </a:txBody>
                  <a:tcPr marT="91425" marB="91425" marR="91425" marL="91425" anchor="ctr">
                    <a:lnL cap="flat" cmpd="sng" w="38100">
                      <a:solidFill>
                        <a:srgbClr val="42279D">
                          <a:alpha val="0"/>
                        </a:srgbClr>
                      </a:solidFill>
                      <a:prstDash val="solid"/>
                      <a:round/>
                      <a:headEnd len="sm" w="sm" type="none"/>
                      <a:tailEnd len="sm" w="sm" type="none"/>
                    </a:lnL>
                    <a:lnR cap="flat" cmpd="sng" w="38100">
                      <a:solidFill>
                        <a:srgbClr val="42279D">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2"/>
                          </a:solidFill>
                          <a:latin typeface="Open Sans"/>
                          <a:ea typeface="Open Sans"/>
                          <a:cs typeface="Open Sans"/>
                          <a:sym typeface="Open Sans"/>
                        </a:rPr>
                        <a:t>Despite being red, Mars is cold</a:t>
                      </a:r>
                      <a:endParaRPr>
                        <a:solidFill>
                          <a:schemeClr val="accent2"/>
                        </a:solidFill>
                        <a:latin typeface="Open Sans"/>
                        <a:ea typeface="Open Sans"/>
                        <a:cs typeface="Open Sans"/>
                        <a:sym typeface="Open Sans"/>
                      </a:endParaRPr>
                    </a:p>
                  </a:txBody>
                  <a:tcPr marT="91425" marB="91425" marR="91425" marL="91425" anchor="ctr">
                    <a:lnL cap="flat" cmpd="sng" w="38100">
                      <a:solidFill>
                        <a:srgbClr val="42279D">
                          <a:alpha val="0"/>
                        </a:srgbClr>
                      </a:solidFill>
                      <a:prstDash val="solid"/>
                      <a:round/>
                      <a:headEnd len="sm" w="sm" type="none"/>
                      <a:tailEnd len="sm" w="sm" type="none"/>
                    </a:lnL>
                    <a:lnR cap="flat" cmpd="sng" w="38100">
                      <a:solidFill>
                        <a:srgbClr val="42279D">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15825">
                <a:tc>
                  <a:txBody>
                    <a:bodyPr/>
                    <a:lstStyle/>
                    <a:p>
                      <a:pPr indent="0" lvl="0" marL="0" rtl="0" algn="ctr">
                        <a:spcBef>
                          <a:spcPts val="0"/>
                        </a:spcBef>
                        <a:spcAft>
                          <a:spcPts val="0"/>
                        </a:spcAft>
                        <a:buNone/>
                      </a:pPr>
                      <a:r>
                        <a:rPr lang="en">
                          <a:solidFill>
                            <a:schemeClr val="accent2"/>
                          </a:solidFill>
                          <a:latin typeface="Open Sans"/>
                          <a:ea typeface="Open Sans"/>
                          <a:cs typeface="Open Sans"/>
                          <a:sym typeface="Open Sans"/>
                        </a:rPr>
                        <a:t>19:00</a:t>
                      </a:r>
                      <a:endParaRPr>
                        <a:solidFill>
                          <a:schemeClr val="accent2"/>
                        </a:solidFill>
                        <a:latin typeface="Open Sans"/>
                        <a:ea typeface="Open Sans"/>
                        <a:cs typeface="Open Sans"/>
                        <a:sym typeface="Open Sans"/>
                      </a:endParaRPr>
                    </a:p>
                  </a:txBody>
                  <a:tcPr marT="91425" marB="91425" marR="91425" marL="91425" anchor="ctr">
                    <a:lnL cap="flat" cmpd="sng" w="38100">
                      <a:solidFill>
                        <a:srgbClr val="42279D">
                          <a:alpha val="0"/>
                        </a:srgbClr>
                      </a:solidFill>
                      <a:prstDash val="solid"/>
                      <a:round/>
                      <a:headEnd len="sm" w="sm" type="none"/>
                      <a:tailEnd len="sm" w="sm" type="none"/>
                    </a:lnL>
                    <a:lnR cap="flat" cmpd="sng" w="38100">
                      <a:solidFill>
                        <a:srgbClr val="42279D">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2"/>
                          </a:solidFill>
                          <a:latin typeface="Open Sans"/>
                          <a:ea typeface="Open Sans"/>
                          <a:cs typeface="Open Sans"/>
                          <a:sym typeface="Open Sans"/>
                        </a:rPr>
                        <a:t>Debate</a:t>
                      </a:r>
                      <a:endParaRPr>
                        <a:solidFill>
                          <a:schemeClr val="accent2"/>
                        </a:solidFill>
                        <a:latin typeface="Open Sans"/>
                        <a:ea typeface="Open Sans"/>
                        <a:cs typeface="Open Sans"/>
                        <a:sym typeface="Open Sans"/>
                      </a:endParaRPr>
                    </a:p>
                  </a:txBody>
                  <a:tcPr marT="91425" marB="91425" marR="91425" marL="91425" anchor="ctr">
                    <a:lnL cap="flat" cmpd="sng" w="38100">
                      <a:solidFill>
                        <a:srgbClr val="42279D">
                          <a:alpha val="0"/>
                        </a:srgbClr>
                      </a:solidFill>
                      <a:prstDash val="solid"/>
                      <a:round/>
                      <a:headEnd len="sm" w="sm" type="none"/>
                      <a:tailEnd len="sm" w="sm" type="none"/>
                    </a:lnL>
                    <a:lnR cap="flat" cmpd="sng" w="38100">
                      <a:solidFill>
                        <a:srgbClr val="42279D">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2"/>
                          </a:solidFill>
                          <a:latin typeface="Open Sans"/>
                          <a:ea typeface="Open Sans"/>
                          <a:cs typeface="Open Sans"/>
                          <a:sym typeface="Open Sans"/>
                        </a:rPr>
                        <a:t>Jupiter is the biggest planet</a:t>
                      </a:r>
                      <a:endParaRPr>
                        <a:solidFill>
                          <a:schemeClr val="accent2"/>
                        </a:solidFill>
                        <a:latin typeface="Open Sans"/>
                        <a:ea typeface="Open Sans"/>
                        <a:cs typeface="Open Sans"/>
                        <a:sym typeface="Open Sans"/>
                      </a:endParaRPr>
                    </a:p>
                  </a:txBody>
                  <a:tcPr marT="91425" marB="91425" marR="91425" marL="91425" anchor="ctr">
                    <a:lnL cap="flat" cmpd="sng" w="38100">
                      <a:solidFill>
                        <a:srgbClr val="42279D">
                          <a:alpha val="0"/>
                        </a:srgbClr>
                      </a:solidFill>
                      <a:prstDash val="solid"/>
                      <a:round/>
                      <a:headEnd len="sm" w="sm" type="none"/>
                      <a:tailEnd len="sm" w="sm" type="none"/>
                    </a:lnL>
                    <a:lnR cap="flat" cmpd="sng" w="38100">
                      <a:solidFill>
                        <a:srgbClr val="42279D">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15825">
                <a:tc>
                  <a:txBody>
                    <a:bodyPr/>
                    <a:lstStyle/>
                    <a:p>
                      <a:pPr indent="0" lvl="0" marL="0" rtl="0" algn="ctr">
                        <a:spcBef>
                          <a:spcPts val="0"/>
                        </a:spcBef>
                        <a:spcAft>
                          <a:spcPts val="0"/>
                        </a:spcAft>
                        <a:buNone/>
                      </a:pPr>
                      <a:r>
                        <a:rPr lang="en">
                          <a:solidFill>
                            <a:schemeClr val="accent2"/>
                          </a:solidFill>
                          <a:latin typeface="Open Sans"/>
                          <a:ea typeface="Open Sans"/>
                          <a:cs typeface="Open Sans"/>
                          <a:sym typeface="Open Sans"/>
                        </a:rPr>
                        <a:t>20:00</a:t>
                      </a:r>
                      <a:endParaRPr>
                        <a:solidFill>
                          <a:schemeClr val="accent2"/>
                        </a:solidFill>
                        <a:latin typeface="Open Sans"/>
                        <a:ea typeface="Open Sans"/>
                        <a:cs typeface="Open Sans"/>
                        <a:sym typeface="Open Sans"/>
                      </a:endParaRPr>
                    </a:p>
                  </a:txBody>
                  <a:tcPr marT="91425" marB="91425" marR="91425" marL="91425" anchor="ctr">
                    <a:lnL cap="flat" cmpd="sng" w="38100">
                      <a:solidFill>
                        <a:srgbClr val="42279D">
                          <a:alpha val="0"/>
                        </a:srgbClr>
                      </a:solidFill>
                      <a:prstDash val="solid"/>
                      <a:round/>
                      <a:headEnd len="sm" w="sm" type="none"/>
                      <a:tailEnd len="sm" w="sm" type="none"/>
                    </a:lnL>
                    <a:lnR cap="flat" cmpd="sng" w="38100">
                      <a:solidFill>
                        <a:srgbClr val="42279D">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2"/>
                          </a:solidFill>
                          <a:latin typeface="Open Sans"/>
                          <a:ea typeface="Open Sans"/>
                          <a:cs typeface="Open Sans"/>
                          <a:sym typeface="Open Sans"/>
                        </a:rPr>
                        <a:t>Conference</a:t>
                      </a:r>
                      <a:endParaRPr>
                        <a:solidFill>
                          <a:schemeClr val="accent2"/>
                        </a:solidFill>
                        <a:latin typeface="Open Sans"/>
                        <a:ea typeface="Open Sans"/>
                        <a:cs typeface="Open Sans"/>
                        <a:sym typeface="Open Sans"/>
                      </a:endParaRPr>
                    </a:p>
                  </a:txBody>
                  <a:tcPr marT="91425" marB="91425" marR="91425" marL="91425" anchor="ctr">
                    <a:lnL cap="flat" cmpd="sng" w="38100">
                      <a:solidFill>
                        <a:srgbClr val="42279D">
                          <a:alpha val="0"/>
                        </a:srgbClr>
                      </a:solidFill>
                      <a:prstDash val="solid"/>
                      <a:round/>
                      <a:headEnd len="sm" w="sm" type="none"/>
                      <a:tailEnd len="sm" w="sm" type="none"/>
                    </a:lnL>
                    <a:lnR cap="flat" cmpd="sng" w="38100">
                      <a:solidFill>
                        <a:srgbClr val="42279D">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2"/>
                          </a:solidFill>
                          <a:latin typeface="Open Sans"/>
                          <a:ea typeface="Open Sans"/>
                          <a:cs typeface="Open Sans"/>
                          <a:sym typeface="Open Sans"/>
                        </a:rPr>
                        <a:t>Saturn is a gas giant with rings</a:t>
                      </a:r>
                      <a:endParaRPr>
                        <a:solidFill>
                          <a:schemeClr val="accent2"/>
                        </a:solidFill>
                        <a:latin typeface="Open Sans"/>
                        <a:ea typeface="Open Sans"/>
                        <a:cs typeface="Open Sans"/>
                        <a:sym typeface="Open Sans"/>
                      </a:endParaRPr>
                    </a:p>
                  </a:txBody>
                  <a:tcPr marT="91425" marB="91425" marR="91425" marL="91425" anchor="ctr">
                    <a:lnL cap="flat" cmpd="sng" w="38100">
                      <a:solidFill>
                        <a:srgbClr val="42279D">
                          <a:alpha val="0"/>
                        </a:srgbClr>
                      </a:solidFill>
                      <a:prstDash val="solid"/>
                      <a:round/>
                      <a:headEnd len="sm" w="sm" type="none"/>
                      <a:tailEnd len="sm" w="sm" type="none"/>
                    </a:lnL>
                    <a:lnR cap="flat" cmpd="sng" w="38100">
                      <a:solidFill>
                        <a:srgbClr val="42279D">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15825">
                <a:tc>
                  <a:txBody>
                    <a:bodyPr/>
                    <a:lstStyle/>
                    <a:p>
                      <a:pPr indent="0" lvl="0" marL="0" rtl="0" algn="ctr">
                        <a:spcBef>
                          <a:spcPts val="0"/>
                        </a:spcBef>
                        <a:spcAft>
                          <a:spcPts val="0"/>
                        </a:spcAft>
                        <a:buNone/>
                      </a:pPr>
                      <a:r>
                        <a:rPr lang="en">
                          <a:solidFill>
                            <a:schemeClr val="accent2"/>
                          </a:solidFill>
                          <a:latin typeface="Open Sans"/>
                          <a:ea typeface="Open Sans"/>
                          <a:cs typeface="Open Sans"/>
                          <a:sym typeface="Open Sans"/>
                        </a:rPr>
                        <a:t>21:00</a:t>
                      </a:r>
                      <a:endParaRPr>
                        <a:solidFill>
                          <a:schemeClr val="accent2"/>
                        </a:solidFill>
                        <a:latin typeface="Open Sans"/>
                        <a:ea typeface="Open Sans"/>
                        <a:cs typeface="Open Sans"/>
                        <a:sym typeface="Open Sans"/>
                      </a:endParaRPr>
                    </a:p>
                  </a:txBody>
                  <a:tcPr marT="91425" marB="91425" marR="91425" marL="91425" anchor="ctr">
                    <a:lnL cap="flat" cmpd="sng" w="38100">
                      <a:solidFill>
                        <a:srgbClr val="42279D">
                          <a:alpha val="0"/>
                        </a:srgbClr>
                      </a:solidFill>
                      <a:prstDash val="solid"/>
                      <a:round/>
                      <a:headEnd len="sm" w="sm" type="none"/>
                      <a:tailEnd len="sm" w="sm" type="none"/>
                    </a:lnL>
                    <a:lnR cap="flat" cmpd="sng" w="38100">
                      <a:solidFill>
                        <a:srgbClr val="42279D">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38100">
                      <a:solidFill>
                        <a:srgbClr val="42279D">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2"/>
                          </a:solidFill>
                          <a:latin typeface="Open Sans"/>
                          <a:ea typeface="Open Sans"/>
                          <a:cs typeface="Open Sans"/>
                          <a:sym typeface="Open Sans"/>
                        </a:rPr>
                        <a:t>Expo</a:t>
                      </a:r>
                      <a:endParaRPr>
                        <a:solidFill>
                          <a:schemeClr val="accent2"/>
                        </a:solidFill>
                        <a:latin typeface="Open Sans"/>
                        <a:ea typeface="Open Sans"/>
                        <a:cs typeface="Open Sans"/>
                        <a:sym typeface="Open Sans"/>
                      </a:endParaRPr>
                    </a:p>
                  </a:txBody>
                  <a:tcPr marT="91425" marB="91425" marR="91425" marL="91425" anchor="ctr">
                    <a:lnL cap="flat" cmpd="sng" w="38100">
                      <a:solidFill>
                        <a:srgbClr val="42279D">
                          <a:alpha val="0"/>
                        </a:srgbClr>
                      </a:solidFill>
                      <a:prstDash val="solid"/>
                      <a:round/>
                      <a:headEnd len="sm" w="sm" type="none"/>
                      <a:tailEnd len="sm" w="sm" type="none"/>
                    </a:lnL>
                    <a:lnR cap="flat" cmpd="sng" w="38100">
                      <a:solidFill>
                        <a:srgbClr val="42279D">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38100">
                      <a:solidFill>
                        <a:srgbClr val="42279D">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2"/>
                          </a:solidFill>
                          <a:latin typeface="Open Sans"/>
                          <a:ea typeface="Open Sans"/>
                          <a:cs typeface="Open Sans"/>
                          <a:sym typeface="Open Sans"/>
                        </a:rPr>
                        <a:t>Neptune is very far away from us</a:t>
                      </a:r>
                      <a:endParaRPr>
                        <a:solidFill>
                          <a:schemeClr val="accent2"/>
                        </a:solidFill>
                        <a:latin typeface="Open Sans"/>
                        <a:ea typeface="Open Sans"/>
                        <a:cs typeface="Open Sans"/>
                        <a:sym typeface="Open Sans"/>
                      </a:endParaRPr>
                    </a:p>
                  </a:txBody>
                  <a:tcPr marT="91425" marB="91425" marR="91425" marL="91425" anchor="ctr">
                    <a:lnL cap="flat" cmpd="sng" w="38100">
                      <a:solidFill>
                        <a:srgbClr val="42279D">
                          <a:alpha val="0"/>
                        </a:srgbClr>
                      </a:solidFill>
                      <a:prstDash val="solid"/>
                      <a:round/>
                      <a:headEnd len="sm" w="sm" type="none"/>
                      <a:tailEnd len="sm" w="sm" type="none"/>
                    </a:lnL>
                    <a:lnR cap="flat" cmpd="sng" w="38100">
                      <a:solidFill>
                        <a:srgbClr val="42279D">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38100">
                      <a:solidFill>
                        <a:srgbClr val="42279D">
                          <a:alpha val="0"/>
                        </a:srgbClr>
                      </a:solidFill>
                      <a:prstDash val="solid"/>
                      <a:round/>
                      <a:headEnd len="sm" w="sm" type="none"/>
                      <a:tailEnd len="sm" w="sm" type="none"/>
                    </a:lnB>
                  </a:tcPr>
                </a:tc>
              </a:tr>
            </a:tbl>
          </a:graphicData>
        </a:graphic>
      </p:graphicFrame>
      <p:grpSp>
        <p:nvGrpSpPr>
          <p:cNvPr id="1138" name="Google Shape;1138;p43"/>
          <p:cNvGrpSpPr/>
          <p:nvPr/>
        </p:nvGrpSpPr>
        <p:grpSpPr>
          <a:xfrm>
            <a:off x="1335626" y="1949060"/>
            <a:ext cx="345265" cy="349848"/>
            <a:chOff x="3979435" y="1976585"/>
            <a:chExt cx="345265" cy="349848"/>
          </a:xfrm>
        </p:grpSpPr>
        <p:sp>
          <p:nvSpPr>
            <p:cNvPr id="1139" name="Google Shape;1139;p43"/>
            <p:cNvSpPr/>
            <p:nvPr/>
          </p:nvSpPr>
          <p:spPr>
            <a:xfrm>
              <a:off x="3979435" y="1976585"/>
              <a:ext cx="345265" cy="349848"/>
            </a:xfrm>
            <a:custGeom>
              <a:rect b="b" l="l" r="r" t="t"/>
              <a:pathLst>
                <a:path extrusionOk="0" h="10992" w="10848">
                  <a:moveTo>
                    <a:pt x="6632" y="322"/>
                  </a:moveTo>
                  <a:cubicBezTo>
                    <a:pt x="6859" y="322"/>
                    <a:pt x="7013" y="501"/>
                    <a:pt x="7013" y="715"/>
                  </a:cubicBezTo>
                  <a:cubicBezTo>
                    <a:pt x="7013" y="929"/>
                    <a:pt x="6835" y="1096"/>
                    <a:pt x="6632" y="1096"/>
                  </a:cubicBezTo>
                  <a:lnTo>
                    <a:pt x="4906" y="1096"/>
                  </a:lnTo>
                  <a:cubicBezTo>
                    <a:pt x="4680" y="1096"/>
                    <a:pt x="4513" y="918"/>
                    <a:pt x="4513" y="715"/>
                  </a:cubicBezTo>
                  <a:cubicBezTo>
                    <a:pt x="4513" y="489"/>
                    <a:pt x="4692" y="322"/>
                    <a:pt x="4906" y="322"/>
                  </a:cubicBezTo>
                  <a:close/>
                  <a:moveTo>
                    <a:pt x="5966" y="1429"/>
                  </a:moveTo>
                  <a:lnTo>
                    <a:pt x="5966" y="1965"/>
                  </a:lnTo>
                  <a:lnTo>
                    <a:pt x="5561" y="1965"/>
                  </a:lnTo>
                  <a:lnTo>
                    <a:pt x="5561" y="1429"/>
                  </a:lnTo>
                  <a:close/>
                  <a:moveTo>
                    <a:pt x="5775" y="2289"/>
                  </a:moveTo>
                  <a:cubicBezTo>
                    <a:pt x="6988" y="2289"/>
                    <a:pt x="8193" y="2825"/>
                    <a:pt x="9026" y="3835"/>
                  </a:cubicBezTo>
                  <a:cubicBezTo>
                    <a:pt x="10466" y="5620"/>
                    <a:pt x="10204" y="8276"/>
                    <a:pt x="8407" y="9728"/>
                  </a:cubicBezTo>
                  <a:cubicBezTo>
                    <a:pt x="7623" y="10362"/>
                    <a:pt x="6686" y="10670"/>
                    <a:pt x="5757" y="10670"/>
                  </a:cubicBezTo>
                  <a:cubicBezTo>
                    <a:pt x="4540" y="10670"/>
                    <a:pt x="3337" y="10141"/>
                    <a:pt x="2513" y="9121"/>
                  </a:cubicBezTo>
                  <a:cubicBezTo>
                    <a:pt x="429" y="6561"/>
                    <a:pt x="2001" y="2715"/>
                    <a:pt x="5251" y="2322"/>
                  </a:cubicBezTo>
                  <a:cubicBezTo>
                    <a:pt x="5425" y="2300"/>
                    <a:pt x="5601" y="2289"/>
                    <a:pt x="5775" y="2289"/>
                  </a:cubicBezTo>
                  <a:close/>
                  <a:moveTo>
                    <a:pt x="4906" y="1"/>
                  </a:moveTo>
                  <a:cubicBezTo>
                    <a:pt x="4501" y="1"/>
                    <a:pt x="4192" y="322"/>
                    <a:pt x="4192" y="715"/>
                  </a:cubicBezTo>
                  <a:cubicBezTo>
                    <a:pt x="4192" y="1108"/>
                    <a:pt x="4513" y="1429"/>
                    <a:pt x="4906" y="1429"/>
                  </a:cubicBezTo>
                  <a:lnTo>
                    <a:pt x="5239" y="1429"/>
                  </a:lnTo>
                  <a:lnTo>
                    <a:pt x="5239" y="1989"/>
                  </a:lnTo>
                  <a:cubicBezTo>
                    <a:pt x="1727" y="2394"/>
                    <a:pt x="1" y="6561"/>
                    <a:pt x="2263" y="9323"/>
                  </a:cubicBezTo>
                  <a:cubicBezTo>
                    <a:pt x="3160" y="10423"/>
                    <a:pt x="4463" y="10991"/>
                    <a:pt x="5774" y="10991"/>
                  </a:cubicBezTo>
                  <a:cubicBezTo>
                    <a:pt x="6777" y="10991"/>
                    <a:pt x="7785" y="10659"/>
                    <a:pt x="8621" y="9978"/>
                  </a:cubicBezTo>
                  <a:cubicBezTo>
                    <a:pt x="10550" y="8407"/>
                    <a:pt x="10847" y="5549"/>
                    <a:pt x="9264" y="3632"/>
                  </a:cubicBezTo>
                  <a:cubicBezTo>
                    <a:pt x="8490" y="2680"/>
                    <a:pt x="7406" y="2120"/>
                    <a:pt x="6287" y="1989"/>
                  </a:cubicBezTo>
                  <a:lnTo>
                    <a:pt x="6287" y="1429"/>
                  </a:lnTo>
                  <a:lnTo>
                    <a:pt x="6632" y="1429"/>
                  </a:lnTo>
                  <a:cubicBezTo>
                    <a:pt x="7037" y="1429"/>
                    <a:pt x="7347" y="1096"/>
                    <a:pt x="7347" y="715"/>
                  </a:cubicBezTo>
                  <a:cubicBezTo>
                    <a:pt x="7347" y="310"/>
                    <a:pt x="7013" y="1"/>
                    <a:pt x="66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43"/>
            <p:cNvSpPr/>
            <p:nvPr/>
          </p:nvSpPr>
          <p:spPr>
            <a:xfrm>
              <a:off x="4044236" y="2176685"/>
              <a:ext cx="144783" cy="123077"/>
            </a:xfrm>
            <a:custGeom>
              <a:rect b="b" l="l" r="r" t="t"/>
              <a:pathLst>
                <a:path extrusionOk="0" h="3867" w="4549">
                  <a:moveTo>
                    <a:pt x="203" y="0"/>
                  </a:moveTo>
                  <a:cubicBezTo>
                    <a:pt x="108" y="0"/>
                    <a:pt x="36" y="84"/>
                    <a:pt x="36" y="167"/>
                  </a:cubicBezTo>
                  <a:cubicBezTo>
                    <a:pt x="36" y="215"/>
                    <a:pt x="1" y="977"/>
                    <a:pt x="405" y="1822"/>
                  </a:cubicBezTo>
                  <a:cubicBezTo>
                    <a:pt x="667" y="2346"/>
                    <a:pt x="1048" y="2798"/>
                    <a:pt x="1525" y="3143"/>
                  </a:cubicBezTo>
                  <a:cubicBezTo>
                    <a:pt x="2186" y="3633"/>
                    <a:pt x="2944" y="3867"/>
                    <a:pt x="3694" y="3867"/>
                  </a:cubicBezTo>
                  <a:cubicBezTo>
                    <a:pt x="3929" y="3867"/>
                    <a:pt x="4164" y="3844"/>
                    <a:pt x="4394" y="3798"/>
                  </a:cubicBezTo>
                  <a:cubicBezTo>
                    <a:pt x="4489" y="3786"/>
                    <a:pt x="4549" y="3691"/>
                    <a:pt x="4537" y="3608"/>
                  </a:cubicBezTo>
                  <a:cubicBezTo>
                    <a:pt x="4526" y="3543"/>
                    <a:pt x="4446" y="3487"/>
                    <a:pt x="4368" y="3487"/>
                  </a:cubicBezTo>
                  <a:cubicBezTo>
                    <a:pt x="4361" y="3487"/>
                    <a:pt x="4354" y="3488"/>
                    <a:pt x="4346" y="3489"/>
                  </a:cubicBezTo>
                  <a:cubicBezTo>
                    <a:pt x="4139" y="3526"/>
                    <a:pt x="3932" y="3545"/>
                    <a:pt x="3725" y="3545"/>
                  </a:cubicBezTo>
                  <a:cubicBezTo>
                    <a:pt x="3018" y="3545"/>
                    <a:pt x="2326" y="3324"/>
                    <a:pt x="1727" y="2882"/>
                  </a:cubicBezTo>
                  <a:cubicBezTo>
                    <a:pt x="275" y="1810"/>
                    <a:pt x="370" y="167"/>
                    <a:pt x="370" y="167"/>
                  </a:cubicBezTo>
                  <a:cubicBezTo>
                    <a:pt x="370" y="84"/>
                    <a:pt x="298" y="0"/>
                    <a:pt x="2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43"/>
            <p:cNvSpPr/>
            <p:nvPr/>
          </p:nvSpPr>
          <p:spPr>
            <a:xfrm>
              <a:off x="4046910" y="2065957"/>
              <a:ext cx="204269" cy="100893"/>
            </a:xfrm>
            <a:custGeom>
              <a:rect b="b" l="l" r="r" t="t"/>
              <a:pathLst>
                <a:path extrusionOk="0" h="3170" w="6418">
                  <a:moveTo>
                    <a:pt x="3655" y="1"/>
                  </a:moveTo>
                  <a:cubicBezTo>
                    <a:pt x="1971" y="1"/>
                    <a:pt x="367" y="1170"/>
                    <a:pt x="12" y="3003"/>
                  </a:cubicBezTo>
                  <a:cubicBezTo>
                    <a:pt x="0" y="3086"/>
                    <a:pt x="71" y="3170"/>
                    <a:pt x="179" y="3170"/>
                  </a:cubicBezTo>
                  <a:cubicBezTo>
                    <a:pt x="250" y="3170"/>
                    <a:pt x="333" y="3110"/>
                    <a:pt x="345" y="3039"/>
                  </a:cubicBezTo>
                  <a:cubicBezTo>
                    <a:pt x="667" y="1358"/>
                    <a:pt x="2122" y="299"/>
                    <a:pt x="3652" y="299"/>
                  </a:cubicBezTo>
                  <a:cubicBezTo>
                    <a:pt x="4332" y="299"/>
                    <a:pt x="5027" y="509"/>
                    <a:pt x="5644" y="967"/>
                  </a:cubicBezTo>
                  <a:cubicBezTo>
                    <a:pt x="5822" y="1098"/>
                    <a:pt x="5965" y="1241"/>
                    <a:pt x="6120" y="1396"/>
                  </a:cubicBezTo>
                  <a:cubicBezTo>
                    <a:pt x="6155" y="1431"/>
                    <a:pt x="6208" y="1454"/>
                    <a:pt x="6257" y="1454"/>
                  </a:cubicBezTo>
                  <a:cubicBezTo>
                    <a:pt x="6290" y="1454"/>
                    <a:pt x="6322" y="1443"/>
                    <a:pt x="6346" y="1419"/>
                  </a:cubicBezTo>
                  <a:cubicBezTo>
                    <a:pt x="6406" y="1360"/>
                    <a:pt x="6417" y="1253"/>
                    <a:pt x="6358" y="1193"/>
                  </a:cubicBezTo>
                  <a:cubicBezTo>
                    <a:pt x="6191" y="1027"/>
                    <a:pt x="6025" y="860"/>
                    <a:pt x="5834" y="729"/>
                  </a:cubicBezTo>
                  <a:cubicBezTo>
                    <a:pt x="5159" y="229"/>
                    <a:pt x="4399" y="1"/>
                    <a:pt x="365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43"/>
            <p:cNvSpPr/>
            <p:nvPr/>
          </p:nvSpPr>
          <p:spPr>
            <a:xfrm>
              <a:off x="4195735" y="2118027"/>
              <a:ext cx="84247" cy="174224"/>
            </a:xfrm>
            <a:custGeom>
              <a:rect b="b" l="l" r="r" t="t"/>
              <a:pathLst>
                <a:path extrusionOk="0" h="5474" w="2647">
                  <a:moveTo>
                    <a:pt x="1952" y="0"/>
                  </a:moveTo>
                  <a:cubicBezTo>
                    <a:pt x="1920" y="0"/>
                    <a:pt x="1888" y="11"/>
                    <a:pt x="1861" y="33"/>
                  </a:cubicBezTo>
                  <a:cubicBezTo>
                    <a:pt x="1789" y="81"/>
                    <a:pt x="1753" y="176"/>
                    <a:pt x="1813" y="260"/>
                  </a:cubicBezTo>
                  <a:cubicBezTo>
                    <a:pt x="2158" y="795"/>
                    <a:pt x="2325" y="1403"/>
                    <a:pt x="2325" y="2046"/>
                  </a:cubicBezTo>
                  <a:cubicBezTo>
                    <a:pt x="2325" y="3451"/>
                    <a:pt x="1432" y="4689"/>
                    <a:pt x="182" y="5165"/>
                  </a:cubicBezTo>
                  <a:cubicBezTo>
                    <a:pt x="1" y="5229"/>
                    <a:pt x="67" y="5474"/>
                    <a:pt x="237" y="5474"/>
                  </a:cubicBezTo>
                  <a:cubicBezTo>
                    <a:pt x="257" y="5474"/>
                    <a:pt x="278" y="5470"/>
                    <a:pt x="301" y="5463"/>
                  </a:cubicBezTo>
                  <a:cubicBezTo>
                    <a:pt x="1682" y="4927"/>
                    <a:pt x="2646" y="3593"/>
                    <a:pt x="2646" y="2022"/>
                  </a:cubicBezTo>
                  <a:cubicBezTo>
                    <a:pt x="2646" y="1343"/>
                    <a:pt x="2456" y="653"/>
                    <a:pt x="2087" y="81"/>
                  </a:cubicBezTo>
                  <a:cubicBezTo>
                    <a:pt x="2057" y="29"/>
                    <a:pt x="2004" y="0"/>
                    <a:pt x="19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43"/>
            <p:cNvSpPr/>
            <p:nvPr/>
          </p:nvSpPr>
          <p:spPr>
            <a:xfrm>
              <a:off x="4109037" y="2161153"/>
              <a:ext cx="81510" cy="55348"/>
            </a:xfrm>
            <a:custGeom>
              <a:rect b="b" l="l" r="r" t="t"/>
              <a:pathLst>
                <a:path extrusionOk="0" h="1739" w="2561">
                  <a:moveTo>
                    <a:pt x="1691" y="333"/>
                  </a:moveTo>
                  <a:cubicBezTo>
                    <a:pt x="1965" y="333"/>
                    <a:pt x="2144" y="655"/>
                    <a:pt x="1965" y="881"/>
                  </a:cubicBezTo>
                  <a:cubicBezTo>
                    <a:pt x="1900" y="968"/>
                    <a:pt x="1790" y="1020"/>
                    <a:pt x="1682" y="1020"/>
                  </a:cubicBezTo>
                  <a:cubicBezTo>
                    <a:pt x="1613" y="1020"/>
                    <a:pt x="1545" y="999"/>
                    <a:pt x="1489" y="953"/>
                  </a:cubicBezTo>
                  <a:cubicBezTo>
                    <a:pt x="1215" y="762"/>
                    <a:pt x="1370" y="333"/>
                    <a:pt x="1691" y="333"/>
                  </a:cubicBezTo>
                  <a:close/>
                  <a:moveTo>
                    <a:pt x="1691" y="0"/>
                  </a:moveTo>
                  <a:cubicBezTo>
                    <a:pt x="1584" y="0"/>
                    <a:pt x="1334" y="36"/>
                    <a:pt x="1156" y="274"/>
                  </a:cubicBezTo>
                  <a:cubicBezTo>
                    <a:pt x="1025" y="453"/>
                    <a:pt x="989" y="655"/>
                    <a:pt x="1048" y="845"/>
                  </a:cubicBezTo>
                  <a:lnTo>
                    <a:pt x="132" y="1441"/>
                  </a:lnTo>
                  <a:cubicBezTo>
                    <a:pt x="1" y="1536"/>
                    <a:pt x="60" y="1738"/>
                    <a:pt x="215" y="1738"/>
                  </a:cubicBezTo>
                  <a:cubicBezTo>
                    <a:pt x="310" y="1738"/>
                    <a:pt x="263" y="1726"/>
                    <a:pt x="1215" y="1131"/>
                  </a:cubicBezTo>
                  <a:cubicBezTo>
                    <a:pt x="1347" y="1275"/>
                    <a:pt x="1521" y="1344"/>
                    <a:pt x="1693" y="1344"/>
                  </a:cubicBezTo>
                  <a:cubicBezTo>
                    <a:pt x="1893" y="1344"/>
                    <a:pt x="2093" y="1251"/>
                    <a:pt x="2227" y="1072"/>
                  </a:cubicBezTo>
                  <a:cubicBezTo>
                    <a:pt x="2560" y="631"/>
                    <a:pt x="2251" y="0"/>
                    <a:pt x="16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43"/>
            <p:cNvSpPr/>
            <p:nvPr/>
          </p:nvSpPr>
          <p:spPr>
            <a:xfrm>
              <a:off x="4157160" y="2083080"/>
              <a:ext cx="10662" cy="29218"/>
            </a:xfrm>
            <a:custGeom>
              <a:rect b="b" l="l" r="r" t="t"/>
              <a:pathLst>
                <a:path extrusionOk="0" h="918" w="335">
                  <a:moveTo>
                    <a:pt x="167" y="0"/>
                  </a:moveTo>
                  <a:cubicBezTo>
                    <a:pt x="72" y="0"/>
                    <a:pt x="1" y="72"/>
                    <a:pt x="1" y="167"/>
                  </a:cubicBezTo>
                  <a:lnTo>
                    <a:pt x="1" y="762"/>
                  </a:lnTo>
                  <a:cubicBezTo>
                    <a:pt x="1" y="846"/>
                    <a:pt x="72" y="917"/>
                    <a:pt x="167" y="917"/>
                  </a:cubicBezTo>
                  <a:cubicBezTo>
                    <a:pt x="275" y="917"/>
                    <a:pt x="334" y="846"/>
                    <a:pt x="334" y="762"/>
                  </a:cubicBezTo>
                  <a:lnTo>
                    <a:pt x="334" y="167"/>
                  </a:lnTo>
                  <a:cubicBezTo>
                    <a:pt x="334" y="72"/>
                    <a:pt x="263" y="0"/>
                    <a:pt x="16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43"/>
            <p:cNvSpPr/>
            <p:nvPr/>
          </p:nvSpPr>
          <p:spPr>
            <a:xfrm>
              <a:off x="4109419" y="2096034"/>
              <a:ext cx="21261" cy="26862"/>
            </a:xfrm>
            <a:custGeom>
              <a:rect b="b" l="l" r="r" t="t"/>
              <a:pathLst>
                <a:path extrusionOk="0" h="844" w="668">
                  <a:moveTo>
                    <a:pt x="183" y="0"/>
                  </a:moveTo>
                  <a:cubicBezTo>
                    <a:pt x="156" y="0"/>
                    <a:pt x="130" y="7"/>
                    <a:pt x="108" y="22"/>
                  </a:cubicBezTo>
                  <a:cubicBezTo>
                    <a:pt x="36" y="70"/>
                    <a:pt x="1" y="177"/>
                    <a:pt x="48" y="248"/>
                  </a:cubicBezTo>
                  <a:lnTo>
                    <a:pt x="346" y="772"/>
                  </a:lnTo>
                  <a:cubicBezTo>
                    <a:pt x="393" y="808"/>
                    <a:pt x="429" y="844"/>
                    <a:pt x="489" y="844"/>
                  </a:cubicBezTo>
                  <a:cubicBezTo>
                    <a:pt x="524" y="844"/>
                    <a:pt x="548" y="844"/>
                    <a:pt x="572" y="832"/>
                  </a:cubicBezTo>
                  <a:cubicBezTo>
                    <a:pt x="643" y="784"/>
                    <a:pt x="667" y="677"/>
                    <a:pt x="632" y="605"/>
                  </a:cubicBezTo>
                  <a:lnTo>
                    <a:pt x="334" y="82"/>
                  </a:lnTo>
                  <a:cubicBezTo>
                    <a:pt x="301" y="33"/>
                    <a:pt x="241" y="0"/>
                    <a:pt x="18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43"/>
            <p:cNvSpPr/>
            <p:nvPr/>
          </p:nvSpPr>
          <p:spPr>
            <a:xfrm>
              <a:off x="4074950" y="2130121"/>
              <a:ext cx="28454" cy="19669"/>
            </a:xfrm>
            <a:custGeom>
              <a:rect b="b" l="l" r="r" t="t"/>
              <a:pathLst>
                <a:path extrusionOk="0" h="618" w="894">
                  <a:moveTo>
                    <a:pt x="188" y="1"/>
                  </a:moveTo>
                  <a:cubicBezTo>
                    <a:pt x="130" y="1"/>
                    <a:pt x="72" y="33"/>
                    <a:pt x="48" y="82"/>
                  </a:cubicBezTo>
                  <a:cubicBezTo>
                    <a:pt x="0" y="154"/>
                    <a:pt x="24" y="261"/>
                    <a:pt x="107" y="308"/>
                  </a:cubicBezTo>
                  <a:lnTo>
                    <a:pt x="619" y="606"/>
                  </a:lnTo>
                  <a:cubicBezTo>
                    <a:pt x="655" y="618"/>
                    <a:pt x="679" y="618"/>
                    <a:pt x="703" y="618"/>
                  </a:cubicBezTo>
                  <a:cubicBezTo>
                    <a:pt x="762" y="618"/>
                    <a:pt x="798" y="594"/>
                    <a:pt x="834" y="546"/>
                  </a:cubicBezTo>
                  <a:cubicBezTo>
                    <a:pt x="893" y="475"/>
                    <a:pt x="881" y="368"/>
                    <a:pt x="786" y="320"/>
                  </a:cubicBezTo>
                  <a:lnTo>
                    <a:pt x="262" y="23"/>
                  </a:lnTo>
                  <a:cubicBezTo>
                    <a:pt x="240" y="8"/>
                    <a:pt x="214" y="1"/>
                    <a:pt x="18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43"/>
            <p:cNvSpPr/>
            <p:nvPr/>
          </p:nvSpPr>
          <p:spPr>
            <a:xfrm>
              <a:off x="4063555" y="2177067"/>
              <a:ext cx="29218" cy="10630"/>
            </a:xfrm>
            <a:custGeom>
              <a:rect b="b" l="l" r="r" t="t"/>
              <a:pathLst>
                <a:path extrusionOk="0" h="334" w="918">
                  <a:moveTo>
                    <a:pt x="168" y="0"/>
                  </a:moveTo>
                  <a:cubicBezTo>
                    <a:pt x="72" y="0"/>
                    <a:pt x="1" y="83"/>
                    <a:pt x="1" y="167"/>
                  </a:cubicBezTo>
                  <a:cubicBezTo>
                    <a:pt x="1" y="262"/>
                    <a:pt x="72" y="334"/>
                    <a:pt x="168" y="334"/>
                  </a:cubicBezTo>
                  <a:lnTo>
                    <a:pt x="763" y="334"/>
                  </a:lnTo>
                  <a:cubicBezTo>
                    <a:pt x="846" y="334"/>
                    <a:pt x="918" y="262"/>
                    <a:pt x="918" y="167"/>
                  </a:cubicBezTo>
                  <a:cubicBezTo>
                    <a:pt x="918" y="83"/>
                    <a:pt x="846" y="0"/>
                    <a:pt x="76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43"/>
            <p:cNvSpPr/>
            <p:nvPr/>
          </p:nvSpPr>
          <p:spPr>
            <a:xfrm>
              <a:off x="4073804" y="2215005"/>
              <a:ext cx="29600" cy="20051"/>
            </a:xfrm>
            <a:custGeom>
              <a:rect b="b" l="l" r="r" t="t"/>
              <a:pathLst>
                <a:path extrusionOk="0" h="630" w="930">
                  <a:moveTo>
                    <a:pt x="735" y="1"/>
                  </a:moveTo>
                  <a:cubicBezTo>
                    <a:pt x="709" y="1"/>
                    <a:pt x="681" y="8"/>
                    <a:pt x="655" y="23"/>
                  </a:cubicBezTo>
                  <a:lnTo>
                    <a:pt x="143" y="320"/>
                  </a:lnTo>
                  <a:cubicBezTo>
                    <a:pt x="0" y="404"/>
                    <a:pt x="60" y="630"/>
                    <a:pt x="227" y="630"/>
                  </a:cubicBezTo>
                  <a:cubicBezTo>
                    <a:pt x="298" y="630"/>
                    <a:pt x="298" y="606"/>
                    <a:pt x="822" y="308"/>
                  </a:cubicBezTo>
                  <a:cubicBezTo>
                    <a:pt x="893" y="261"/>
                    <a:pt x="929" y="154"/>
                    <a:pt x="881" y="82"/>
                  </a:cubicBezTo>
                  <a:cubicBezTo>
                    <a:pt x="849" y="33"/>
                    <a:pt x="794" y="1"/>
                    <a:pt x="7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43"/>
            <p:cNvSpPr/>
            <p:nvPr/>
          </p:nvSpPr>
          <p:spPr>
            <a:xfrm>
              <a:off x="4109419" y="2242472"/>
              <a:ext cx="21261" cy="26703"/>
            </a:xfrm>
            <a:custGeom>
              <a:rect b="b" l="l" r="r" t="t"/>
              <a:pathLst>
                <a:path extrusionOk="0" h="839" w="668">
                  <a:moveTo>
                    <a:pt x="496" y="0"/>
                  </a:moveTo>
                  <a:cubicBezTo>
                    <a:pt x="441" y="0"/>
                    <a:pt x="391" y="27"/>
                    <a:pt x="358" y="76"/>
                  </a:cubicBezTo>
                  <a:lnTo>
                    <a:pt x="60" y="600"/>
                  </a:lnTo>
                  <a:cubicBezTo>
                    <a:pt x="1" y="707"/>
                    <a:pt x="72" y="838"/>
                    <a:pt x="191" y="838"/>
                  </a:cubicBezTo>
                  <a:cubicBezTo>
                    <a:pt x="251" y="838"/>
                    <a:pt x="298" y="815"/>
                    <a:pt x="334" y="767"/>
                  </a:cubicBezTo>
                  <a:lnTo>
                    <a:pt x="632" y="243"/>
                  </a:lnTo>
                  <a:cubicBezTo>
                    <a:pt x="667" y="172"/>
                    <a:pt x="643" y="64"/>
                    <a:pt x="572" y="17"/>
                  </a:cubicBezTo>
                  <a:cubicBezTo>
                    <a:pt x="546" y="6"/>
                    <a:pt x="520" y="0"/>
                    <a:pt x="4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43"/>
            <p:cNvSpPr/>
            <p:nvPr/>
          </p:nvSpPr>
          <p:spPr>
            <a:xfrm>
              <a:off x="4157924" y="2252466"/>
              <a:ext cx="10248" cy="29600"/>
            </a:xfrm>
            <a:custGeom>
              <a:rect b="b" l="l" r="r" t="t"/>
              <a:pathLst>
                <a:path extrusionOk="0" h="930" w="322">
                  <a:moveTo>
                    <a:pt x="155" y="0"/>
                  </a:moveTo>
                  <a:cubicBezTo>
                    <a:pt x="72" y="0"/>
                    <a:pt x="1" y="84"/>
                    <a:pt x="1" y="167"/>
                  </a:cubicBezTo>
                  <a:lnTo>
                    <a:pt x="1" y="762"/>
                  </a:lnTo>
                  <a:cubicBezTo>
                    <a:pt x="1" y="858"/>
                    <a:pt x="72" y="929"/>
                    <a:pt x="155" y="929"/>
                  </a:cubicBezTo>
                  <a:cubicBezTo>
                    <a:pt x="251" y="929"/>
                    <a:pt x="322" y="858"/>
                    <a:pt x="322" y="762"/>
                  </a:cubicBezTo>
                  <a:lnTo>
                    <a:pt x="322" y="167"/>
                  </a:lnTo>
                  <a:cubicBezTo>
                    <a:pt x="322" y="84"/>
                    <a:pt x="251" y="0"/>
                    <a:pt x="1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43"/>
            <p:cNvSpPr/>
            <p:nvPr/>
          </p:nvSpPr>
          <p:spPr>
            <a:xfrm>
              <a:off x="4194685" y="2242472"/>
              <a:ext cx="21261" cy="27022"/>
            </a:xfrm>
            <a:custGeom>
              <a:rect b="b" l="l" r="r" t="t"/>
              <a:pathLst>
                <a:path extrusionOk="0" h="849" w="668">
                  <a:moveTo>
                    <a:pt x="181" y="0"/>
                  </a:moveTo>
                  <a:cubicBezTo>
                    <a:pt x="155" y="0"/>
                    <a:pt x="130" y="6"/>
                    <a:pt x="108" y="17"/>
                  </a:cubicBezTo>
                  <a:cubicBezTo>
                    <a:pt x="36" y="64"/>
                    <a:pt x="0" y="172"/>
                    <a:pt x="48" y="243"/>
                  </a:cubicBezTo>
                  <a:lnTo>
                    <a:pt x="346" y="767"/>
                  </a:lnTo>
                  <a:cubicBezTo>
                    <a:pt x="378" y="816"/>
                    <a:pt x="428" y="848"/>
                    <a:pt x="487" y="848"/>
                  </a:cubicBezTo>
                  <a:cubicBezTo>
                    <a:pt x="513" y="848"/>
                    <a:pt x="542" y="841"/>
                    <a:pt x="572" y="826"/>
                  </a:cubicBezTo>
                  <a:cubicBezTo>
                    <a:pt x="643" y="779"/>
                    <a:pt x="667" y="672"/>
                    <a:pt x="631" y="600"/>
                  </a:cubicBezTo>
                  <a:lnTo>
                    <a:pt x="334" y="76"/>
                  </a:lnTo>
                  <a:cubicBezTo>
                    <a:pt x="301" y="27"/>
                    <a:pt x="240" y="0"/>
                    <a:pt x="1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43"/>
            <p:cNvSpPr/>
            <p:nvPr/>
          </p:nvSpPr>
          <p:spPr>
            <a:xfrm>
              <a:off x="4222343" y="2215387"/>
              <a:ext cx="27690" cy="19669"/>
            </a:xfrm>
            <a:custGeom>
              <a:rect b="b" l="l" r="r" t="t"/>
              <a:pathLst>
                <a:path extrusionOk="0" h="618" w="870">
                  <a:moveTo>
                    <a:pt x="176" y="1"/>
                  </a:moveTo>
                  <a:cubicBezTo>
                    <a:pt x="118" y="1"/>
                    <a:pt x="57" y="33"/>
                    <a:pt x="24" y="82"/>
                  </a:cubicBezTo>
                  <a:cubicBezTo>
                    <a:pt x="1" y="142"/>
                    <a:pt x="13" y="249"/>
                    <a:pt x="96" y="296"/>
                  </a:cubicBezTo>
                  <a:cubicBezTo>
                    <a:pt x="632" y="594"/>
                    <a:pt x="620" y="618"/>
                    <a:pt x="691" y="618"/>
                  </a:cubicBezTo>
                  <a:cubicBezTo>
                    <a:pt x="751" y="618"/>
                    <a:pt x="798" y="594"/>
                    <a:pt x="834" y="546"/>
                  </a:cubicBezTo>
                  <a:cubicBezTo>
                    <a:pt x="870" y="475"/>
                    <a:pt x="846" y="368"/>
                    <a:pt x="775" y="320"/>
                  </a:cubicBezTo>
                  <a:lnTo>
                    <a:pt x="251" y="22"/>
                  </a:lnTo>
                  <a:cubicBezTo>
                    <a:pt x="228" y="8"/>
                    <a:pt x="202" y="1"/>
                    <a:pt x="1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43"/>
            <p:cNvSpPr/>
            <p:nvPr/>
          </p:nvSpPr>
          <p:spPr>
            <a:xfrm>
              <a:off x="4232941" y="2177067"/>
              <a:ext cx="29600" cy="10630"/>
            </a:xfrm>
            <a:custGeom>
              <a:rect b="b" l="l" r="r" t="t"/>
              <a:pathLst>
                <a:path extrusionOk="0" h="334" w="930">
                  <a:moveTo>
                    <a:pt x="168" y="0"/>
                  </a:moveTo>
                  <a:cubicBezTo>
                    <a:pt x="72" y="0"/>
                    <a:pt x="1" y="83"/>
                    <a:pt x="1" y="167"/>
                  </a:cubicBezTo>
                  <a:cubicBezTo>
                    <a:pt x="1" y="262"/>
                    <a:pt x="72" y="334"/>
                    <a:pt x="168" y="334"/>
                  </a:cubicBezTo>
                  <a:lnTo>
                    <a:pt x="763" y="334"/>
                  </a:lnTo>
                  <a:cubicBezTo>
                    <a:pt x="858" y="334"/>
                    <a:pt x="930" y="262"/>
                    <a:pt x="930" y="167"/>
                  </a:cubicBezTo>
                  <a:cubicBezTo>
                    <a:pt x="930" y="83"/>
                    <a:pt x="858" y="0"/>
                    <a:pt x="76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43"/>
            <p:cNvSpPr/>
            <p:nvPr/>
          </p:nvSpPr>
          <p:spPr>
            <a:xfrm>
              <a:off x="4221579" y="2130694"/>
              <a:ext cx="28454" cy="19478"/>
            </a:xfrm>
            <a:custGeom>
              <a:rect b="b" l="l" r="r" t="t"/>
              <a:pathLst>
                <a:path extrusionOk="0" h="612" w="894">
                  <a:moveTo>
                    <a:pt x="706" y="0"/>
                  </a:moveTo>
                  <a:cubicBezTo>
                    <a:pt x="679" y="0"/>
                    <a:pt x="654" y="5"/>
                    <a:pt x="632" y="16"/>
                  </a:cubicBezTo>
                  <a:lnTo>
                    <a:pt x="108" y="314"/>
                  </a:lnTo>
                  <a:cubicBezTo>
                    <a:pt x="37" y="362"/>
                    <a:pt x="1" y="469"/>
                    <a:pt x="48" y="540"/>
                  </a:cubicBezTo>
                  <a:cubicBezTo>
                    <a:pt x="96" y="588"/>
                    <a:pt x="144" y="612"/>
                    <a:pt x="203" y="612"/>
                  </a:cubicBezTo>
                  <a:cubicBezTo>
                    <a:pt x="227" y="612"/>
                    <a:pt x="263" y="612"/>
                    <a:pt x="275" y="600"/>
                  </a:cubicBezTo>
                  <a:lnTo>
                    <a:pt x="799" y="302"/>
                  </a:lnTo>
                  <a:cubicBezTo>
                    <a:pt x="870" y="255"/>
                    <a:pt x="894" y="159"/>
                    <a:pt x="858" y="76"/>
                  </a:cubicBezTo>
                  <a:cubicBezTo>
                    <a:pt x="825" y="27"/>
                    <a:pt x="764" y="0"/>
                    <a:pt x="7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43"/>
            <p:cNvSpPr/>
            <p:nvPr/>
          </p:nvSpPr>
          <p:spPr>
            <a:xfrm>
              <a:off x="4194685" y="2095652"/>
              <a:ext cx="20879" cy="26862"/>
            </a:xfrm>
            <a:custGeom>
              <a:rect b="b" l="l" r="r" t="t"/>
              <a:pathLst>
                <a:path extrusionOk="0" h="844" w="656">
                  <a:moveTo>
                    <a:pt x="479" y="0"/>
                  </a:moveTo>
                  <a:cubicBezTo>
                    <a:pt x="428" y="0"/>
                    <a:pt x="378" y="33"/>
                    <a:pt x="346" y="82"/>
                  </a:cubicBezTo>
                  <a:lnTo>
                    <a:pt x="48" y="606"/>
                  </a:lnTo>
                  <a:cubicBezTo>
                    <a:pt x="0" y="677"/>
                    <a:pt x="36" y="784"/>
                    <a:pt x="108" y="820"/>
                  </a:cubicBezTo>
                  <a:cubicBezTo>
                    <a:pt x="131" y="844"/>
                    <a:pt x="167" y="844"/>
                    <a:pt x="179" y="844"/>
                  </a:cubicBezTo>
                  <a:cubicBezTo>
                    <a:pt x="239" y="844"/>
                    <a:pt x="286" y="808"/>
                    <a:pt x="310" y="760"/>
                  </a:cubicBezTo>
                  <a:lnTo>
                    <a:pt x="608" y="248"/>
                  </a:lnTo>
                  <a:cubicBezTo>
                    <a:pt x="655" y="165"/>
                    <a:pt x="631" y="70"/>
                    <a:pt x="548" y="22"/>
                  </a:cubicBezTo>
                  <a:cubicBezTo>
                    <a:pt x="526" y="7"/>
                    <a:pt x="502" y="0"/>
                    <a:pt x="4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 </a:t>
            </a:r>
            <a:r>
              <a:rPr lang="en"/>
              <a:t>business conference infographics</a:t>
            </a:r>
            <a:endParaRPr/>
          </a:p>
        </p:txBody>
      </p:sp>
      <p:grpSp>
        <p:nvGrpSpPr>
          <p:cNvPr id="92" name="Google Shape;92;p17"/>
          <p:cNvGrpSpPr/>
          <p:nvPr/>
        </p:nvGrpSpPr>
        <p:grpSpPr>
          <a:xfrm>
            <a:off x="7059775" y="2235833"/>
            <a:ext cx="336002" cy="427629"/>
            <a:chOff x="7594288" y="2415259"/>
            <a:chExt cx="279513" cy="355735"/>
          </a:xfrm>
        </p:grpSpPr>
        <p:sp>
          <p:nvSpPr>
            <p:cNvPr id="93" name="Google Shape;93;p17"/>
            <p:cNvSpPr/>
            <p:nvPr/>
          </p:nvSpPr>
          <p:spPr>
            <a:xfrm>
              <a:off x="7696108" y="2531841"/>
              <a:ext cx="10233" cy="16220"/>
            </a:xfrm>
            <a:custGeom>
              <a:rect b="b" l="l" r="r" t="t"/>
              <a:pathLst>
                <a:path extrusionOk="0" h="512" w="323">
                  <a:moveTo>
                    <a:pt x="167" y="0"/>
                  </a:moveTo>
                  <a:cubicBezTo>
                    <a:pt x="72" y="0"/>
                    <a:pt x="1" y="71"/>
                    <a:pt x="1" y="167"/>
                  </a:cubicBezTo>
                  <a:lnTo>
                    <a:pt x="1" y="345"/>
                  </a:lnTo>
                  <a:cubicBezTo>
                    <a:pt x="1" y="429"/>
                    <a:pt x="72" y="512"/>
                    <a:pt x="167" y="512"/>
                  </a:cubicBezTo>
                  <a:cubicBezTo>
                    <a:pt x="251" y="512"/>
                    <a:pt x="322" y="429"/>
                    <a:pt x="322" y="345"/>
                  </a:cubicBezTo>
                  <a:lnTo>
                    <a:pt x="322" y="167"/>
                  </a:lnTo>
                  <a:cubicBezTo>
                    <a:pt x="322" y="71"/>
                    <a:pt x="251" y="0"/>
                    <a:pt x="16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7"/>
            <p:cNvSpPr/>
            <p:nvPr/>
          </p:nvSpPr>
          <p:spPr>
            <a:xfrm>
              <a:off x="7762889" y="2531841"/>
              <a:ext cx="10581" cy="16220"/>
            </a:xfrm>
            <a:custGeom>
              <a:rect b="b" l="l" r="r" t="t"/>
              <a:pathLst>
                <a:path extrusionOk="0" h="512" w="334">
                  <a:moveTo>
                    <a:pt x="167" y="0"/>
                  </a:moveTo>
                  <a:cubicBezTo>
                    <a:pt x="84" y="0"/>
                    <a:pt x="0" y="71"/>
                    <a:pt x="0" y="167"/>
                  </a:cubicBezTo>
                  <a:lnTo>
                    <a:pt x="0" y="345"/>
                  </a:lnTo>
                  <a:cubicBezTo>
                    <a:pt x="0" y="429"/>
                    <a:pt x="84" y="512"/>
                    <a:pt x="167" y="512"/>
                  </a:cubicBezTo>
                  <a:cubicBezTo>
                    <a:pt x="262" y="512"/>
                    <a:pt x="334" y="429"/>
                    <a:pt x="334" y="345"/>
                  </a:cubicBezTo>
                  <a:lnTo>
                    <a:pt x="334" y="167"/>
                  </a:lnTo>
                  <a:cubicBezTo>
                    <a:pt x="334" y="71"/>
                    <a:pt x="262" y="0"/>
                    <a:pt x="16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7"/>
            <p:cNvSpPr/>
            <p:nvPr/>
          </p:nvSpPr>
          <p:spPr>
            <a:xfrm>
              <a:off x="7711948" y="2571156"/>
              <a:ext cx="45302" cy="15777"/>
            </a:xfrm>
            <a:custGeom>
              <a:rect b="b" l="l" r="r" t="t"/>
              <a:pathLst>
                <a:path extrusionOk="0" h="498" w="1430">
                  <a:moveTo>
                    <a:pt x="188" y="0"/>
                  </a:moveTo>
                  <a:cubicBezTo>
                    <a:pt x="147" y="0"/>
                    <a:pt x="102" y="15"/>
                    <a:pt x="60" y="45"/>
                  </a:cubicBezTo>
                  <a:cubicBezTo>
                    <a:pt x="1" y="93"/>
                    <a:pt x="1" y="200"/>
                    <a:pt x="60" y="283"/>
                  </a:cubicBezTo>
                  <a:cubicBezTo>
                    <a:pt x="215" y="414"/>
                    <a:pt x="453" y="497"/>
                    <a:pt x="703" y="497"/>
                  </a:cubicBezTo>
                  <a:cubicBezTo>
                    <a:pt x="977" y="497"/>
                    <a:pt x="1215" y="414"/>
                    <a:pt x="1346" y="283"/>
                  </a:cubicBezTo>
                  <a:cubicBezTo>
                    <a:pt x="1430" y="223"/>
                    <a:pt x="1430" y="116"/>
                    <a:pt x="1370" y="45"/>
                  </a:cubicBezTo>
                  <a:cubicBezTo>
                    <a:pt x="1340" y="15"/>
                    <a:pt x="1302" y="0"/>
                    <a:pt x="1260" y="0"/>
                  </a:cubicBezTo>
                  <a:cubicBezTo>
                    <a:pt x="1218" y="0"/>
                    <a:pt x="1174" y="15"/>
                    <a:pt x="1132" y="45"/>
                  </a:cubicBezTo>
                  <a:cubicBezTo>
                    <a:pt x="1072" y="93"/>
                    <a:pt x="930" y="176"/>
                    <a:pt x="715" y="176"/>
                  </a:cubicBezTo>
                  <a:cubicBezTo>
                    <a:pt x="513" y="176"/>
                    <a:pt x="358" y="93"/>
                    <a:pt x="298" y="45"/>
                  </a:cubicBezTo>
                  <a:cubicBezTo>
                    <a:pt x="269" y="15"/>
                    <a:pt x="230" y="0"/>
                    <a:pt x="18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p:nvPr/>
          </p:nvSpPr>
          <p:spPr>
            <a:xfrm>
              <a:off x="7594288" y="2415259"/>
              <a:ext cx="279513" cy="355735"/>
            </a:xfrm>
            <a:custGeom>
              <a:rect b="b" l="l" r="r" t="t"/>
              <a:pathLst>
                <a:path extrusionOk="0" h="11229" w="8823">
                  <a:moveTo>
                    <a:pt x="6846" y="2323"/>
                  </a:moveTo>
                  <a:lnTo>
                    <a:pt x="6751" y="3501"/>
                  </a:lnTo>
                  <a:lnTo>
                    <a:pt x="6727" y="3501"/>
                  </a:lnTo>
                  <a:cubicBezTo>
                    <a:pt x="6620" y="3501"/>
                    <a:pt x="6537" y="3418"/>
                    <a:pt x="6537" y="3311"/>
                  </a:cubicBezTo>
                  <a:lnTo>
                    <a:pt x="6537" y="2406"/>
                  </a:lnTo>
                  <a:cubicBezTo>
                    <a:pt x="6632" y="2406"/>
                    <a:pt x="6739" y="2370"/>
                    <a:pt x="6846" y="2323"/>
                  </a:cubicBezTo>
                  <a:close/>
                  <a:moveTo>
                    <a:pt x="6358" y="346"/>
                  </a:moveTo>
                  <a:cubicBezTo>
                    <a:pt x="6846" y="346"/>
                    <a:pt x="7251" y="751"/>
                    <a:pt x="7251" y="1239"/>
                  </a:cubicBezTo>
                  <a:cubicBezTo>
                    <a:pt x="7251" y="1727"/>
                    <a:pt x="6846" y="2132"/>
                    <a:pt x="6358" y="2132"/>
                  </a:cubicBezTo>
                  <a:cubicBezTo>
                    <a:pt x="6037" y="2132"/>
                    <a:pt x="5739" y="1954"/>
                    <a:pt x="5584" y="1680"/>
                  </a:cubicBezTo>
                  <a:cubicBezTo>
                    <a:pt x="5551" y="1630"/>
                    <a:pt x="5490" y="1604"/>
                    <a:pt x="5432" y="1604"/>
                  </a:cubicBezTo>
                  <a:cubicBezTo>
                    <a:pt x="5406" y="1604"/>
                    <a:pt x="5380" y="1609"/>
                    <a:pt x="5358" y="1620"/>
                  </a:cubicBezTo>
                  <a:cubicBezTo>
                    <a:pt x="5286" y="1668"/>
                    <a:pt x="5251" y="1775"/>
                    <a:pt x="5298" y="1846"/>
                  </a:cubicBezTo>
                  <a:cubicBezTo>
                    <a:pt x="5310" y="1858"/>
                    <a:pt x="5310" y="1882"/>
                    <a:pt x="5322" y="1894"/>
                  </a:cubicBezTo>
                  <a:cubicBezTo>
                    <a:pt x="5263" y="1942"/>
                    <a:pt x="5191" y="1954"/>
                    <a:pt x="5120" y="1954"/>
                  </a:cubicBezTo>
                  <a:cubicBezTo>
                    <a:pt x="4917" y="1954"/>
                    <a:pt x="4763" y="1787"/>
                    <a:pt x="4763" y="1596"/>
                  </a:cubicBezTo>
                  <a:cubicBezTo>
                    <a:pt x="4763" y="1501"/>
                    <a:pt x="4679" y="1430"/>
                    <a:pt x="4596" y="1430"/>
                  </a:cubicBezTo>
                  <a:cubicBezTo>
                    <a:pt x="4513" y="1430"/>
                    <a:pt x="4429" y="1501"/>
                    <a:pt x="4429" y="1596"/>
                  </a:cubicBezTo>
                  <a:cubicBezTo>
                    <a:pt x="4429" y="1977"/>
                    <a:pt x="4739" y="2299"/>
                    <a:pt x="5132" y="2299"/>
                  </a:cubicBezTo>
                  <a:cubicBezTo>
                    <a:pt x="5286" y="2299"/>
                    <a:pt x="5429" y="2251"/>
                    <a:pt x="5548" y="2156"/>
                  </a:cubicBezTo>
                  <a:cubicBezTo>
                    <a:pt x="5727" y="2323"/>
                    <a:pt x="5965" y="2430"/>
                    <a:pt x="6215" y="2454"/>
                  </a:cubicBezTo>
                  <a:lnTo>
                    <a:pt x="6215" y="3347"/>
                  </a:lnTo>
                  <a:cubicBezTo>
                    <a:pt x="6215" y="3632"/>
                    <a:pt x="6453" y="3871"/>
                    <a:pt x="6739" y="3871"/>
                  </a:cubicBezTo>
                  <a:lnTo>
                    <a:pt x="7001" y="3871"/>
                  </a:lnTo>
                  <a:cubicBezTo>
                    <a:pt x="7084" y="3871"/>
                    <a:pt x="7156" y="3906"/>
                    <a:pt x="7215" y="3966"/>
                  </a:cubicBezTo>
                  <a:cubicBezTo>
                    <a:pt x="7275" y="4025"/>
                    <a:pt x="7287" y="4097"/>
                    <a:pt x="7287" y="4168"/>
                  </a:cubicBezTo>
                  <a:cubicBezTo>
                    <a:pt x="7275" y="4299"/>
                    <a:pt x="7144" y="4418"/>
                    <a:pt x="6989" y="4418"/>
                  </a:cubicBezTo>
                  <a:lnTo>
                    <a:pt x="6918" y="4418"/>
                  </a:lnTo>
                  <a:lnTo>
                    <a:pt x="6918" y="4406"/>
                  </a:lnTo>
                  <a:cubicBezTo>
                    <a:pt x="6918" y="4323"/>
                    <a:pt x="6846" y="4240"/>
                    <a:pt x="6751" y="4240"/>
                  </a:cubicBezTo>
                  <a:cubicBezTo>
                    <a:pt x="6668" y="4240"/>
                    <a:pt x="6596" y="4323"/>
                    <a:pt x="6596" y="4406"/>
                  </a:cubicBezTo>
                  <a:cubicBezTo>
                    <a:pt x="6596" y="5585"/>
                    <a:pt x="5644" y="6526"/>
                    <a:pt x="4465" y="6526"/>
                  </a:cubicBezTo>
                  <a:cubicBezTo>
                    <a:pt x="3274" y="6490"/>
                    <a:pt x="2322" y="5561"/>
                    <a:pt x="2322" y="4382"/>
                  </a:cubicBezTo>
                  <a:cubicBezTo>
                    <a:pt x="2322" y="4287"/>
                    <a:pt x="2250" y="4216"/>
                    <a:pt x="2155" y="4216"/>
                  </a:cubicBezTo>
                  <a:cubicBezTo>
                    <a:pt x="2072" y="4216"/>
                    <a:pt x="1988" y="4287"/>
                    <a:pt x="1988" y="4382"/>
                  </a:cubicBezTo>
                  <a:lnTo>
                    <a:pt x="1988" y="4394"/>
                  </a:lnTo>
                  <a:lnTo>
                    <a:pt x="1893" y="4394"/>
                  </a:lnTo>
                  <a:cubicBezTo>
                    <a:pt x="1810" y="4394"/>
                    <a:pt x="1738" y="4371"/>
                    <a:pt x="1679" y="4311"/>
                  </a:cubicBezTo>
                  <a:cubicBezTo>
                    <a:pt x="1619" y="4252"/>
                    <a:pt x="1607" y="4168"/>
                    <a:pt x="1607" y="4097"/>
                  </a:cubicBezTo>
                  <a:cubicBezTo>
                    <a:pt x="1619" y="3966"/>
                    <a:pt x="1750" y="3847"/>
                    <a:pt x="1905" y="3847"/>
                  </a:cubicBezTo>
                  <a:lnTo>
                    <a:pt x="2143" y="3847"/>
                  </a:lnTo>
                  <a:cubicBezTo>
                    <a:pt x="2429" y="3847"/>
                    <a:pt x="2667" y="3609"/>
                    <a:pt x="2667" y="3323"/>
                  </a:cubicBezTo>
                  <a:lnTo>
                    <a:pt x="2667" y="2549"/>
                  </a:lnTo>
                  <a:cubicBezTo>
                    <a:pt x="2667" y="2251"/>
                    <a:pt x="2905" y="2013"/>
                    <a:pt x="3203" y="2013"/>
                  </a:cubicBezTo>
                  <a:lnTo>
                    <a:pt x="3882" y="2013"/>
                  </a:lnTo>
                  <a:cubicBezTo>
                    <a:pt x="3965" y="2013"/>
                    <a:pt x="4048" y="1942"/>
                    <a:pt x="4048" y="1846"/>
                  </a:cubicBezTo>
                  <a:cubicBezTo>
                    <a:pt x="4048" y="1763"/>
                    <a:pt x="3965" y="1680"/>
                    <a:pt x="3882" y="1680"/>
                  </a:cubicBezTo>
                  <a:lnTo>
                    <a:pt x="3203" y="1680"/>
                  </a:lnTo>
                  <a:cubicBezTo>
                    <a:pt x="2727" y="1680"/>
                    <a:pt x="2334" y="2073"/>
                    <a:pt x="2334" y="2549"/>
                  </a:cubicBezTo>
                  <a:lnTo>
                    <a:pt x="2334" y="3323"/>
                  </a:lnTo>
                  <a:cubicBezTo>
                    <a:pt x="2334" y="3430"/>
                    <a:pt x="2250" y="3513"/>
                    <a:pt x="2143" y="3513"/>
                  </a:cubicBezTo>
                  <a:lnTo>
                    <a:pt x="2107" y="3513"/>
                  </a:lnTo>
                  <a:lnTo>
                    <a:pt x="1929" y="1704"/>
                  </a:lnTo>
                  <a:cubicBezTo>
                    <a:pt x="1905" y="1358"/>
                    <a:pt x="2012" y="1001"/>
                    <a:pt x="2238" y="751"/>
                  </a:cubicBezTo>
                  <a:cubicBezTo>
                    <a:pt x="2477" y="489"/>
                    <a:pt x="2810" y="346"/>
                    <a:pt x="3167" y="346"/>
                  </a:cubicBezTo>
                  <a:close/>
                  <a:moveTo>
                    <a:pt x="5525" y="6597"/>
                  </a:moveTo>
                  <a:lnTo>
                    <a:pt x="5525" y="7169"/>
                  </a:lnTo>
                  <a:cubicBezTo>
                    <a:pt x="5525" y="7466"/>
                    <a:pt x="5727" y="7740"/>
                    <a:pt x="6013" y="7835"/>
                  </a:cubicBezTo>
                  <a:lnTo>
                    <a:pt x="6310" y="7919"/>
                  </a:lnTo>
                  <a:cubicBezTo>
                    <a:pt x="6239" y="8204"/>
                    <a:pt x="6084" y="8454"/>
                    <a:pt x="5894" y="8681"/>
                  </a:cubicBezTo>
                  <a:cubicBezTo>
                    <a:pt x="5834" y="8752"/>
                    <a:pt x="5834" y="8859"/>
                    <a:pt x="5906" y="8919"/>
                  </a:cubicBezTo>
                  <a:cubicBezTo>
                    <a:pt x="5941" y="8954"/>
                    <a:pt x="5977" y="8966"/>
                    <a:pt x="6013" y="8966"/>
                  </a:cubicBezTo>
                  <a:cubicBezTo>
                    <a:pt x="6060" y="8966"/>
                    <a:pt x="6096" y="8954"/>
                    <a:pt x="6132" y="8907"/>
                  </a:cubicBezTo>
                  <a:cubicBezTo>
                    <a:pt x="6358" y="8657"/>
                    <a:pt x="6513" y="8359"/>
                    <a:pt x="6608" y="8026"/>
                  </a:cubicBezTo>
                  <a:lnTo>
                    <a:pt x="6965" y="8133"/>
                  </a:lnTo>
                  <a:cubicBezTo>
                    <a:pt x="6810" y="8621"/>
                    <a:pt x="6501" y="9097"/>
                    <a:pt x="6084" y="9443"/>
                  </a:cubicBezTo>
                  <a:cubicBezTo>
                    <a:pt x="5608" y="9824"/>
                    <a:pt x="5048" y="10026"/>
                    <a:pt x="4429" y="10026"/>
                  </a:cubicBezTo>
                  <a:cubicBezTo>
                    <a:pt x="3822" y="10026"/>
                    <a:pt x="3262" y="9812"/>
                    <a:pt x="2786" y="9443"/>
                  </a:cubicBezTo>
                  <a:cubicBezTo>
                    <a:pt x="2346" y="9097"/>
                    <a:pt x="2036" y="8633"/>
                    <a:pt x="1893" y="8121"/>
                  </a:cubicBezTo>
                  <a:lnTo>
                    <a:pt x="2250" y="8014"/>
                  </a:lnTo>
                  <a:cubicBezTo>
                    <a:pt x="2381" y="8454"/>
                    <a:pt x="2631" y="8847"/>
                    <a:pt x="2989" y="9145"/>
                  </a:cubicBezTo>
                  <a:cubicBezTo>
                    <a:pt x="3393" y="9466"/>
                    <a:pt x="3917" y="9669"/>
                    <a:pt x="4429" y="9669"/>
                  </a:cubicBezTo>
                  <a:cubicBezTo>
                    <a:pt x="4834" y="9669"/>
                    <a:pt x="5227" y="9562"/>
                    <a:pt x="5560" y="9371"/>
                  </a:cubicBezTo>
                  <a:cubicBezTo>
                    <a:pt x="5644" y="9324"/>
                    <a:pt x="5667" y="9216"/>
                    <a:pt x="5620" y="9145"/>
                  </a:cubicBezTo>
                  <a:cubicBezTo>
                    <a:pt x="5595" y="9096"/>
                    <a:pt x="5537" y="9064"/>
                    <a:pt x="5480" y="9064"/>
                  </a:cubicBezTo>
                  <a:cubicBezTo>
                    <a:pt x="5454" y="9064"/>
                    <a:pt x="5428" y="9070"/>
                    <a:pt x="5406" y="9085"/>
                  </a:cubicBezTo>
                  <a:cubicBezTo>
                    <a:pt x="5108" y="9252"/>
                    <a:pt x="4774" y="9335"/>
                    <a:pt x="4429" y="9335"/>
                  </a:cubicBezTo>
                  <a:cubicBezTo>
                    <a:pt x="3572" y="9335"/>
                    <a:pt x="2798" y="8752"/>
                    <a:pt x="2560" y="7919"/>
                  </a:cubicBezTo>
                  <a:lnTo>
                    <a:pt x="2881" y="7835"/>
                  </a:lnTo>
                  <a:cubicBezTo>
                    <a:pt x="3179" y="7740"/>
                    <a:pt x="3381" y="7478"/>
                    <a:pt x="3381" y="7169"/>
                  </a:cubicBezTo>
                  <a:lnTo>
                    <a:pt x="3381" y="6597"/>
                  </a:lnTo>
                  <a:cubicBezTo>
                    <a:pt x="3703" y="6764"/>
                    <a:pt x="4060" y="6835"/>
                    <a:pt x="4453" y="6835"/>
                  </a:cubicBezTo>
                  <a:cubicBezTo>
                    <a:pt x="4834" y="6835"/>
                    <a:pt x="5191" y="6752"/>
                    <a:pt x="5525" y="6597"/>
                  </a:cubicBezTo>
                  <a:close/>
                  <a:moveTo>
                    <a:pt x="3155" y="1"/>
                  </a:moveTo>
                  <a:cubicBezTo>
                    <a:pt x="2703" y="1"/>
                    <a:pt x="2286" y="191"/>
                    <a:pt x="1988" y="525"/>
                  </a:cubicBezTo>
                  <a:cubicBezTo>
                    <a:pt x="1691" y="846"/>
                    <a:pt x="1548" y="1299"/>
                    <a:pt x="1596" y="1727"/>
                  </a:cubicBezTo>
                  <a:lnTo>
                    <a:pt x="1774" y="3525"/>
                  </a:lnTo>
                  <a:cubicBezTo>
                    <a:pt x="1500" y="3573"/>
                    <a:pt x="1298" y="3799"/>
                    <a:pt x="1262" y="4073"/>
                  </a:cubicBezTo>
                  <a:cubicBezTo>
                    <a:pt x="1250" y="4228"/>
                    <a:pt x="1310" y="4406"/>
                    <a:pt x="1417" y="4525"/>
                  </a:cubicBezTo>
                  <a:cubicBezTo>
                    <a:pt x="1536" y="4644"/>
                    <a:pt x="1691" y="4716"/>
                    <a:pt x="1857" y="4716"/>
                  </a:cubicBezTo>
                  <a:lnTo>
                    <a:pt x="1977" y="4716"/>
                  </a:lnTo>
                  <a:cubicBezTo>
                    <a:pt x="2060" y="5406"/>
                    <a:pt x="2453" y="6014"/>
                    <a:pt x="3000" y="6395"/>
                  </a:cubicBezTo>
                  <a:lnTo>
                    <a:pt x="3000" y="7145"/>
                  </a:lnTo>
                  <a:cubicBezTo>
                    <a:pt x="3000" y="7311"/>
                    <a:pt x="2905" y="7442"/>
                    <a:pt x="2739" y="7490"/>
                  </a:cubicBezTo>
                  <a:lnTo>
                    <a:pt x="881" y="8038"/>
                  </a:lnTo>
                  <a:cubicBezTo>
                    <a:pt x="357" y="8192"/>
                    <a:pt x="0" y="8681"/>
                    <a:pt x="0" y="9216"/>
                  </a:cubicBezTo>
                  <a:lnTo>
                    <a:pt x="0" y="11062"/>
                  </a:lnTo>
                  <a:cubicBezTo>
                    <a:pt x="0" y="11157"/>
                    <a:pt x="72" y="11229"/>
                    <a:pt x="155" y="11229"/>
                  </a:cubicBezTo>
                  <a:cubicBezTo>
                    <a:pt x="250" y="11229"/>
                    <a:pt x="322" y="11157"/>
                    <a:pt x="322" y="11062"/>
                  </a:cubicBezTo>
                  <a:lnTo>
                    <a:pt x="322" y="9216"/>
                  </a:lnTo>
                  <a:cubicBezTo>
                    <a:pt x="322" y="8835"/>
                    <a:pt x="595" y="8478"/>
                    <a:pt x="964" y="8371"/>
                  </a:cubicBezTo>
                  <a:lnTo>
                    <a:pt x="1500" y="8204"/>
                  </a:lnTo>
                  <a:cubicBezTo>
                    <a:pt x="1667" y="8788"/>
                    <a:pt x="2024" y="9324"/>
                    <a:pt x="2500" y="9693"/>
                  </a:cubicBezTo>
                  <a:cubicBezTo>
                    <a:pt x="3012" y="10109"/>
                    <a:pt x="3691" y="10348"/>
                    <a:pt x="4358" y="10348"/>
                  </a:cubicBezTo>
                  <a:cubicBezTo>
                    <a:pt x="5025" y="10348"/>
                    <a:pt x="5691" y="10109"/>
                    <a:pt x="6215" y="9693"/>
                  </a:cubicBezTo>
                  <a:cubicBezTo>
                    <a:pt x="6691" y="9300"/>
                    <a:pt x="7049" y="8788"/>
                    <a:pt x="7215" y="8192"/>
                  </a:cubicBezTo>
                  <a:lnTo>
                    <a:pt x="7775" y="8347"/>
                  </a:lnTo>
                  <a:cubicBezTo>
                    <a:pt x="8156" y="8454"/>
                    <a:pt x="8418" y="8812"/>
                    <a:pt x="8418" y="9205"/>
                  </a:cubicBezTo>
                  <a:lnTo>
                    <a:pt x="8418" y="11050"/>
                  </a:lnTo>
                  <a:cubicBezTo>
                    <a:pt x="8418" y="11133"/>
                    <a:pt x="8489" y="11217"/>
                    <a:pt x="8584" y="11217"/>
                  </a:cubicBezTo>
                  <a:cubicBezTo>
                    <a:pt x="8668" y="11217"/>
                    <a:pt x="8751" y="11133"/>
                    <a:pt x="8751" y="11050"/>
                  </a:cubicBezTo>
                  <a:lnTo>
                    <a:pt x="8751" y="9216"/>
                  </a:lnTo>
                  <a:cubicBezTo>
                    <a:pt x="8823" y="8681"/>
                    <a:pt x="8465" y="8192"/>
                    <a:pt x="7942" y="8038"/>
                  </a:cubicBezTo>
                  <a:lnTo>
                    <a:pt x="6084" y="7490"/>
                  </a:lnTo>
                  <a:cubicBezTo>
                    <a:pt x="5941" y="7442"/>
                    <a:pt x="5822" y="7300"/>
                    <a:pt x="5822" y="7145"/>
                  </a:cubicBezTo>
                  <a:lnTo>
                    <a:pt x="5822" y="6395"/>
                  </a:lnTo>
                  <a:cubicBezTo>
                    <a:pt x="6370" y="6002"/>
                    <a:pt x="6751" y="5406"/>
                    <a:pt x="6846" y="4716"/>
                  </a:cubicBezTo>
                  <a:lnTo>
                    <a:pt x="6953" y="4716"/>
                  </a:lnTo>
                  <a:cubicBezTo>
                    <a:pt x="7275" y="4716"/>
                    <a:pt x="7549" y="4478"/>
                    <a:pt x="7572" y="4180"/>
                  </a:cubicBezTo>
                  <a:cubicBezTo>
                    <a:pt x="7584" y="4025"/>
                    <a:pt x="7525" y="3847"/>
                    <a:pt x="7430" y="3728"/>
                  </a:cubicBezTo>
                  <a:cubicBezTo>
                    <a:pt x="7334" y="3620"/>
                    <a:pt x="7203" y="3549"/>
                    <a:pt x="7072" y="3525"/>
                  </a:cubicBezTo>
                  <a:lnTo>
                    <a:pt x="7168" y="2120"/>
                  </a:lnTo>
                  <a:cubicBezTo>
                    <a:pt x="7406" y="1894"/>
                    <a:pt x="7561" y="1585"/>
                    <a:pt x="7561" y="1227"/>
                  </a:cubicBezTo>
                  <a:cubicBezTo>
                    <a:pt x="7561" y="549"/>
                    <a:pt x="7013" y="1"/>
                    <a:pt x="633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7"/>
            <p:cNvSpPr/>
            <p:nvPr/>
          </p:nvSpPr>
          <p:spPr>
            <a:xfrm>
              <a:off x="7690469" y="2515241"/>
              <a:ext cx="21511" cy="10581"/>
            </a:xfrm>
            <a:custGeom>
              <a:rect b="b" l="l" r="r" t="t"/>
              <a:pathLst>
                <a:path extrusionOk="0" h="334" w="679">
                  <a:moveTo>
                    <a:pt x="167" y="0"/>
                  </a:moveTo>
                  <a:cubicBezTo>
                    <a:pt x="72" y="0"/>
                    <a:pt x="0" y="72"/>
                    <a:pt x="0" y="167"/>
                  </a:cubicBezTo>
                  <a:cubicBezTo>
                    <a:pt x="0" y="262"/>
                    <a:pt x="72" y="334"/>
                    <a:pt x="167" y="334"/>
                  </a:cubicBezTo>
                  <a:lnTo>
                    <a:pt x="524" y="334"/>
                  </a:lnTo>
                  <a:cubicBezTo>
                    <a:pt x="607" y="334"/>
                    <a:pt x="679" y="262"/>
                    <a:pt x="679" y="167"/>
                  </a:cubicBezTo>
                  <a:cubicBezTo>
                    <a:pt x="679" y="72"/>
                    <a:pt x="607" y="0"/>
                    <a:pt x="52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7"/>
            <p:cNvSpPr/>
            <p:nvPr/>
          </p:nvSpPr>
          <p:spPr>
            <a:xfrm>
              <a:off x="7757218" y="2515241"/>
              <a:ext cx="21923" cy="10581"/>
            </a:xfrm>
            <a:custGeom>
              <a:rect b="b" l="l" r="r" t="t"/>
              <a:pathLst>
                <a:path extrusionOk="0" h="334" w="692">
                  <a:moveTo>
                    <a:pt x="167" y="0"/>
                  </a:moveTo>
                  <a:cubicBezTo>
                    <a:pt x="84" y="0"/>
                    <a:pt x="1" y="72"/>
                    <a:pt x="1" y="167"/>
                  </a:cubicBezTo>
                  <a:cubicBezTo>
                    <a:pt x="1" y="262"/>
                    <a:pt x="84" y="334"/>
                    <a:pt x="167" y="334"/>
                  </a:cubicBezTo>
                  <a:lnTo>
                    <a:pt x="524" y="334"/>
                  </a:lnTo>
                  <a:cubicBezTo>
                    <a:pt x="620" y="334"/>
                    <a:pt x="691" y="262"/>
                    <a:pt x="691" y="167"/>
                  </a:cubicBezTo>
                  <a:cubicBezTo>
                    <a:pt x="691" y="72"/>
                    <a:pt x="620" y="0"/>
                    <a:pt x="52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 name="Google Shape;99;p17"/>
          <p:cNvGrpSpPr/>
          <p:nvPr/>
        </p:nvGrpSpPr>
        <p:grpSpPr>
          <a:xfrm>
            <a:off x="1766041" y="2237197"/>
            <a:ext cx="318332" cy="424887"/>
            <a:chOff x="5812066" y="2416019"/>
            <a:chExt cx="264813" cy="353454"/>
          </a:xfrm>
        </p:grpSpPr>
        <p:sp>
          <p:nvSpPr>
            <p:cNvPr id="100" name="Google Shape;100;p17"/>
            <p:cNvSpPr/>
            <p:nvPr/>
          </p:nvSpPr>
          <p:spPr>
            <a:xfrm>
              <a:off x="5812066" y="2416019"/>
              <a:ext cx="264813" cy="353454"/>
            </a:xfrm>
            <a:custGeom>
              <a:rect b="b" l="l" r="r" t="t"/>
              <a:pathLst>
                <a:path extrusionOk="0" h="11157" w="8359">
                  <a:moveTo>
                    <a:pt x="1572" y="346"/>
                  </a:moveTo>
                  <a:cubicBezTo>
                    <a:pt x="1905" y="346"/>
                    <a:pt x="2215" y="501"/>
                    <a:pt x="2405" y="751"/>
                  </a:cubicBezTo>
                  <a:cubicBezTo>
                    <a:pt x="1846" y="1144"/>
                    <a:pt x="1405" y="1715"/>
                    <a:pt x="1203" y="2394"/>
                  </a:cubicBezTo>
                  <a:cubicBezTo>
                    <a:pt x="798" y="2239"/>
                    <a:pt x="524" y="1834"/>
                    <a:pt x="524" y="1406"/>
                  </a:cubicBezTo>
                  <a:cubicBezTo>
                    <a:pt x="524" y="822"/>
                    <a:pt x="1000" y="346"/>
                    <a:pt x="1572" y="346"/>
                  </a:cubicBezTo>
                  <a:close/>
                  <a:moveTo>
                    <a:pt x="6799" y="358"/>
                  </a:moveTo>
                  <a:cubicBezTo>
                    <a:pt x="7382" y="358"/>
                    <a:pt x="7858" y="834"/>
                    <a:pt x="7858" y="1406"/>
                  </a:cubicBezTo>
                  <a:cubicBezTo>
                    <a:pt x="7858" y="1858"/>
                    <a:pt x="7572" y="2239"/>
                    <a:pt x="7168" y="2394"/>
                  </a:cubicBezTo>
                  <a:cubicBezTo>
                    <a:pt x="6965" y="1727"/>
                    <a:pt x="6537" y="1144"/>
                    <a:pt x="5965" y="751"/>
                  </a:cubicBezTo>
                  <a:cubicBezTo>
                    <a:pt x="6167" y="501"/>
                    <a:pt x="6465" y="358"/>
                    <a:pt x="6799" y="358"/>
                  </a:cubicBezTo>
                  <a:close/>
                  <a:moveTo>
                    <a:pt x="4191" y="548"/>
                  </a:moveTo>
                  <a:cubicBezTo>
                    <a:pt x="5739" y="548"/>
                    <a:pt x="6989" y="1799"/>
                    <a:pt x="6989" y="3346"/>
                  </a:cubicBezTo>
                  <a:cubicBezTo>
                    <a:pt x="6989" y="3537"/>
                    <a:pt x="6977" y="3727"/>
                    <a:pt x="6929" y="3930"/>
                  </a:cubicBezTo>
                  <a:cubicBezTo>
                    <a:pt x="6870" y="3894"/>
                    <a:pt x="6799" y="3882"/>
                    <a:pt x="6727" y="3882"/>
                  </a:cubicBezTo>
                  <a:lnTo>
                    <a:pt x="6620" y="3882"/>
                  </a:lnTo>
                  <a:lnTo>
                    <a:pt x="6620" y="3489"/>
                  </a:lnTo>
                  <a:lnTo>
                    <a:pt x="6632" y="3489"/>
                  </a:lnTo>
                  <a:cubicBezTo>
                    <a:pt x="6727" y="3489"/>
                    <a:pt x="6799" y="3418"/>
                    <a:pt x="6799" y="3335"/>
                  </a:cubicBezTo>
                  <a:cubicBezTo>
                    <a:pt x="6799" y="3239"/>
                    <a:pt x="6727" y="3168"/>
                    <a:pt x="6632" y="3168"/>
                  </a:cubicBezTo>
                  <a:cubicBezTo>
                    <a:pt x="5263" y="3168"/>
                    <a:pt x="4286" y="2715"/>
                    <a:pt x="3703" y="2346"/>
                  </a:cubicBezTo>
                  <a:cubicBezTo>
                    <a:pt x="3060" y="1942"/>
                    <a:pt x="2750" y="1525"/>
                    <a:pt x="2738" y="1525"/>
                  </a:cubicBezTo>
                  <a:cubicBezTo>
                    <a:pt x="2705" y="1484"/>
                    <a:pt x="2656" y="1463"/>
                    <a:pt x="2608" y="1463"/>
                  </a:cubicBezTo>
                  <a:cubicBezTo>
                    <a:pt x="2573" y="1463"/>
                    <a:pt x="2538" y="1475"/>
                    <a:pt x="2512" y="1501"/>
                  </a:cubicBezTo>
                  <a:cubicBezTo>
                    <a:pt x="2441" y="1561"/>
                    <a:pt x="2417" y="1668"/>
                    <a:pt x="2477" y="1715"/>
                  </a:cubicBezTo>
                  <a:cubicBezTo>
                    <a:pt x="2500" y="1739"/>
                    <a:pt x="2834" y="2168"/>
                    <a:pt x="3512" y="2596"/>
                  </a:cubicBezTo>
                  <a:cubicBezTo>
                    <a:pt x="4084" y="2965"/>
                    <a:pt x="5024" y="3382"/>
                    <a:pt x="6287" y="3466"/>
                  </a:cubicBezTo>
                  <a:lnTo>
                    <a:pt x="6287" y="4013"/>
                  </a:lnTo>
                  <a:cubicBezTo>
                    <a:pt x="6287" y="4073"/>
                    <a:pt x="6322" y="4120"/>
                    <a:pt x="6370" y="4144"/>
                  </a:cubicBezTo>
                  <a:cubicBezTo>
                    <a:pt x="6406" y="4180"/>
                    <a:pt x="6406" y="4180"/>
                    <a:pt x="6572" y="4180"/>
                  </a:cubicBezTo>
                  <a:lnTo>
                    <a:pt x="6715" y="4180"/>
                  </a:lnTo>
                  <a:cubicBezTo>
                    <a:pt x="6858" y="4180"/>
                    <a:pt x="6977" y="4299"/>
                    <a:pt x="6977" y="4442"/>
                  </a:cubicBezTo>
                  <a:cubicBezTo>
                    <a:pt x="6977" y="4597"/>
                    <a:pt x="6858" y="4716"/>
                    <a:pt x="6715" y="4716"/>
                  </a:cubicBezTo>
                  <a:lnTo>
                    <a:pt x="6608" y="4716"/>
                  </a:lnTo>
                  <a:lnTo>
                    <a:pt x="6608" y="4692"/>
                  </a:lnTo>
                  <a:cubicBezTo>
                    <a:pt x="6608" y="4609"/>
                    <a:pt x="6537" y="4537"/>
                    <a:pt x="6441" y="4537"/>
                  </a:cubicBezTo>
                  <a:cubicBezTo>
                    <a:pt x="6358" y="4537"/>
                    <a:pt x="6275" y="4609"/>
                    <a:pt x="6275" y="4692"/>
                  </a:cubicBezTo>
                  <a:cubicBezTo>
                    <a:pt x="6275" y="5859"/>
                    <a:pt x="5346" y="6799"/>
                    <a:pt x="4179" y="6799"/>
                  </a:cubicBezTo>
                  <a:cubicBezTo>
                    <a:pt x="3024" y="6799"/>
                    <a:pt x="2096" y="5871"/>
                    <a:pt x="2096" y="4716"/>
                  </a:cubicBezTo>
                  <a:cubicBezTo>
                    <a:pt x="2096" y="4620"/>
                    <a:pt x="2024" y="4549"/>
                    <a:pt x="1929" y="4549"/>
                  </a:cubicBezTo>
                  <a:cubicBezTo>
                    <a:pt x="1846" y="4549"/>
                    <a:pt x="1774" y="4620"/>
                    <a:pt x="1774" y="4716"/>
                  </a:cubicBezTo>
                  <a:lnTo>
                    <a:pt x="1774" y="4728"/>
                  </a:lnTo>
                  <a:lnTo>
                    <a:pt x="1667" y="4728"/>
                  </a:lnTo>
                  <a:cubicBezTo>
                    <a:pt x="1512" y="4728"/>
                    <a:pt x="1393" y="4609"/>
                    <a:pt x="1393" y="4466"/>
                  </a:cubicBezTo>
                  <a:cubicBezTo>
                    <a:pt x="1393" y="4311"/>
                    <a:pt x="1512" y="4192"/>
                    <a:pt x="1667" y="4192"/>
                  </a:cubicBezTo>
                  <a:lnTo>
                    <a:pt x="1798" y="4192"/>
                  </a:lnTo>
                  <a:cubicBezTo>
                    <a:pt x="1976" y="4192"/>
                    <a:pt x="1976" y="4192"/>
                    <a:pt x="2012" y="4180"/>
                  </a:cubicBezTo>
                  <a:cubicBezTo>
                    <a:pt x="2072" y="4144"/>
                    <a:pt x="2096" y="4085"/>
                    <a:pt x="2096" y="4025"/>
                  </a:cubicBezTo>
                  <a:lnTo>
                    <a:pt x="2096" y="3847"/>
                  </a:lnTo>
                  <a:cubicBezTo>
                    <a:pt x="2096" y="3335"/>
                    <a:pt x="2262" y="2882"/>
                    <a:pt x="2572" y="2513"/>
                  </a:cubicBezTo>
                  <a:cubicBezTo>
                    <a:pt x="2631" y="2442"/>
                    <a:pt x="2619" y="2334"/>
                    <a:pt x="2560" y="2287"/>
                  </a:cubicBezTo>
                  <a:cubicBezTo>
                    <a:pt x="2528" y="2260"/>
                    <a:pt x="2488" y="2248"/>
                    <a:pt x="2450" y="2248"/>
                  </a:cubicBezTo>
                  <a:cubicBezTo>
                    <a:pt x="2404" y="2248"/>
                    <a:pt x="2360" y="2266"/>
                    <a:pt x="2334" y="2299"/>
                  </a:cubicBezTo>
                  <a:cubicBezTo>
                    <a:pt x="1965" y="2739"/>
                    <a:pt x="1774" y="3251"/>
                    <a:pt x="1774" y="3870"/>
                  </a:cubicBezTo>
                  <a:lnTo>
                    <a:pt x="1774" y="3882"/>
                  </a:lnTo>
                  <a:lnTo>
                    <a:pt x="1667" y="3882"/>
                  </a:lnTo>
                  <a:cubicBezTo>
                    <a:pt x="1595" y="3882"/>
                    <a:pt x="1512" y="3894"/>
                    <a:pt x="1453" y="3930"/>
                  </a:cubicBezTo>
                  <a:cubicBezTo>
                    <a:pt x="1417" y="3727"/>
                    <a:pt x="1393" y="3537"/>
                    <a:pt x="1393" y="3346"/>
                  </a:cubicBezTo>
                  <a:cubicBezTo>
                    <a:pt x="1393" y="1799"/>
                    <a:pt x="2643" y="548"/>
                    <a:pt x="4191" y="548"/>
                  </a:cubicBezTo>
                  <a:close/>
                  <a:moveTo>
                    <a:pt x="5084" y="6990"/>
                  </a:moveTo>
                  <a:lnTo>
                    <a:pt x="5084" y="7537"/>
                  </a:lnTo>
                  <a:cubicBezTo>
                    <a:pt x="5084" y="7895"/>
                    <a:pt x="5310" y="8228"/>
                    <a:pt x="5667" y="8347"/>
                  </a:cubicBezTo>
                  <a:lnTo>
                    <a:pt x="6001" y="8466"/>
                  </a:lnTo>
                  <a:lnTo>
                    <a:pt x="5620" y="8811"/>
                  </a:lnTo>
                  <a:cubicBezTo>
                    <a:pt x="5489" y="8942"/>
                    <a:pt x="5429" y="9109"/>
                    <a:pt x="5429" y="9300"/>
                  </a:cubicBezTo>
                  <a:lnTo>
                    <a:pt x="5429" y="9359"/>
                  </a:lnTo>
                  <a:cubicBezTo>
                    <a:pt x="5060" y="9514"/>
                    <a:pt x="4643" y="9621"/>
                    <a:pt x="4191" y="9621"/>
                  </a:cubicBezTo>
                  <a:cubicBezTo>
                    <a:pt x="3762" y="9621"/>
                    <a:pt x="3334" y="9538"/>
                    <a:pt x="2965" y="9359"/>
                  </a:cubicBezTo>
                  <a:lnTo>
                    <a:pt x="2965" y="9300"/>
                  </a:lnTo>
                  <a:cubicBezTo>
                    <a:pt x="2965" y="9121"/>
                    <a:pt x="2881" y="8942"/>
                    <a:pt x="2762" y="8811"/>
                  </a:cubicBezTo>
                  <a:lnTo>
                    <a:pt x="2429" y="8466"/>
                  </a:lnTo>
                  <a:lnTo>
                    <a:pt x="2750" y="8347"/>
                  </a:lnTo>
                  <a:cubicBezTo>
                    <a:pt x="3096" y="8228"/>
                    <a:pt x="3334" y="7895"/>
                    <a:pt x="3334" y="7537"/>
                  </a:cubicBezTo>
                  <a:lnTo>
                    <a:pt x="3334" y="6990"/>
                  </a:lnTo>
                  <a:cubicBezTo>
                    <a:pt x="3596" y="7097"/>
                    <a:pt x="3893" y="7156"/>
                    <a:pt x="4215" y="7156"/>
                  </a:cubicBezTo>
                  <a:cubicBezTo>
                    <a:pt x="4524" y="7156"/>
                    <a:pt x="4822" y="7097"/>
                    <a:pt x="5084" y="6990"/>
                  </a:cubicBezTo>
                  <a:close/>
                  <a:moveTo>
                    <a:pt x="1560" y="1"/>
                  </a:moveTo>
                  <a:cubicBezTo>
                    <a:pt x="798" y="1"/>
                    <a:pt x="179" y="620"/>
                    <a:pt x="179" y="1382"/>
                  </a:cubicBezTo>
                  <a:cubicBezTo>
                    <a:pt x="179" y="1977"/>
                    <a:pt x="548" y="2501"/>
                    <a:pt x="1119" y="2692"/>
                  </a:cubicBezTo>
                  <a:cubicBezTo>
                    <a:pt x="1072" y="2882"/>
                    <a:pt x="1060" y="3096"/>
                    <a:pt x="1060" y="3299"/>
                  </a:cubicBezTo>
                  <a:cubicBezTo>
                    <a:pt x="1060" y="3573"/>
                    <a:pt x="1084" y="3835"/>
                    <a:pt x="1155" y="4108"/>
                  </a:cubicBezTo>
                  <a:cubicBezTo>
                    <a:pt x="1095" y="4192"/>
                    <a:pt x="1060" y="4311"/>
                    <a:pt x="1060" y="4442"/>
                  </a:cubicBezTo>
                  <a:cubicBezTo>
                    <a:pt x="1060" y="4775"/>
                    <a:pt x="1322" y="5037"/>
                    <a:pt x="1655" y="5037"/>
                  </a:cubicBezTo>
                  <a:lnTo>
                    <a:pt x="1774" y="5037"/>
                  </a:lnTo>
                  <a:cubicBezTo>
                    <a:pt x="1869" y="5799"/>
                    <a:pt x="2334" y="6442"/>
                    <a:pt x="2965" y="6811"/>
                  </a:cubicBezTo>
                  <a:lnTo>
                    <a:pt x="2965" y="7526"/>
                  </a:lnTo>
                  <a:cubicBezTo>
                    <a:pt x="2965" y="7752"/>
                    <a:pt x="2810" y="7954"/>
                    <a:pt x="2596" y="8038"/>
                  </a:cubicBezTo>
                  <a:lnTo>
                    <a:pt x="798" y="8669"/>
                  </a:lnTo>
                  <a:cubicBezTo>
                    <a:pt x="322" y="8835"/>
                    <a:pt x="0" y="9300"/>
                    <a:pt x="0" y="9823"/>
                  </a:cubicBezTo>
                  <a:lnTo>
                    <a:pt x="0" y="10990"/>
                  </a:lnTo>
                  <a:cubicBezTo>
                    <a:pt x="0" y="11085"/>
                    <a:pt x="71" y="11157"/>
                    <a:pt x="155" y="11157"/>
                  </a:cubicBezTo>
                  <a:cubicBezTo>
                    <a:pt x="250" y="11157"/>
                    <a:pt x="322" y="11085"/>
                    <a:pt x="322" y="10990"/>
                  </a:cubicBezTo>
                  <a:lnTo>
                    <a:pt x="322" y="9823"/>
                  </a:lnTo>
                  <a:cubicBezTo>
                    <a:pt x="322" y="9442"/>
                    <a:pt x="560" y="9109"/>
                    <a:pt x="917" y="8990"/>
                  </a:cubicBezTo>
                  <a:lnTo>
                    <a:pt x="2048" y="8585"/>
                  </a:lnTo>
                  <a:lnTo>
                    <a:pt x="2512" y="9050"/>
                  </a:lnTo>
                  <a:cubicBezTo>
                    <a:pt x="2584" y="9121"/>
                    <a:pt x="2619" y="9204"/>
                    <a:pt x="2619" y="9300"/>
                  </a:cubicBezTo>
                  <a:lnTo>
                    <a:pt x="2619" y="10990"/>
                  </a:lnTo>
                  <a:cubicBezTo>
                    <a:pt x="2619" y="11085"/>
                    <a:pt x="2691" y="11157"/>
                    <a:pt x="2774" y="11157"/>
                  </a:cubicBezTo>
                  <a:cubicBezTo>
                    <a:pt x="2869" y="11157"/>
                    <a:pt x="2941" y="11085"/>
                    <a:pt x="2941" y="10990"/>
                  </a:cubicBezTo>
                  <a:lnTo>
                    <a:pt x="2941" y="9704"/>
                  </a:lnTo>
                  <a:cubicBezTo>
                    <a:pt x="3334" y="9847"/>
                    <a:pt x="3751" y="9943"/>
                    <a:pt x="4179" y="9943"/>
                  </a:cubicBezTo>
                  <a:cubicBezTo>
                    <a:pt x="4608" y="9943"/>
                    <a:pt x="5024" y="9859"/>
                    <a:pt x="5417" y="9704"/>
                  </a:cubicBezTo>
                  <a:lnTo>
                    <a:pt x="5417" y="9776"/>
                  </a:lnTo>
                  <a:cubicBezTo>
                    <a:pt x="5417" y="9859"/>
                    <a:pt x="5489" y="9943"/>
                    <a:pt x="5572" y="9943"/>
                  </a:cubicBezTo>
                  <a:cubicBezTo>
                    <a:pt x="5667" y="9943"/>
                    <a:pt x="5739" y="9859"/>
                    <a:pt x="5739" y="9776"/>
                  </a:cubicBezTo>
                  <a:lnTo>
                    <a:pt x="5739" y="9300"/>
                  </a:lnTo>
                  <a:cubicBezTo>
                    <a:pt x="5739" y="9204"/>
                    <a:pt x="5786" y="9109"/>
                    <a:pt x="5846" y="9038"/>
                  </a:cubicBezTo>
                  <a:lnTo>
                    <a:pt x="6310" y="8585"/>
                  </a:lnTo>
                  <a:lnTo>
                    <a:pt x="7441" y="8978"/>
                  </a:lnTo>
                  <a:cubicBezTo>
                    <a:pt x="7799" y="9097"/>
                    <a:pt x="8037" y="9442"/>
                    <a:pt x="8037" y="9812"/>
                  </a:cubicBezTo>
                  <a:lnTo>
                    <a:pt x="8037" y="10990"/>
                  </a:lnTo>
                  <a:cubicBezTo>
                    <a:pt x="8037" y="11085"/>
                    <a:pt x="8108" y="11157"/>
                    <a:pt x="8192" y="11157"/>
                  </a:cubicBezTo>
                  <a:cubicBezTo>
                    <a:pt x="8287" y="11157"/>
                    <a:pt x="8358" y="11085"/>
                    <a:pt x="8358" y="10990"/>
                  </a:cubicBezTo>
                  <a:lnTo>
                    <a:pt x="8358" y="9812"/>
                  </a:lnTo>
                  <a:cubicBezTo>
                    <a:pt x="8358" y="9300"/>
                    <a:pt x="8037" y="8835"/>
                    <a:pt x="7561" y="8669"/>
                  </a:cubicBezTo>
                  <a:lnTo>
                    <a:pt x="5763" y="8038"/>
                  </a:lnTo>
                  <a:cubicBezTo>
                    <a:pt x="5548" y="7954"/>
                    <a:pt x="5405" y="7752"/>
                    <a:pt x="5405" y="7526"/>
                  </a:cubicBezTo>
                  <a:lnTo>
                    <a:pt x="5405" y="6811"/>
                  </a:lnTo>
                  <a:cubicBezTo>
                    <a:pt x="6037" y="6442"/>
                    <a:pt x="6489" y="5799"/>
                    <a:pt x="6596" y="5037"/>
                  </a:cubicBezTo>
                  <a:lnTo>
                    <a:pt x="6715" y="5037"/>
                  </a:lnTo>
                  <a:cubicBezTo>
                    <a:pt x="7037" y="5037"/>
                    <a:pt x="7310" y="4775"/>
                    <a:pt x="7310" y="4442"/>
                  </a:cubicBezTo>
                  <a:cubicBezTo>
                    <a:pt x="7310" y="4323"/>
                    <a:pt x="7263" y="4204"/>
                    <a:pt x="7203" y="4108"/>
                  </a:cubicBezTo>
                  <a:cubicBezTo>
                    <a:pt x="7275" y="3847"/>
                    <a:pt x="7310" y="3585"/>
                    <a:pt x="7310" y="3299"/>
                  </a:cubicBezTo>
                  <a:cubicBezTo>
                    <a:pt x="7310" y="3096"/>
                    <a:pt x="7287" y="2882"/>
                    <a:pt x="7251" y="2692"/>
                  </a:cubicBezTo>
                  <a:cubicBezTo>
                    <a:pt x="7799" y="2501"/>
                    <a:pt x="8180" y="1977"/>
                    <a:pt x="8180" y="1382"/>
                  </a:cubicBezTo>
                  <a:cubicBezTo>
                    <a:pt x="8180" y="620"/>
                    <a:pt x="7561" y="1"/>
                    <a:pt x="6799" y="1"/>
                  </a:cubicBezTo>
                  <a:cubicBezTo>
                    <a:pt x="6358" y="1"/>
                    <a:pt x="5953" y="203"/>
                    <a:pt x="5679" y="560"/>
                  </a:cubicBezTo>
                  <a:cubicBezTo>
                    <a:pt x="5239" y="310"/>
                    <a:pt x="4727" y="179"/>
                    <a:pt x="4179" y="179"/>
                  </a:cubicBezTo>
                  <a:cubicBezTo>
                    <a:pt x="3631" y="179"/>
                    <a:pt x="3119" y="310"/>
                    <a:pt x="2679" y="560"/>
                  </a:cubicBezTo>
                  <a:cubicBezTo>
                    <a:pt x="2429" y="203"/>
                    <a:pt x="2012" y="1"/>
                    <a:pt x="156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7"/>
            <p:cNvSpPr/>
            <p:nvPr/>
          </p:nvSpPr>
          <p:spPr>
            <a:xfrm>
              <a:off x="5923707" y="2588136"/>
              <a:ext cx="43402" cy="15396"/>
            </a:xfrm>
            <a:custGeom>
              <a:rect b="b" l="l" r="r" t="t"/>
              <a:pathLst>
                <a:path extrusionOk="0" h="486" w="1370">
                  <a:moveTo>
                    <a:pt x="173" y="0"/>
                  </a:moveTo>
                  <a:cubicBezTo>
                    <a:pt x="131" y="0"/>
                    <a:pt x="90" y="15"/>
                    <a:pt x="60" y="45"/>
                  </a:cubicBezTo>
                  <a:cubicBezTo>
                    <a:pt x="0" y="104"/>
                    <a:pt x="0" y="199"/>
                    <a:pt x="60" y="259"/>
                  </a:cubicBezTo>
                  <a:cubicBezTo>
                    <a:pt x="191" y="402"/>
                    <a:pt x="429" y="485"/>
                    <a:pt x="703" y="485"/>
                  </a:cubicBezTo>
                  <a:cubicBezTo>
                    <a:pt x="953" y="485"/>
                    <a:pt x="1191" y="402"/>
                    <a:pt x="1334" y="259"/>
                  </a:cubicBezTo>
                  <a:cubicBezTo>
                    <a:pt x="1370" y="199"/>
                    <a:pt x="1370" y="104"/>
                    <a:pt x="1310" y="45"/>
                  </a:cubicBezTo>
                  <a:cubicBezTo>
                    <a:pt x="1280" y="15"/>
                    <a:pt x="1239" y="0"/>
                    <a:pt x="1197" y="0"/>
                  </a:cubicBezTo>
                  <a:cubicBezTo>
                    <a:pt x="1155" y="0"/>
                    <a:pt x="1114" y="15"/>
                    <a:pt x="1084" y="45"/>
                  </a:cubicBezTo>
                  <a:cubicBezTo>
                    <a:pt x="1024" y="104"/>
                    <a:pt x="881" y="176"/>
                    <a:pt x="679" y="176"/>
                  </a:cubicBezTo>
                  <a:cubicBezTo>
                    <a:pt x="488" y="176"/>
                    <a:pt x="346" y="104"/>
                    <a:pt x="286" y="45"/>
                  </a:cubicBezTo>
                  <a:cubicBezTo>
                    <a:pt x="256" y="15"/>
                    <a:pt x="215" y="0"/>
                    <a:pt x="17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7"/>
            <p:cNvSpPr/>
            <p:nvPr/>
          </p:nvSpPr>
          <p:spPr>
            <a:xfrm>
              <a:off x="5983677" y="2742291"/>
              <a:ext cx="10201" cy="26833"/>
            </a:xfrm>
            <a:custGeom>
              <a:rect b="b" l="l" r="r" t="t"/>
              <a:pathLst>
                <a:path extrusionOk="0" h="847" w="322">
                  <a:moveTo>
                    <a:pt x="155" y="1"/>
                  </a:moveTo>
                  <a:cubicBezTo>
                    <a:pt x="72" y="1"/>
                    <a:pt x="0" y="72"/>
                    <a:pt x="0" y="155"/>
                  </a:cubicBezTo>
                  <a:lnTo>
                    <a:pt x="0" y="679"/>
                  </a:lnTo>
                  <a:cubicBezTo>
                    <a:pt x="0" y="775"/>
                    <a:pt x="72" y="846"/>
                    <a:pt x="155" y="846"/>
                  </a:cubicBezTo>
                  <a:cubicBezTo>
                    <a:pt x="250" y="846"/>
                    <a:pt x="322" y="775"/>
                    <a:pt x="322" y="679"/>
                  </a:cubicBezTo>
                  <a:lnTo>
                    <a:pt x="322" y="155"/>
                  </a:lnTo>
                  <a:cubicBezTo>
                    <a:pt x="322" y="72"/>
                    <a:pt x="262" y="1"/>
                    <a:pt x="15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7"/>
            <p:cNvSpPr/>
            <p:nvPr/>
          </p:nvSpPr>
          <p:spPr>
            <a:xfrm>
              <a:off x="5906726" y="2543531"/>
              <a:ext cx="10581" cy="16252"/>
            </a:xfrm>
            <a:custGeom>
              <a:rect b="b" l="l" r="r" t="t"/>
              <a:pathLst>
                <a:path extrusionOk="0" h="513" w="334">
                  <a:moveTo>
                    <a:pt x="167" y="0"/>
                  </a:moveTo>
                  <a:cubicBezTo>
                    <a:pt x="72" y="0"/>
                    <a:pt x="1" y="72"/>
                    <a:pt x="1" y="167"/>
                  </a:cubicBezTo>
                  <a:lnTo>
                    <a:pt x="1" y="345"/>
                  </a:lnTo>
                  <a:cubicBezTo>
                    <a:pt x="1" y="441"/>
                    <a:pt x="72" y="512"/>
                    <a:pt x="167" y="512"/>
                  </a:cubicBezTo>
                  <a:cubicBezTo>
                    <a:pt x="251" y="512"/>
                    <a:pt x="322" y="441"/>
                    <a:pt x="322" y="345"/>
                  </a:cubicBezTo>
                  <a:lnTo>
                    <a:pt x="322" y="167"/>
                  </a:lnTo>
                  <a:cubicBezTo>
                    <a:pt x="334" y="72"/>
                    <a:pt x="251" y="0"/>
                    <a:pt x="16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7"/>
            <p:cNvSpPr/>
            <p:nvPr/>
          </p:nvSpPr>
          <p:spPr>
            <a:xfrm>
              <a:off x="5972747" y="2543531"/>
              <a:ext cx="10581" cy="16252"/>
            </a:xfrm>
            <a:custGeom>
              <a:rect b="b" l="l" r="r" t="t"/>
              <a:pathLst>
                <a:path extrusionOk="0" h="513" w="334">
                  <a:moveTo>
                    <a:pt x="167" y="0"/>
                  </a:moveTo>
                  <a:cubicBezTo>
                    <a:pt x="72" y="0"/>
                    <a:pt x="0" y="72"/>
                    <a:pt x="0" y="167"/>
                  </a:cubicBezTo>
                  <a:lnTo>
                    <a:pt x="0" y="345"/>
                  </a:lnTo>
                  <a:cubicBezTo>
                    <a:pt x="0" y="441"/>
                    <a:pt x="72" y="512"/>
                    <a:pt x="167" y="512"/>
                  </a:cubicBezTo>
                  <a:cubicBezTo>
                    <a:pt x="250" y="512"/>
                    <a:pt x="322" y="441"/>
                    <a:pt x="322" y="345"/>
                  </a:cubicBezTo>
                  <a:lnTo>
                    <a:pt x="322" y="167"/>
                  </a:lnTo>
                  <a:cubicBezTo>
                    <a:pt x="333" y="72"/>
                    <a:pt x="250" y="0"/>
                    <a:pt x="16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7"/>
            <p:cNvSpPr/>
            <p:nvPr/>
          </p:nvSpPr>
          <p:spPr>
            <a:xfrm>
              <a:off x="5901055" y="2526931"/>
              <a:ext cx="16252" cy="10581"/>
            </a:xfrm>
            <a:custGeom>
              <a:rect b="b" l="l" r="r" t="t"/>
              <a:pathLst>
                <a:path extrusionOk="0" h="334" w="513">
                  <a:moveTo>
                    <a:pt x="168" y="0"/>
                  </a:moveTo>
                  <a:cubicBezTo>
                    <a:pt x="72" y="0"/>
                    <a:pt x="1" y="84"/>
                    <a:pt x="1" y="167"/>
                  </a:cubicBezTo>
                  <a:cubicBezTo>
                    <a:pt x="1" y="262"/>
                    <a:pt x="72" y="334"/>
                    <a:pt x="168" y="334"/>
                  </a:cubicBezTo>
                  <a:lnTo>
                    <a:pt x="346" y="334"/>
                  </a:lnTo>
                  <a:cubicBezTo>
                    <a:pt x="430" y="334"/>
                    <a:pt x="501" y="262"/>
                    <a:pt x="501" y="167"/>
                  </a:cubicBezTo>
                  <a:cubicBezTo>
                    <a:pt x="513" y="84"/>
                    <a:pt x="430" y="0"/>
                    <a:pt x="34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7"/>
            <p:cNvSpPr/>
            <p:nvPr/>
          </p:nvSpPr>
          <p:spPr>
            <a:xfrm>
              <a:off x="5972367" y="2526899"/>
              <a:ext cx="16220" cy="10613"/>
            </a:xfrm>
            <a:custGeom>
              <a:rect b="b" l="l" r="r" t="t"/>
              <a:pathLst>
                <a:path extrusionOk="0" h="335" w="512">
                  <a:moveTo>
                    <a:pt x="364" y="0"/>
                  </a:moveTo>
                  <a:cubicBezTo>
                    <a:pt x="358" y="0"/>
                    <a:pt x="352" y="0"/>
                    <a:pt x="345" y="1"/>
                  </a:cubicBezTo>
                  <a:lnTo>
                    <a:pt x="167" y="1"/>
                  </a:lnTo>
                  <a:cubicBezTo>
                    <a:pt x="72" y="1"/>
                    <a:pt x="0" y="85"/>
                    <a:pt x="0" y="168"/>
                  </a:cubicBezTo>
                  <a:cubicBezTo>
                    <a:pt x="0" y="263"/>
                    <a:pt x="72" y="335"/>
                    <a:pt x="167" y="335"/>
                  </a:cubicBezTo>
                  <a:lnTo>
                    <a:pt x="345" y="335"/>
                  </a:lnTo>
                  <a:cubicBezTo>
                    <a:pt x="429" y="335"/>
                    <a:pt x="500" y="263"/>
                    <a:pt x="500" y="168"/>
                  </a:cubicBezTo>
                  <a:cubicBezTo>
                    <a:pt x="511" y="79"/>
                    <a:pt x="450" y="0"/>
                    <a:pt x="36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 name="Google Shape;107;p17"/>
          <p:cNvGrpSpPr/>
          <p:nvPr/>
        </p:nvGrpSpPr>
        <p:grpSpPr>
          <a:xfrm>
            <a:off x="1101175" y="1460637"/>
            <a:ext cx="1629550" cy="3049355"/>
            <a:chOff x="1101175" y="1460637"/>
            <a:chExt cx="1629550" cy="3049355"/>
          </a:xfrm>
        </p:grpSpPr>
        <p:sp>
          <p:nvSpPr>
            <p:cNvPr id="108" name="Google Shape;108;p17"/>
            <p:cNvSpPr txBox="1"/>
            <p:nvPr/>
          </p:nvSpPr>
          <p:spPr>
            <a:xfrm>
              <a:off x="1101175" y="1460637"/>
              <a:ext cx="1629300" cy="434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accent2"/>
                  </a:solidFill>
                  <a:latin typeface="DM Serif Display"/>
                  <a:ea typeface="DM Serif Display"/>
                  <a:cs typeface="DM Serif Display"/>
                  <a:sym typeface="DM Serif Display"/>
                </a:rPr>
                <a:t>Speaker 1</a:t>
              </a:r>
              <a:endParaRPr sz="2200">
                <a:solidFill>
                  <a:schemeClr val="accent2"/>
                </a:solidFill>
                <a:latin typeface="DM Serif Display"/>
                <a:ea typeface="DM Serif Display"/>
                <a:cs typeface="DM Serif Display"/>
                <a:sym typeface="DM Serif Display"/>
              </a:endParaRPr>
            </a:p>
          </p:txBody>
        </p:sp>
        <p:sp>
          <p:nvSpPr>
            <p:cNvPr id="109" name="Google Shape;109;p17"/>
            <p:cNvSpPr txBox="1"/>
            <p:nvPr/>
          </p:nvSpPr>
          <p:spPr>
            <a:xfrm>
              <a:off x="1101425" y="3080451"/>
              <a:ext cx="1629300" cy="711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accent2"/>
                  </a:solidFill>
                  <a:latin typeface="DM Serif Display"/>
                  <a:ea typeface="DM Serif Display"/>
                  <a:cs typeface="DM Serif Display"/>
                  <a:sym typeface="DM Serif Display"/>
                </a:rPr>
                <a:t>Kathy Simmons</a:t>
              </a:r>
              <a:endParaRPr sz="2200">
                <a:solidFill>
                  <a:schemeClr val="accent2"/>
                </a:solidFill>
                <a:latin typeface="DM Serif Display"/>
                <a:ea typeface="DM Serif Display"/>
                <a:cs typeface="DM Serif Display"/>
                <a:sym typeface="DM Serif Display"/>
              </a:endParaRPr>
            </a:p>
          </p:txBody>
        </p:sp>
        <p:sp>
          <p:nvSpPr>
            <p:cNvPr id="110" name="Google Shape;110;p17"/>
            <p:cNvSpPr txBox="1"/>
            <p:nvPr/>
          </p:nvSpPr>
          <p:spPr>
            <a:xfrm>
              <a:off x="1101413" y="3708993"/>
              <a:ext cx="1629300" cy="8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2"/>
                  </a:solidFill>
                  <a:latin typeface="Open Sans"/>
                  <a:ea typeface="Open Sans"/>
                  <a:cs typeface="Open Sans"/>
                  <a:sym typeface="Open Sans"/>
                </a:rPr>
                <a:t>Jupiter is the biggest planet of them all</a:t>
              </a:r>
              <a:endParaRPr>
                <a:solidFill>
                  <a:schemeClr val="accent2"/>
                </a:solidFill>
                <a:latin typeface="Open Sans"/>
                <a:ea typeface="Open Sans"/>
                <a:cs typeface="Open Sans"/>
                <a:sym typeface="Open Sans"/>
              </a:endParaRPr>
            </a:p>
          </p:txBody>
        </p:sp>
      </p:grpSp>
      <p:grpSp>
        <p:nvGrpSpPr>
          <p:cNvPr id="111" name="Google Shape;111;p17"/>
          <p:cNvGrpSpPr/>
          <p:nvPr/>
        </p:nvGrpSpPr>
        <p:grpSpPr>
          <a:xfrm>
            <a:off x="3757270" y="1460638"/>
            <a:ext cx="1629455" cy="3049355"/>
            <a:chOff x="3757270" y="1460638"/>
            <a:chExt cx="1629455" cy="3049355"/>
          </a:xfrm>
        </p:grpSpPr>
        <p:sp>
          <p:nvSpPr>
            <p:cNvPr id="112" name="Google Shape;112;p17"/>
            <p:cNvSpPr txBox="1"/>
            <p:nvPr/>
          </p:nvSpPr>
          <p:spPr>
            <a:xfrm>
              <a:off x="3757270" y="3080451"/>
              <a:ext cx="1629300" cy="711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accent2"/>
                  </a:solidFill>
                  <a:latin typeface="DM Serif Display"/>
                  <a:ea typeface="DM Serif Display"/>
                  <a:cs typeface="DM Serif Display"/>
                  <a:sym typeface="DM Serif Display"/>
                </a:rPr>
                <a:t>Rebeca Avila</a:t>
              </a:r>
              <a:endParaRPr sz="2200">
                <a:solidFill>
                  <a:schemeClr val="accent2"/>
                </a:solidFill>
                <a:latin typeface="DM Serif Display"/>
                <a:ea typeface="DM Serif Display"/>
                <a:cs typeface="DM Serif Display"/>
                <a:sym typeface="DM Serif Display"/>
              </a:endParaRPr>
            </a:p>
          </p:txBody>
        </p:sp>
        <p:sp>
          <p:nvSpPr>
            <p:cNvPr id="113" name="Google Shape;113;p17"/>
            <p:cNvSpPr txBox="1"/>
            <p:nvPr/>
          </p:nvSpPr>
          <p:spPr>
            <a:xfrm>
              <a:off x="3757284" y="3708993"/>
              <a:ext cx="1629300" cy="8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2"/>
                  </a:solidFill>
                  <a:latin typeface="Open Sans"/>
                  <a:ea typeface="Open Sans"/>
                  <a:cs typeface="Open Sans"/>
                  <a:sym typeface="Open Sans"/>
                </a:rPr>
                <a:t>Mercury is the closest planet to the Sun</a:t>
              </a:r>
              <a:endParaRPr>
                <a:solidFill>
                  <a:schemeClr val="accent2"/>
                </a:solidFill>
                <a:latin typeface="Open Sans"/>
                <a:ea typeface="Open Sans"/>
                <a:cs typeface="Open Sans"/>
                <a:sym typeface="Open Sans"/>
              </a:endParaRPr>
            </a:p>
          </p:txBody>
        </p:sp>
        <p:sp>
          <p:nvSpPr>
            <p:cNvPr id="114" name="Google Shape;114;p17"/>
            <p:cNvSpPr txBox="1"/>
            <p:nvPr/>
          </p:nvSpPr>
          <p:spPr>
            <a:xfrm>
              <a:off x="3757425" y="1460638"/>
              <a:ext cx="1629300" cy="434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accent2"/>
                  </a:solidFill>
                  <a:latin typeface="DM Serif Display"/>
                  <a:ea typeface="DM Serif Display"/>
                  <a:cs typeface="DM Serif Display"/>
                  <a:sym typeface="DM Serif Display"/>
                </a:rPr>
                <a:t>Speaker 2</a:t>
              </a:r>
              <a:endParaRPr sz="2200">
                <a:solidFill>
                  <a:schemeClr val="accent2"/>
                </a:solidFill>
                <a:latin typeface="DM Serif Display"/>
                <a:ea typeface="DM Serif Display"/>
                <a:cs typeface="DM Serif Display"/>
                <a:sym typeface="DM Serif Display"/>
              </a:endParaRPr>
            </a:p>
          </p:txBody>
        </p:sp>
      </p:grpSp>
      <p:grpSp>
        <p:nvGrpSpPr>
          <p:cNvPr id="115" name="Google Shape;115;p17"/>
          <p:cNvGrpSpPr/>
          <p:nvPr/>
        </p:nvGrpSpPr>
        <p:grpSpPr>
          <a:xfrm>
            <a:off x="6413127" y="1460638"/>
            <a:ext cx="1629318" cy="3049355"/>
            <a:chOff x="6413127" y="1460638"/>
            <a:chExt cx="1629318" cy="3049355"/>
          </a:xfrm>
        </p:grpSpPr>
        <p:sp>
          <p:nvSpPr>
            <p:cNvPr id="116" name="Google Shape;116;p17"/>
            <p:cNvSpPr txBox="1"/>
            <p:nvPr/>
          </p:nvSpPr>
          <p:spPr>
            <a:xfrm>
              <a:off x="6413127" y="3080451"/>
              <a:ext cx="1629300" cy="711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accent2"/>
                  </a:solidFill>
                  <a:latin typeface="DM Serif Display"/>
                  <a:ea typeface="DM Serif Display"/>
                  <a:cs typeface="DM Serif Display"/>
                  <a:sym typeface="DM Serif Display"/>
                </a:rPr>
                <a:t>Vinicius Alves</a:t>
              </a:r>
              <a:endParaRPr sz="2200">
                <a:solidFill>
                  <a:schemeClr val="accent2"/>
                </a:solidFill>
                <a:latin typeface="DM Serif Display"/>
                <a:ea typeface="DM Serif Display"/>
                <a:cs typeface="DM Serif Display"/>
                <a:sym typeface="DM Serif Display"/>
              </a:endParaRPr>
            </a:p>
          </p:txBody>
        </p:sp>
        <p:sp>
          <p:nvSpPr>
            <p:cNvPr id="117" name="Google Shape;117;p17"/>
            <p:cNvSpPr txBox="1"/>
            <p:nvPr/>
          </p:nvSpPr>
          <p:spPr>
            <a:xfrm>
              <a:off x="6413130" y="3708993"/>
              <a:ext cx="1629300" cy="8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2"/>
                  </a:solidFill>
                  <a:latin typeface="Open Sans"/>
                  <a:ea typeface="Open Sans"/>
                  <a:cs typeface="Open Sans"/>
                  <a:sym typeface="Open Sans"/>
                </a:rPr>
                <a:t>Venus has a nice name, but is a very hot place</a:t>
              </a:r>
              <a:endParaRPr>
                <a:solidFill>
                  <a:schemeClr val="accent2"/>
                </a:solidFill>
                <a:latin typeface="Open Sans"/>
                <a:ea typeface="Open Sans"/>
                <a:cs typeface="Open Sans"/>
                <a:sym typeface="Open Sans"/>
              </a:endParaRPr>
            </a:p>
          </p:txBody>
        </p:sp>
        <p:sp>
          <p:nvSpPr>
            <p:cNvPr id="118" name="Google Shape;118;p17"/>
            <p:cNvSpPr txBox="1"/>
            <p:nvPr/>
          </p:nvSpPr>
          <p:spPr>
            <a:xfrm>
              <a:off x="6413145" y="1460638"/>
              <a:ext cx="1629300" cy="434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accent2"/>
                  </a:solidFill>
                  <a:latin typeface="DM Serif Display"/>
                  <a:ea typeface="DM Serif Display"/>
                  <a:cs typeface="DM Serif Display"/>
                  <a:sym typeface="DM Serif Display"/>
                </a:rPr>
                <a:t>Speaker 3</a:t>
              </a:r>
              <a:endParaRPr sz="2200">
                <a:solidFill>
                  <a:schemeClr val="accent2"/>
                </a:solidFill>
                <a:latin typeface="DM Serif Display"/>
                <a:ea typeface="DM Serif Display"/>
                <a:cs typeface="DM Serif Display"/>
                <a:sym typeface="DM Serif Display"/>
              </a:endParaRPr>
            </a:p>
          </p:txBody>
        </p:sp>
      </p:grpSp>
      <p:cxnSp>
        <p:nvCxnSpPr>
          <p:cNvPr id="119" name="Google Shape;119;p17"/>
          <p:cNvCxnSpPr>
            <a:stCxn id="108" idx="3"/>
            <a:endCxn id="114" idx="1"/>
          </p:cNvCxnSpPr>
          <p:nvPr/>
        </p:nvCxnSpPr>
        <p:spPr>
          <a:xfrm>
            <a:off x="2730475" y="1677837"/>
            <a:ext cx="1026900" cy="0"/>
          </a:xfrm>
          <a:prstGeom prst="straightConnector1">
            <a:avLst/>
          </a:prstGeom>
          <a:noFill/>
          <a:ln cap="flat" cmpd="sng" w="9525">
            <a:solidFill>
              <a:schemeClr val="accent2"/>
            </a:solidFill>
            <a:prstDash val="solid"/>
            <a:round/>
            <a:headEnd len="med" w="med" type="none"/>
            <a:tailEnd len="med" w="med" type="none"/>
          </a:ln>
        </p:spPr>
      </p:cxnSp>
      <p:cxnSp>
        <p:nvCxnSpPr>
          <p:cNvPr id="120" name="Google Shape;120;p17"/>
          <p:cNvCxnSpPr>
            <a:stCxn id="114" idx="3"/>
            <a:endCxn id="118" idx="1"/>
          </p:cNvCxnSpPr>
          <p:nvPr/>
        </p:nvCxnSpPr>
        <p:spPr>
          <a:xfrm>
            <a:off x="5386725" y="1677838"/>
            <a:ext cx="1026300" cy="0"/>
          </a:xfrm>
          <a:prstGeom prst="straightConnector1">
            <a:avLst/>
          </a:prstGeom>
          <a:noFill/>
          <a:ln cap="flat" cmpd="sng" w="9525">
            <a:solidFill>
              <a:schemeClr val="accent2"/>
            </a:solidFill>
            <a:prstDash val="solid"/>
            <a:round/>
            <a:headEnd len="med" w="med" type="none"/>
            <a:tailEnd len="med" w="med" type="none"/>
          </a:ln>
        </p:spPr>
      </p:cxnSp>
      <p:grpSp>
        <p:nvGrpSpPr>
          <p:cNvPr id="121" name="Google Shape;121;p17"/>
          <p:cNvGrpSpPr/>
          <p:nvPr/>
        </p:nvGrpSpPr>
        <p:grpSpPr>
          <a:xfrm>
            <a:off x="4412753" y="2232390"/>
            <a:ext cx="318332" cy="434420"/>
            <a:chOff x="6255238" y="2412249"/>
            <a:chExt cx="271244" cy="360994"/>
          </a:xfrm>
        </p:grpSpPr>
        <p:sp>
          <p:nvSpPr>
            <p:cNvPr id="122" name="Google Shape;122;p17"/>
            <p:cNvSpPr/>
            <p:nvPr/>
          </p:nvSpPr>
          <p:spPr>
            <a:xfrm>
              <a:off x="6351799" y="2554080"/>
              <a:ext cx="10613" cy="15872"/>
            </a:xfrm>
            <a:custGeom>
              <a:rect b="b" l="l" r="r" t="t"/>
              <a:pathLst>
                <a:path extrusionOk="0" h="501" w="335">
                  <a:moveTo>
                    <a:pt x="168" y="0"/>
                  </a:moveTo>
                  <a:cubicBezTo>
                    <a:pt x="72" y="0"/>
                    <a:pt x="1" y="72"/>
                    <a:pt x="1" y="167"/>
                  </a:cubicBezTo>
                  <a:lnTo>
                    <a:pt x="1" y="346"/>
                  </a:lnTo>
                  <a:cubicBezTo>
                    <a:pt x="1" y="429"/>
                    <a:pt x="72" y="501"/>
                    <a:pt x="168" y="501"/>
                  </a:cubicBezTo>
                  <a:cubicBezTo>
                    <a:pt x="251" y="501"/>
                    <a:pt x="334" y="429"/>
                    <a:pt x="334" y="346"/>
                  </a:cubicBezTo>
                  <a:lnTo>
                    <a:pt x="334" y="167"/>
                  </a:lnTo>
                  <a:cubicBezTo>
                    <a:pt x="334" y="72"/>
                    <a:pt x="251" y="0"/>
                    <a:pt x="1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7"/>
            <p:cNvSpPr/>
            <p:nvPr/>
          </p:nvSpPr>
          <p:spPr>
            <a:xfrm>
              <a:off x="6419720" y="2554080"/>
              <a:ext cx="10581" cy="15872"/>
            </a:xfrm>
            <a:custGeom>
              <a:rect b="b" l="l" r="r" t="t"/>
              <a:pathLst>
                <a:path extrusionOk="0" h="501" w="334">
                  <a:moveTo>
                    <a:pt x="167" y="0"/>
                  </a:moveTo>
                  <a:cubicBezTo>
                    <a:pt x="71" y="0"/>
                    <a:pt x="0" y="72"/>
                    <a:pt x="0" y="167"/>
                  </a:cubicBezTo>
                  <a:lnTo>
                    <a:pt x="0" y="346"/>
                  </a:lnTo>
                  <a:cubicBezTo>
                    <a:pt x="0" y="429"/>
                    <a:pt x="71" y="501"/>
                    <a:pt x="167" y="501"/>
                  </a:cubicBezTo>
                  <a:cubicBezTo>
                    <a:pt x="250" y="501"/>
                    <a:pt x="321" y="429"/>
                    <a:pt x="321" y="346"/>
                  </a:cubicBezTo>
                  <a:lnTo>
                    <a:pt x="321" y="167"/>
                  </a:lnTo>
                  <a:cubicBezTo>
                    <a:pt x="333" y="72"/>
                    <a:pt x="250" y="0"/>
                    <a:pt x="16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7"/>
            <p:cNvSpPr/>
            <p:nvPr/>
          </p:nvSpPr>
          <p:spPr>
            <a:xfrm>
              <a:off x="6368399" y="2593775"/>
              <a:ext cx="45302" cy="15777"/>
            </a:xfrm>
            <a:custGeom>
              <a:rect b="b" l="l" r="r" t="t"/>
              <a:pathLst>
                <a:path extrusionOk="0" h="498" w="1430">
                  <a:moveTo>
                    <a:pt x="179" y="1"/>
                  </a:moveTo>
                  <a:cubicBezTo>
                    <a:pt x="135" y="1"/>
                    <a:pt x="90" y="15"/>
                    <a:pt x="60" y="45"/>
                  </a:cubicBezTo>
                  <a:cubicBezTo>
                    <a:pt x="1" y="105"/>
                    <a:pt x="1" y="224"/>
                    <a:pt x="60" y="283"/>
                  </a:cubicBezTo>
                  <a:cubicBezTo>
                    <a:pt x="203" y="426"/>
                    <a:pt x="441" y="498"/>
                    <a:pt x="715" y="498"/>
                  </a:cubicBezTo>
                  <a:cubicBezTo>
                    <a:pt x="977" y="498"/>
                    <a:pt x="1215" y="414"/>
                    <a:pt x="1370" y="283"/>
                  </a:cubicBezTo>
                  <a:cubicBezTo>
                    <a:pt x="1430" y="200"/>
                    <a:pt x="1430" y="105"/>
                    <a:pt x="1370" y="45"/>
                  </a:cubicBezTo>
                  <a:cubicBezTo>
                    <a:pt x="1340" y="15"/>
                    <a:pt x="1299" y="1"/>
                    <a:pt x="1255" y="1"/>
                  </a:cubicBezTo>
                  <a:cubicBezTo>
                    <a:pt x="1212" y="1"/>
                    <a:pt x="1168" y="15"/>
                    <a:pt x="1132" y="45"/>
                  </a:cubicBezTo>
                  <a:cubicBezTo>
                    <a:pt x="1072" y="105"/>
                    <a:pt x="918" y="176"/>
                    <a:pt x="715" y="176"/>
                  </a:cubicBezTo>
                  <a:cubicBezTo>
                    <a:pt x="501" y="176"/>
                    <a:pt x="358" y="105"/>
                    <a:pt x="298" y="45"/>
                  </a:cubicBezTo>
                  <a:cubicBezTo>
                    <a:pt x="269" y="15"/>
                    <a:pt x="224" y="1"/>
                    <a:pt x="17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7"/>
            <p:cNvSpPr/>
            <p:nvPr/>
          </p:nvSpPr>
          <p:spPr>
            <a:xfrm>
              <a:off x="6255238" y="2412249"/>
              <a:ext cx="271244" cy="360994"/>
            </a:xfrm>
            <a:custGeom>
              <a:rect b="b" l="l" r="r" t="t"/>
              <a:pathLst>
                <a:path extrusionOk="0" h="11395" w="8562">
                  <a:moveTo>
                    <a:pt x="4287" y="334"/>
                  </a:moveTo>
                  <a:cubicBezTo>
                    <a:pt x="5621" y="334"/>
                    <a:pt x="6442" y="751"/>
                    <a:pt x="6442" y="1072"/>
                  </a:cubicBezTo>
                  <a:lnTo>
                    <a:pt x="6442" y="1489"/>
                  </a:lnTo>
                  <a:cubicBezTo>
                    <a:pt x="5823" y="1215"/>
                    <a:pt x="5073" y="1084"/>
                    <a:pt x="4287" y="1084"/>
                  </a:cubicBezTo>
                  <a:cubicBezTo>
                    <a:pt x="3501" y="1084"/>
                    <a:pt x="2763" y="1227"/>
                    <a:pt x="2132" y="1489"/>
                  </a:cubicBezTo>
                  <a:lnTo>
                    <a:pt x="2132" y="1072"/>
                  </a:lnTo>
                  <a:cubicBezTo>
                    <a:pt x="2132" y="775"/>
                    <a:pt x="2942" y="334"/>
                    <a:pt x="4287" y="334"/>
                  </a:cubicBezTo>
                  <a:close/>
                  <a:moveTo>
                    <a:pt x="4299" y="1394"/>
                  </a:moveTo>
                  <a:cubicBezTo>
                    <a:pt x="5263" y="1394"/>
                    <a:pt x="6168" y="1632"/>
                    <a:pt x="6859" y="2049"/>
                  </a:cubicBezTo>
                  <a:cubicBezTo>
                    <a:pt x="7514" y="2453"/>
                    <a:pt x="7871" y="2989"/>
                    <a:pt x="7871" y="3549"/>
                  </a:cubicBezTo>
                  <a:cubicBezTo>
                    <a:pt x="7871" y="3882"/>
                    <a:pt x="7740" y="4204"/>
                    <a:pt x="7478" y="4501"/>
                  </a:cubicBezTo>
                  <a:lnTo>
                    <a:pt x="7478" y="3549"/>
                  </a:lnTo>
                  <a:cubicBezTo>
                    <a:pt x="7478" y="3084"/>
                    <a:pt x="7180" y="2656"/>
                    <a:pt x="6633" y="2334"/>
                  </a:cubicBezTo>
                  <a:cubicBezTo>
                    <a:pt x="6608" y="2318"/>
                    <a:pt x="6579" y="2310"/>
                    <a:pt x="6550" y="2310"/>
                  </a:cubicBezTo>
                  <a:cubicBezTo>
                    <a:pt x="6495" y="2310"/>
                    <a:pt x="6438" y="2339"/>
                    <a:pt x="6406" y="2394"/>
                  </a:cubicBezTo>
                  <a:cubicBezTo>
                    <a:pt x="6371" y="2465"/>
                    <a:pt x="6395" y="2572"/>
                    <a:pt x="6466" y="2608"/>
                  </a:cubicBezTo>
                  <a:cubicBezTo>
                    <a:pt x="6918" y="2882"/>
                    <a:pt x="7157" y="3204"/>
                    <a:pt x="7157" y="3537"/>
                  </a:cubicBezTo>
                  <a:lnTo>
                    <a:pt x="7157" y="6394"/>
                  </a:lnTo>
                  <a:cubicBezTo>
                    <a:pt x="7157" y="6990"/>
                    <a:pt x="7299" y="7490"/>
                    <a:pt x="7418" y="7823"/>
                  </a:cubicBezTo>
                  <a:cubicBezTo>
                    <a:pt x="7454" y="7906"/>
                    <a:pt x="7418" y="8002"/>
                    <a:pt x="7359" y="8049"/>
                  </a:cubicBezTo>
                  <a:cubicBezTo>
                    <a:pt x="7157" y="8216"/>
                    <a:pt x="6847" y="8407"/>
                    <a:pt x="6395" y="8573"/>
                  </a:cubicBezTo>
                  <a:lnTo>
                    <a:pt x="5894" y="8383"/>
                  </a:lnTo>
                  <a:cubicBezTo>
                    <a:pt x="5668" y="8311"/>
                    <a:pt x="5537" y="8109"/>
                    <a:pt x="5537" y="7871"/>
                  </a:cubicBezTo>
                  <a:lnTo>
                    <a:pt x="5537" y="7144"/>
                  </a:lnTo>
                  <a:cubicBezTo>
                    <a:pt x="6275" y="6704"/>
                    <a:pt x="6787" y="5906"/>
                    <a:pt x="6787" y="4978"/>
                  </a:cubicBezTo>
                  <a:lnTo>
                    <a:pt x="6787" y="4263"/>
                  </a:lnTo>
                  <a:cubicBezTo>
                    <a:pt x="6787" y="3775"/>
                    <a:pt x="6383" y="3394"/>
                    <a:pt x="5906" y="3394"/>
                  </a:cubicBezTo>
                  <a:lnTo>
                    <a:pt x="5621" y="3394"/>
                  </a:lnTo>
                  <a:lnTo>
                    <a:pt x="4775" y="2537"/>
                  </a:lnTo>
                  <a:cubicBezTo>
                    <a:pt x="4744" y="2514"/>
                    <a:pt x="4703" y="2495"/>
                    <a:pt x="4662" y="2495"/>
                  </a:cubicBezTo>
                  <a:cubicBezTo>
                    <a:pt x="4640" y="2495"/>
                    <a:pt x="4617" y="2501"/>
                    <a:pt x="4597" y="2513"/>
                  </a:cubicBezTo>
                  <a:cubicBezTo>
                    <a:pt x="4537" y="2537"/>
                    <a:pt x="4490" y="2596"/>
                    <a:pt x="4490" y="2656"/>
                  </a:cubicBezTo>
                  <a:lnTo>
                    <a:pt x="4490" y="3382"/>
                  </a:lnTo>
                  <a:lnTo>
                    <a:pt x="3585" y="3382"/>
                  </a:lnTo>
                  <a:cubicBezTo>
                    <a:pt x="3489" y="3382"/>
                    <a:pt x="3418" y="3465"/>
                    <a:pt x="3418" y="3549"/>
                  </a:cubicBezTo>
                  <a:cubicBezTo>
                    <a:pt x="3418" y="3644"/>
                    <a:pt x="3489" y="3715"/>
                    <a:pt x="3585" y="3715"/>
                  </a:cubicBezTo>
                  <a:lnTo>
                    <a:pt x="4656" y="3715"/>
                  </a:lnTo>
                  <a:cubicBezTo>
                    <a:pt x="4740" y="3715"/>
                    <a:pt x="4823" y="3644"/>
                    <a:pt x="4823" y="3549"/>
                  </a:cubicBezTo>
                  <a:lnTo>
                    <a:pt x="4823" y="3061"/>
                  </a:lnTo>
                  <a:lnTo>
                    <a:pt x="5430" y="3668"/>
                  </a:lnTo>
                  <a:cubicBezTo>
                    <a:pt x="5454" y="3704"/>
                    <a:pt x="5502" y="3715"/>
                    <a:pt x="5549" y="3715"/>
                  </a:cubicBezTo>
                  <a:lnTo>
                    <a:pt x="5906" y="3715"/>
                  </a:lnTo>
                  <a:cubicBezTo>
                    <a:pt x="6204" y="3715"/>
                    <a:pt x="6454" y="3954"/>
                    <a:pt x="6454" y="4263"/>
                  </a:cubicBezTo>
                  <a:lnTo>
                    <a:pt x="6454" y="4978"/>
                  </a:lnTo>
                  <a:cubicBezTo>
                    <a:pt x="6454" y="6168"/>
                    <a:pt x="5490" y="7144"/>
                    <a:pt x="4299" y="7144"/>
                  </a:cubicBezTo>
                  <a:cubicBezTo>
                    <a:pt x="3108" y="7144"/>
                    <a:pt x="2144" y="6168"/>
                    <a:pt x="2144" y="4978"/>
                  </a:cubicBezTo>
                  <a:lnTo>
                    <a:pt x="2144" y="4263"/>
                  </a:lnTo>
                  <a:cubicBezTo>
                    <a:pt x="2144" y="3966"/>
                    <a:pt x="2382" y="3715"/>
                    <a:pt x="2692" y="3715"/>
                  </a:cubicBezTo>
                  <a:lnTo>
                    <a:pt x="2870" y="3715"/>
                  </a:lnTo>
                  <a:cubicBezTo>
                    <a:pt x="2954" y="3715"/>
                    <a:pt x="3037" y="3644"/>
                    <a:pt x="3037" y="3549"/>
                  </a:cubicBezTo>
                  <a:cubicBezTo>
                    <a:pt x="3037" y="3465"/>
                    <a:pt x="2954" y="3382"/>
                    <a:pt x="2870" y="3382"/>
                  </a:cubicBezTo>
                  <a:lnTo>
                    <a:pt x="2692" y="3382"/>
                  </a:lnTo>
                  <a:cubicBezTo>
                    <a:pt x="2204" y="3382"/>
                    <a:pt x="1811" y="3787"/>
                    <a:pt x="1811" y="4263"/>
                  </a:cubicBezTo>
                  <a:lnTo>
                    <a:pt x="1811" y="4978"/>
                  </a:lnTo>
                  <a:cubicBezTo>
                    <a:pt x="1811" y="5906"/>
                    <a:pt x="2323" y="6704"/>
                    <a:pt x="3061" y="7133"/>
                  </a:cubicBezTo>
                  <a:lnTo>
                    <a:pt x="3061" y="7871"/>
                  </a:lnTo>
                  <a:cubicBezTo>
                    <a:pt x="3061" y="8109"/>
                    <a:pt x="2918" y="8299"/>
                    <a:pt x="2704" y="8383"/>
                  </a:cubicBezTo>
                  <a:lnTo>
                    <a:pt x="2204" y="8561"/>
                  </a:lnTo>
                  <a:cubicBezTo>
                    <a:pt x="1751" y="8407"/>
                    <a:pt x="1430" y="8204"/>
                    <a:pt x="1251" y="8061"/>
                  </a:cubicBezTo>
                  <a:cubicBezTo>
                    <a:pt x="1168" y="8014"/>
                    <a:pt x="1144" y="7930"/>
                    <a:pt x="1192" y="7835"/>
                  </a:cubicBezTo>
                  <a:cubicBezTo>
                    <a:pt x="1311" y="7514"/>
                    <a:pt x="1453" y="7002"/>
                    <a:pt x="1453" y="6406"/>
                  </a:cubicBezTo>
                  <a:lnTo>
                    <a:pt x="1453" y="3549"/>
                  </a:lnTo>
                  <a:cubicBezTo>
                    <a:pt x="1453" y="2775"/>
                    <a:pt x="2763" y="2108"/>
                    <a:pt x="4311" y="2108"/>
                  </a:cubicBezTo>
                  <a:cubicBezTo>
                    <a:pt x="4859" y="2108"/>
                    <a:pt x="5394" y="2180"/>
                    <a:pt x="5859" y="2346"/>
                  </a:cubicBezTo>
                  <a:cubicBezTo>
                    <a:pt x="5878" y="2351"/>
                    <a:pt x="5896" y="2353"/>
                    <a:pt x="5914" y="2353"/>
                  </a:cubicBezTo>
                  <a:cubicBezTo>
                    <a:pt x="5985" y="2353"/>
                    <a:pt x="6044" y="2315"/>
                    <a:pt x="6073" y="2239"/>
                  </a:cubicBezTo>
                  <a:cubicBezTo>
                    <a:pt x="6097" y="2156"/>
                    <a:pt x="6049" y="2061"/>
                    <a:pt x="5966" y="2037"/>
                  </a:cubicBezTo>
                  <a:cubicBezTo>
                    <a:pt x="5478" y="1870"/>
                    <a:pt x="4894" y="1775"/>
                    <a:pt x="4311" y="1775"/>
                  </a:cubicBezTo>
                  <a:cubicBezTo>
                    <a:pt x="3478" y="1775"/>
                    <a:pt x="2692" y="1953"/>
                    <a:pt x="2096" y="2275"/>
                  </a:cubicBezTo>
                  <a:cubicBezTo>
                    <a:pt x="1465" y="2596"/>
                    <a:pt x="1108" y="3061"/>
                    <a:pt x="1108" y="3549"/>
                  </a:cubicBezTo>
                  <a:lnTo>
                    <a:pt x="1108" y="4501"/>
                  </a:lnTo>
                  <a:cubicBezTo>
                    <a:pt x="858" y="4204"/>
                    <a:pt x="727" y="3882"/>
                    <a:pt x="727" y="3549"/>
                  </a:cubicBezTo>
                  <a:cubicBezTo>
                    <a:pt x="727" y="2989"/>
                    <a:pt x="1084" y="2465"/>
                    <a:pt x="1739" y="2049"/>
                  </a:cubicBezTo>
                  <a:cubicBezTo>
                    <a:pt x="2418" y="1632"/>
                    <a:pt x="3335" y="1394"/>
                    <a:pt x="4299" y="1394"/>
                  </a:cubicBezTo>
                  <a:close/>
                  <a:moveTo>
                    <a:pt x="5192" y="7323"/>
                  </a:moveTo>
                  <a:lnTo>
                    <a:pt x="5192" y="7883"/>
                  </a:lnTo>
                  <a:cubicBezTo>
                    <a:pt x="5192" y="8252"/>
                    <a:pt x="5430" y="8585"/>
                    <a:pt x="5775" y="8716"/>
                  </a:cubicBezTo>
                  <a:lnTo>
                    <a:pt x="6430" y="8942"/>
                  </a:lnTo>
                  <a:cubicBezTo>
                    <a:pt x="6264" y="9323"/>
                    <a:pt x="5978" y="9669"/>
                    <a:pt x="5621" y="9919"/>
                  </a:cubicBezTo>
                  <a:cubicBezTo>
                    <a:pt x="5240" y="10204"/>
                    <a:pt x="4763" y="10359"/>
                    <a:pt x="4287" y="10359"/>
                  </a:cubicBezTo>
                  <a:cubicBezTo>
                    <a:pt x="3347" y="10359"/>
                    <a:pt x="2501" y="9788"/>
                    <a:pt x="2144" y="8942"/>
                  </a:cubicBezTo>
                  <a:lnTo>
                    <a:pt x="2799" y="8716"/>
                  </a:lnTo>
                  <a:cubicBezTo>
                    <a:pt x="3156" y="8597"/>
                    <a:pt x="3382" y="8252"/>
                    <a:pt x="3382" y="7883"/>
                  </a:cubicBezTo>
                  <a:lnTo>
                    <a:pt x="3382" y="7323"/>
                  </a:lnTo>
                  <a:cubicBezTo>
                    <a:pt x="3656" y="7418"/>
                    <a:pt x="3954" y="7478"/>
                    <a:pt x="4287" y="7478"/>
                  </a:cubicBezTo>
                  <a:cubicBezTo>
                    <a:pt x="4597" y="7478"/>
                    <a:pt x="4906" y="7418"/>
                    <a:pt x="5192" y="7323"/>
                  </a:cubicBezTo>
                  <a:close/>
                  <a:moveTo>
                    <a:pt x="4263" y="1"/>
                  </a:moveTo>
                  <a:cubicBezTo>
                    <a:pt x="3061" y="1"/>
                    <a:pt x="1787" y="370"/>
                    <a:pt x="1787" y="1048"/>
                  </a:cubicBezTo>
                  <a:lnTo>
                    <a:pt x="1787" y="1632"/>
                  </a:lnTo>
                  <a:cubicBezTo>
                    <a:pt x="1692" y="1680"/>
                    <a:pt x="1620" y="1727"/>
                    <a:pt x="1525" y="1787"/>
                  </a:cubicBezTo>
                  <a:cubicBezTo>
                    <a:pt x="775" y="2263"/>
                    <a:pt x="358" y="2882"/>
                    <a:pt x="358" y="3573"/>
                  </a:cubicBezTo>
                  <a:cubicBezTo>
                    <a:pt x="358" y="4085"/>
                    <a:pt x="608" y="4573"/>
                    <a:pt x="1072" y="5001"/>
                  </a:cubicBezTo>
                  <a:lnTo>
                    <a:pt x="1072" y="6406"/>
                  </a:lnTo>
                  <a:cubicBezTo>
                    <a:pt x="1072" y="6978"/>
                    <a:pt x="918" y="7478"/>
                    <a:pt x="811" y="7716"/>
                  </a:cubicBezTo>
                  <a:cubicBezTo>
                    <a:pt x="727" y="7942"/>
                    <a:pt x="799" y="8192"/>
                    <a:pt x="989" y="8335"/>
                  </a:cubicBezTo>
                  <a:cubicBezTo>
                    <a:pt x="1144" y="8430"/>
                    <a:pt x="1370" y="8585"/>
                    <a:pt x="1680" y="8728"/>
                  </a:cubicBezTo>
                  <a:lnTo>
                    <a:pt x="811" y="9049"/>
                  </a:lnTo>
                  <a:cubicBezTo>
                    <a:pt x="322" y="9228"/>
                    <a:pt x="1" y="9681"/>
                    <a:pt x="1" y="10204"/>
                  </a:cubicBezTo>
                  <a:lnTo>
                    <a:pt x="1" y="11228"/>
                  </a:lnTo>
                  <a:cubicBezTo>
                    <a:pt x="1" y="11324"/>
                    <a:pt x="72" y="11395"/>
                    <a:pt x="156" y="11395"/>
                  </a:cubicBezTo>
                  <a:cubicBezTo>
                    <a:pt x="251" y="11395"/>
                    <a:pt x="322" y="11324"/>
                    <a:pt x="322" y="11228"/>
                  </a:cubicBezTo>
                  <a:lnTo>
                    <a:pt x="322" y="10204"/>
                  </a:lnTo>
                  <a:cubicBezTo>
                    <a:pt x="322" y="9823"/>
                    <a:pt x="560" y="9478"/>
                    <a:pt x="918" y="9359"/>
                  </a:cubicBezTo>
                  <a:lnTo>
                    <a:pt x="1799" y="9038"/>
                  </a:lnTo>
                  <a:cubicBezTo>
                    <a:pt x="2215" y="10026"/>
                    <a:pt x="3180" y="10681"/>
                    <a:pt x="4251" y="10681"/>
                  </a:cubicBezTo>
                  <a:cubicBezTo>
                    <a:pt x="4799" y="10681"/>
                    <a:pt x="5335" y="10514"/>
                    <a:pt x="5787" y="10192"/>
                  </a:cubicBezTo>
                  <a:cubicBezTo>
                    <a:pt x="6204" y="9895"/>
                    <a:pt x="6514" y="9502"/>
                    <a:pt x="6704" y="9038"/>
                  </a:cubicBezTo>
                  <a:lnTo>
                    <a:pt x="7585" y="9359"/>
                  </a:lnTo>
                  <a:cubicBezTo>
                    <a:pt x="7942" y="9490"/>
                    <a:pt x="8180" y="9835"/>
                    <a:pt x="8180" y="10204"/>
                  </a:cubicBezTo>
                  <a:lnTo>
                    <a:pt x="8180" y="11228"/>
                  </a:lnTo>
                  <a:cubicBezTo>
                    <a:pt x="8180" y="11324"/>
                    <a:pt x="8252" y="11395"/>
                    <a:pt x="8347" y="11395"/>
                  </a:cubicBezTo>
                  <a:cubicBezTo>
                    <a:pt x="8431" y="11395"/>
                    <a:pt x="8514" y="11324"/>
                    <a:pt x="8514" y="11228"/>
                  </a:cubicBezTo>
                  <a:lnTo>
                    <a:pt x="8514" y="10204"/>
                  </a:lnTo>
                  <a:cubicBezTo>
                    <a:pt x="8561" y="9681"/>
                    <a:pt x="8216" y="9204"/>
                    <a:pt x="7728" y="9049"/>
                  </a:cubicBezTo>
                  <a:lnTo>
                    <a:pt x="6859" y="8728"/>
                  </a:lnTo>
                  <a:cubicBezTo>
                    <a:pt x="7157" y="8585"/>
                    <a:pt x="7395" y="8454"/>
                    <a:pt x="7549" y="8335"/>
                  </a:cubicBezTo>
                  <a:cubicBezTo>
                    <a:pt x="7740" y="8192"/>
                    <a:pt x="7811" y="7942"/>
                    <a:pt x="7728" y="7716"/>
                  </a:cubicBezTo>
                  <a:cubicBezTo>
                    <a:pt x="7633" y="7466"/>
                    <a:pt x="7466" y="6978"/>
                    <a:pt x="7466" y="6406"/>
                  </a:cubicBezTo>
                  <a:lnTo>
                    <a:pt x="7466" y="5001"/>
                  </a:lnTo>
                  <a:cubicBezTo>
                    <a:pt x="7930" y="4585"/>
                    <a:pt x="8180" y="4085"/>
                    <a:pt x="8180" y="3573"/>
                  </a:cubicBezTo>
                  <a:cubicBezTo>
                    <a:pt x="8180" y="2882"/>
                    <a:pt x="7764" y="2263"/>
                    <a:pt x="7002" y="1787"/>
                  </a:cubicBezTo>
                  <a:cubicBezTo>
                    <a:pt x="6930" y="1739"/>
                    <a:pt x="6847" y="1680"/>
                    <a:pt x="6752" y="1632"/>
                  </a:cubicBezTo>
                  <a:lnTo>
                    <a:pt x="6752" y="1048"/>
                  </a:lnTo>
                  <a:cubicBezTo>
                    <a:pt x="6752" y="370"/>
                    <a:pt x="5478" y="1"/>
                    <a:pt x="426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7"/>
            <p:cNvSpPr/>
            <p:nvPr/>
          </p:nvSpPr>
          <p:spPr>
            <a:xfrm>
              <a:off x="6345779" y="2535167"/>
              <a:ext cx="22651" cy="12545"/>
            </a:xfrm>
            <a:custGeom>
              <a:rect b="b" l="l" r="r" t="t"/>
              <a:pathLst>
                <a:path extrusionOk="0" h="396" w="715">
                  <a:moveTo>
                    <a:pt x="529" y="0"/>
                  </a:moveTo>
                  <a:cubicBezTo>
                    <a:pt x="520" y="0"/>
                    <a:pt x="510" y="1"/>
                    <a:pt x="500" y="2"/>
                  </a:cubicBezTo>
                  <a:lnTo>
                    <a:pt x="143" y="74"/>
                  </a:lnTo>
                  <a:cubicBezTo>
                    <a:pt x="60" y="86"/>
                    <a:pt x="0" y="181"/>
                    <a:pt x="12" y="264"/>
                  </a:cubicBezTo>
                  <a:cubicBezTo>
                    <a:pt x="24" y="336"/>
                    <a:pt x="96" y="395"/>
                    <a:pt x="179" y="395"/>
                  </a:cubicBezTo>
                  <a:lnTo>
                    <a:pt x="203" y="395"/>
                  </a:lnTo>
                  <a:lnTo>
                    <a:pt x="560" y="324"/>
                  </a:lnTo>
                  <a:cubicBezTo>
                    <a:pt x="667" y="312"/>
                    <a:pt x="715" y="228"/>
                    <a:pt x="703" y="133"/>
                  </a:cubicBezTo>
                  <a:cubicBezTo>
                    <a:pt x="681" y="48"/>
                    <a:pt x="612" y="0"/>
                    <a:pt x="5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7"/>
            <p:cNvSpPr/>
            <p:nvPr/>
          </p:nvSpPr>
          <p:spPr>
            <a:xfrm>
              <a:off x="6413670" y="2535167"/>
              <a:ext cx="22651" cy="12545"/>
            </a:xfrm>
            <a:custGeom>
              <a:rect b="b" l="l" r="r" t="t"/>
              <a:pathLst>
                <a:path extrusionOk="0" h="396" w="715">
                  <a:moveTo>
                    <a:pt x="177" y="0"/>
                  </a:moveTo>
                  <a:cubicBezTo>
                    <a:pt x="101" y="0"/>
                    <a:pt x="23" y="48"/>
                    <a:pt x="12" y="133"/>
                  </a:cubicBezTo>
                  <a:cubicBezTo>
                    <a:pt x="1" y="228"/>
                    <a:pt x="60" y="312"/>
                    <a:pt x="143" y="324"/>
                  </a:cubicBezTo>
                  <a:lnTo>
                    <a:pt x="501" y="395"/>
                  </a:lnTo>
                  <a:lnTo>
                    <a:pt x="536" y="395"/>
                  </a:lnTo>
                  <a:cubicBezTo>
                    <a:pt x="608" y="395"/>
                    <a:pt x="679" y="336"/>
                    <a:pt x="703" y="264"/>
                  </a:cubicBezTo>
                  <a:cubicBezTo>
                    <a:pt x="715" y="193"/>
                    <a:pt x="655" y="109"/>
                    <a:pt x="560" y="74"/>
                  </a:cubicBezTo>
                  <a:lnTo>
                    <a:pt x="203" y="2"/>
                  </a:lnTo>
                  <a:cubicBezTo>
                    <a:pt x="194" y="1"/>
                    <a:pt x="186" y="0"/>
                    <a:pt x="1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9" name="Shape 1159"/>
        <p:cNvGrpSpPr/>
        <p:nvPr/>
      </p:nvGrpSpPr>
      <p:grpSpPr>
        <a:xfrm>
          <a:off x="0" y="0"/>
          <a:ext cx="0" cy="0"/>
          <a:chOff x="0" y="0"/>
          <a:chExt cx="0" cy="0"/>
        </a:xfrm>
      </p:grpSpPr>
      <p:sp>
        <p:nvSpPr>
          <p:cNvPr id="1160" name="Google Shape;1160;p4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 </a:t>
            </a:r>
            <a:r>
              <a:rPr lang="en"/>
              <a:t>business conference infographics</a:t>
            </a:r>
            <a:endParaRPr/>
          </a:p>
        </p:txBody>
      </p:sp>
      <p:grpSp>
        <p:nvGrpSpPr>
          <p:cNvPr id="1161" name="Google Shape;1161;p44"/>
          <p:cNvGrpSpPr/>
          <p:nvPr/>
        </p:nvGrpSpPr>
        <p:grpSpPr>
          <a:xfrm>
            <a:off x="1016213" y="1356451"/>
            <a:ext cx="1677613" cy="3153550"/>
            <a:chOff x="1016213" y="1356451"/>
            <a:chExt cx="1677613" cy="3153550"/>
          </a:xfrm>
        </p:grpSpPr>
        <p:sp>
          <p:nvSpPr>
            <p:cNvPr id="1162" name="Google Shape;1162;p44"/>
            <p:cNvSpPr/>
            <p:nvPr/>
          </p:nvSpPr>
          <p:spPr>
            <a:xfrm>
              <a:off x="1016225" y="3179803"/>
              <a:ext cx="1677600" cy="55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900">
                  <a:solidFill>
                    <a:schemeClr val="accent2"/>
                  </a:solidFill>
                  <a:latin typeface="DM Serif Display"/>
                  <a:ea typeface="DM Serif Display"/>
                  <a:cs typeface="DM Serif Display"/>
                  <a:sym typeface="DM Serif Display"/>
                </a:rPr>
                <a:t>3</a:t>
              </a:r>
              <a:r>
                <a:rPr lang="en" sz="2900">
                  <a:solidFill>
                    <a:schemeClr val="accent2"/>
                  </a:solidFill>
                  <a:latin typeface="DM Serif Display"/>
                  <a:ea typeface="DM Serif Display"/>
                  <a:cs typeface="DM Serif Display"/>
                  <a:sym typeface="DM Serif Display"/>
                </a:rPr>
                <a:t>/5</a:t>
              </a:r>
              <a:endParaRPr sz="2900">
                <a:solidFill>
                  <a:schemeClr val="accent2"/>
                </a:solidFill>
                <a:latin typeface="DM Serif Display"/>
                <a:ea typeface="DM Serif Display"/>
                <a:cs typeface="DM Serif Display"/>
                <a:sym typeface="DM Serif Display"/>
              </a:endParaRPr>
            </a:p>
          </p:txBody>
        </p:sp>
        <p:sp>
          <p:nvSpPr>
            <p:cNvPr id="1163" name="Google Shape;1163;p44"/>
            <p:cNvSpPr/>
            <p:nvPr/>
          </p:nvSpPr>
          <p:spPr>
            <a:xfrm>
              <a:off x="1016213" y="1356451"/>
              <a:ext cx="1677600" cy="33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accent2"/>
                  </a:solidFill>
                  <a:latin typeface="DM Serif Display"/>
                  <a:ea typeface="DM Serif Display"/>
                  <a:cs typeface="DM Serif Display"/>
                  <a:sym typeface="DM Serif Display"/>
                </a:rPr>
                <a:t>Code</a:t>
              </a:r>
              <a:endParaRPr sz="2200">
                <a:solidFill>
                  <a:schemeClr val="accent2"/>
                </a:solidFill>
                <a:latin typeface="DM Serif Display"/>
                <a:ea typeface="DM Serif Display"/>
                <a:cs typeface="DM Serif Display"/>
                <a:sym typeface="DM Serif Display"/>
              </a:endParaRPr>
            </a:p>
          </p:txBody>
        </p:sp>
        <p:sp>
          <p:nvSpPr>
            <p:cNvPr id="1164" name="Google Shape;1164;p44"/>
            <p:cNvSpPr txBox="1"/>
            <p:nvPr/>
          </p:nvSpPr>
          <p:spPr>
            <a:xfrm>
              <a:off x="1016225" y="3730301"/>
              <a:ext cx="1677600" cy="77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2"/>
                  </a:solidFill>
                  <a:latin typeface="Open Sans"/>
                  <a:ea typeface="Open Sans"/>
                  <a:cs typeface="Open Sans"/>
                  <a:sym typeface="Open Sans"/>
                </a:rPr>
                <a:t>Mercury is the closest planet to the Sun</a:t>
              </a:r>
              <a:endParaRPr>
                <a:solidFill>
                  <a:schemeClr val="accent2"/>
                </a:solidFill>
                <a:latin typeface="Open Sans"/>
                <a:ea typeface="Open Sans"/>
                <a:cs typeface="Open Sans"/>
                <a:sym typeface="Open Sans"/>
              </a:endParaRPr>
            </a:p>
          </p:txBody>
        </p:sp>
      </p:grpSp>
      <p:grpSp>
        <p:nvGrpSpPr>
          <p:cNvPr id="1165" name="Google Shape;1165;p44"/>
          <p:cNvGrpSpPr/>
          <p:nvPr/>
        </p:nvGrpSpPr>
        <p:grpSpPr>
          <a:xfrm>
            <a:off x="3733204" y="1356442"/>
            <a:ext cx="1677609" cy="3153560"/>
            <a:chOff x="3733204" y="1356442"/>
            <a:chExt cx="1677609" cy="3153560"/>
          </a:xfrm>
        </p:grpSpPr>
        <p:sp>
          <p:nvSpPr>
            <p:cNvPr id="1166" name="Google Shape;1166;p44"/>
            <p:cNvSpPr/>
            <p:nvPr/>
          </p:nvSpPr>
          <p:spPr>
            <a:xfrm>
              <a:off x="3733213" y="3179803"/>
              <a:ext cx="1677600" cy="55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900">
                  <a:solidFill>
                    <a:schemeClr val="accent2"/>
                  </a:solidFill>
                  <a:latin typeface="DM Serif Display"/>
                  <a:ea typeface="DM Serif Display"/>
                  <a:cs typeface="DM Serif Display"/>
                  <a:sym typeface="DM Serif Display"/>
                </a:rPr>
                <a:t>4</a:t>
              </a:r>
              <a:r>
                <a:rPr lang="en" sz="2900">
                  <a:solidFill>
                    <a:schemeClr val="accent2"/>
                  </a:solidFill>
                  <a:latin typeface="DM Serif Display"/>
                  <a:ea typeface="DM Serif Display"/>
                  <a:cs typeface="DM Serif Display"/>
                  <a:sym typeface="DM Serif Display"/>
                </a:rPr>
                <a:t>/5</a:t>
              </a:r>
              <a:endParaRPr sz="2900">
                <a:solidFill>
                  <a:schemeClr val="accent2"/>
                </a:solidFill>
                <a:latin typeface="DM Serif Display"/>
                <a:ea typeface="DM Serif Display"/>
                <a:cs typeface="DM Serif Display"/>
                <a:sym typeface="DM Serif Display"/>
              </a:endParaRPr>
            </a:p>
          </p:txBody>
        </p:sp>
        <p:sp>
          <p:nvSpPr>
            <p:cNvPr id="1167" name="Google Shape;1167;p44"/>
            <p:cNvSpPr/>
            <p:nvPr/>
          </p:nvSpPr>
          <p:spPr>
            <a:xfrm>
              <a:off x="3733204" y="1356442"/>
              <a:ext cx="1677600" cy="33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accent2"/>
                  </a:solidFill>
                  <a:latin typeface="DM Serif Display"/>
                  <a:ea typeface="DM Serif Display"/>
                  <a:cs typeface="DM Serif Display"/>
                  <a:sym typeface="DM Serif Display"/>
                </a:rPr>
                <a:t>AI</a:t>
              </a:r>
              <a:endParaRPr sz="2200">
                <a:solidFill>
                  <a:schemeClr val="accent2"/>
                </a:solidFill>
                <a:latin typeface="DM Serif Display"/>
                <a:ea typeface="DM Serif Display"/>
                <a:cs typeface="DM Serif Display"/>
                <a:sym typeface="DM Serif Display"/>
              </a:endParaRPr>
            </a:p>
          </p:txBody>
        </p:sp>
        <p:sp>
          <p:nvSpPr>
            <p:cNvPr id="1168" name="Google Shape;1168;p44"/>
            <p:cNvSpPr txBox="1"/>
            <p:nvPr/>
          </p:nvSpPr>
          <p:spPr>
            <a:xfrm>
              <a:off x="3733213" y="3730302"/>
              <a:ext cx="1677600" cy="77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2"/>
                  </a:solidFill>
                  <a:latin typeface="Open Sans"/>
                  <a:ea typeface="Open Sans"/>
                  <a:cs typeface="Open Sans"/>
                  <a:sym typeface="Open Sans"/>
                </a:rPr>
                <a:t>Jupiter is a gas giant and the biggest planet</a:t>
              </a:r>
              <a:endParaRPr>
                <a:solidFill>
                  <a:schemeClr val="accent2"/>
                </a:solidFill>
                <a:latin typeface="Open Sans"/>
                <a:ea typeface="Open Sans"/>
                <a:cs typeface="Open Sans"/>
                <a:sym typeface="Open Sans"/>
              </a:endParaRPr>
            </a:p>
          </p:txBody>
        </p:sp>
      </p:grpSp>
      <p:grpSp>
        <p:nvGrpSpPr>
          <p:cNvPr id="1169" name="Google Shape;1169;p44"/>
          <p:cNvGrpSpPr/>
          <p:nvPr/>
        </p:nvGrpSpPr>
        <p:grpSpPr>
          <a:xfrm>
            <a:off x="6450170" y="1356451"/>
            <a:ext cx="1677607" cy="3153550"/>
            <a:chOff x="6450170" y="1356451"/>
            <a:chExt cx="1677607" cy="3153550"/>
          </a:xfrm>
        </p:grpSpPr>
        <p:sp>
          <p:nvSpPr>
            <p:cNvPr id="1170" name="Google Shape;1170;p44"/>
            <p:cNvSpPr/>
            <p:nvPr/>
          </p:nvSpPr>
          <p:spPr>
            <a:xfrm>
              <a:off x="6450177" y="3179803"/>
              <a:ext cx="1677600" cy="55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900">
                  <a:solidFill>
                    <a:schemeClr val="accent2"/>
                  </a:solidFill>
                  <a:latin typeface="DM Serif Display"/>
                  <a:ea typeface="DM Serif Display"/>
                  <a:cs typeface="DM Serif Display"/>
                  <a:sym typeface="DM Serif Display"/>
                </a:rPr>
                <a:t>2</a:t>
              </a:r>
              <a:r>
                <a:rPr lang="en" sz="2900">
                  <a:solidFill>
                    <a:schemeClr val="accent2"/>
                  </a:solidFill>
                  <a:latin typeface="DM Serif Display"/>
                  <a:ea typeface="DM Serif Display"/>
                  <a:cs typeface="DM Serif Display"/>
                  <a:sym typeface="DM Serif Display"/>
                </a:rPr>
                <a:t>/5</a:t>
              </a:r>
              <a:endParaRPr sz="2900">
                <a:solidFill>
                  <a:schemeClr val="accent2"/>
                </a:solidFill>
                <a:latin typeface="DM Serif Display"/>
                <a:ea typeface="DM Serif Display"/>
                <a:cs typeface="DM Serif Display"/>
                <a:sym typeface="DM Serif Display"/>
              </a:endParaRPr>
            </a:p>
          </p:txBody>
        </p:sp>
        <p:sp>
          <p:nvSpPr>
            <p:cNvPr id="1171" name="Google Shape;1171;p44"/>
            <p:cNvSpPr/>
            <p:nvPr/>
          </p:nvSpPr>
          <p:spPr>
            <a:xfrm>
              <a:off x="6450170" y="1356451"/>
              <a:ext cx="1677600" cy="33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accent2"/>
                  </a:solidFill>
                  <a:latin typeface="DM Serif Display"/>
                  <a:ea typeface="DM Serif Display"/>
                  <a:cs typeface="DM Serif Display"/>
                  <a:sym typeface="DM Serif Display"/>
                </a:rPr>
                <a:t>Apps</a:t>
              </a:r>
              <a:endParaRPr sz="2200">
                <a:solidFill>
                  <a:schemeClr val="accent2"/>
                </a:solidFill>
                <a:latin typeface="DM Serif Display"/>
                <a:ea typeface="DM Serif Display"/>
                <a:cs typeface="DM Serif Display"/>
                <a:sym typeface="DM Serif Display"/>
              </a:endParaRPr>
            </a:p>
          </p:txBody>
        </p:sp>
        <p:sp>
          <p:nvSpPr>
            <p:cNvPr id="1172" name="Google Shape;1172;p44"/>
            <p:cNvSpPr txBox="1"/>
            <p:nvPr/>
          </p:nvSpPr>
          <p:spPr>
            <a:xfrm>
              <a:off x="6450177" y="3730301"/>
              <a:ext cx="1677600" cy="77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2"/>
                  </a:solidFill>
                  <a:latin typeface="Open Sans"/>
                  <a:ea typeface="Open Sans"/>
                  <a:cs typeface="Open Sans"/>
                  <a:sym typeface="Open Sans"/>
                </a:rPr>
                <a:t>Despite being red, Mars is a very cold place</a:t>
              </a:r>
              <a:endParaRPr>
                <a:solidFill>
                  <a:schemeClr val="accent2"/>
                </a:solidFill>
                <a:latin typeface="Open Sans"/>
                <a:ea typeface="Open Sans"/>
                <a:cs typeface="Open Sans"/>
                <a:sym typeface="Open Sans"/>
              </a:endParaRPr>
            </a:p>
          </p:txBody>
        </p:sp>
      </p:grpSp>
      <p:grpSp>
        <p:nvGrpSpPr>
          <p:cNvPr id="1173" name="Google Shape;1173;p44"/>
          <p:cNvGrpSpPr/>
          <p:nvPr/>
        </p:nvGrpSpPr>
        <p:grpSpPr>
          <a:xfrm>
            <a:off x="1065981" y="2848213"/>
            <a:ext cx="1578075" cy="233400"/>
            <a:chOff x="810950" y="2459963"/>
            <a:chExt cx="1578075" cy="233400"/>
          </a:xfrm>
        </p:grpSpPr>
        <p:sp>
          <p:nvSpPr>
            <p:cNvPr id="1174" name="Google Shape;1174;p44"/>
            <p:cNvSpPr/>
            <p:nvPr/>
          </p:nvSpPr>
          <p:spPr>
            <a:xfrm>
              <a:off x="810950" y="2459963"/>
              <a:ext cx="233400" cy="233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44"/>
            <p:cNvSpPr/>
            <p:nvPr/>
          </p:nvSpPr>
          <p:spPr>
            <a:xfrm>
              <a:off x="1147119" y="2459963"/>
              <a:ext cx="233400" cy="233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44"/>
            <p:cNvSpPr/>
            <p:nvPr/>
          </p:nvSpPr>
          <p:spPr>
            <a:xfrm>
              <a:off x="1483288" y="2459963"/>
              <a:ext cx="233400" cy="233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44"/>
            <p:cNvSpPr/>
            <p:nvPr/>
          </p:nvSpPr>
          <p:spPr>
            <a:xfrm>
              <a:off x="1819456" y="2459963"/>
              <a:ext cx="233400" cy="2334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44"/>
            <p:cNvSpPr/>
            <p:nvPr/>
          </p:nvSpPr>
          <p:spPr>
            <a:xfrm>
              <a:off x="2155625" y="2459963"/>
              <a:ext cx="233400" cy="2334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9" name="Google Shape;1179;p44"/>
          <p:cNvGrpSpPr/>
          <p:nvPr/>
        </p:nvGrpSpPr>
        <p:grpSpPr>
          <a:xfrm>
            <a:off x="3782971" y="2848213"/>
            <a:ext cx="1578075" cy="233400"/>
            <a:chOff x="3832725" y="2459963"/>
            <a:chExt cx="1578075" cy="233400"/>
          </a:xfrm>
        </p:grpSpPr>
        <p:sp>
          <p:nvSpPr>
            <p:cNvPr id="1180" name="Google Shape;1180;p44"/>
            <p:cNvSpPr/>
            <p:nvPr/>
          </p:nvSpPr>
          <p:spPr>
            <a:xfrm>
              <a:off x="3832725" y="2459963"/>
              <a:ext cx="233400" cy="233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44"/>
            <p:cNvSpPr/>
            <p:nvPr/>
          </p:nvSpPr>
          <p:spPr>
            <a:xfrm>
              <a:off x="4168894" y="2459963"/>
              <a:ext cx="233400" cy="233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44"/>
            <p:cNvSpPr/>
            <p:nvPr/>
          </p:nvSpPr>
          <p:spPr>
            <a:xfrm>
              <a:off x="4505063" y="2459963"/>
              <a:ext cx="233400" cy="233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44"/>
            <p:cNvSpPr/>
            <p:nvPr/>
          </p:nvSpPr>
          <p:spPr>
            <a:xfrm>
              <a:off x="4841231" y="2459963"/>
              <a:ext cx="233400" cy="233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44"/>
            <p:cNvSpPr/>
            <p:nvPr/>
          </p:nvSpPr>
          <p:spPr>
            <a:xfrm>
              <a:off x="5177400" y="2459963"/>
              <a:ext cx="233400" cy="2334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5" name="Google Shape;1185;p44"/>
          <p:cNvGrpSpPr/>
          <p:nvPr/>
        </p:nvGrpSpPr>
        <p:grpSpPr>
          <a:xfrm>
            <a:off x="6499936" y="2848213"/>
            <a:ext cx="1578075" cy="233400"/>
            <a:chOff x="6854500" y="2459963"/>
            <a:chExt cx="1578075" cy="233400"/>
          </a:xfrm>
        </p:grpSpPr>
        <p:sp>
          <p:nvSpPr>
            <p:cNvPr id="1186" name="Google Shape;1186;p44"/>
            <p:cNvSpPr/>
            <p:nvPr/>
          </p:nvSpPr>
          <p:spPr>
            <a:xfrm>
              <a:off x="6854500" y="2459963"/>
              <a:ext cx="233400" cy="233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44"/>
            <p:cNvSpPr/>
            <p:nvPr/>
          </p:nvSpPr>
          <p:spPr>
            <a:xfrm>
              <a:off x="7190669" y="2459963"/>
              <a:ext cx="233400" cy="233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44"/>
            <p:cNvSpPr/>
            <p:nvPr/>
          </p:nvSpPr>
          <p:spPr>
            <a:xfrm>
              <a:off x="7526838" y="2459963"/>
              <a:ext cx="233400" cy="2334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44"/>
            <p:cNvSpPr/>
            <p:nvPr/>
          </p:nvSpPr>
          <p:spPr>
            <a:xfrm>
              <a:off x="7863006" y="2459963"/>
              <a:ext cx="233400" cy="2334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44"/>
            <p:cNvSpPr/>
            <p:nvPr/>
          </p:nvSpPr>
          <p:spPr>
            <a:xfrm>
              <a:off x="8199175" y="2459963"/>
              <a:ext cx="233400" cy="2334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1" name="Google Shape;1191;p44"/>
          <p:cNvGrpSpPr/>
          <p:nvPr/>
        </p:nvGrpSpPr>
        <p:grpSpPr>
          <a:xfrm>
            <a:off x="4356169" y="2030048"/>
            <a:ext cx="481435" cy="482993"/>
            <a:chOff x="3214972" y="3359188"/>
            <a:chExt cx="346406" cy="347552"/>
          </a:xfrm>
        </p:grpSpPr>
        <p:sp>
          <p:nvSpPr>
            <p:cNvPr id="1192" name="Google Shape;1192;p44"/>
            <p:cNvSpPr/>
            <p:nvPr/>
          </p:nvSpPr>
          <p:spPr>
            <a:xfrm>
              <a:off x="3301772" y="3386084"/>
              <a:ext cx="71649" cy="11395"/>
            </a:xfrm>
            <a:custGeom>
              <a:rect b="b" l="l" r="r" t="t"/>
              <a:pathLst>
                <a:path extrusionOk="0" h="358" w="2251">
                  <a:moveTo>
                    <a:pt x="179" y="0"/>
                  </a:moveTo>
                  <a:cubicBezTo>
                    <a:pt x="95" y="0"/>
                    <a:pt x="0" y="72"/>
                    <a:pt x="0" y="179"/>
                  </a:cubicBezTo>
                  <a:cubicBezTo>
                    <a:pt x="24" y="286"/>
                    <a:pt x="95" y="358"/>
                    <a:pt x="179" y="358"/>
                  </a:cubicBezTo>
                  <a:lnTo>
                    <a:pt x="2072" y="358"/>
                  </a:lnTo>
                  <a:cubicBezTo>
                    <a:pt x="2167" y="358"/>
                    <a:pt x="2250" y="286"/>
                    <a:pt x="2250" y="179"/>
                  </a:cubicBezTo>
                  <a:cubicBezTo>
                    <a:pt x="2250" y="84"/>
                    <a:pt x="2179" y="0"/>
                    <a:pt x="207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44"/>
            <p:cNvSpPr/>
            <p:nvPr/>
          </p:nvSpPr>
          <p:spPr>
            <a:xfrm>
              <a:off x="3301772" y="3410339"/>
              <a:ext cx="131904" cy="11395"/>
            </a:xfrm>
            <a:custGeom>
              <a:rect b="b" l="l" r="r" t="t"/>
              <a:pathLst>
                <a:path extrusionOk="0" h="358" w="4144">
                  <a:moveTo>
                    <a:pt x="179" y="0"/>
                  </a:moveTo>
                  <a:cubicBezTo>
                    <a:pt x="95" y="0"/>
                    <a:pt x="0" y="72"/>
                    <a:pt x="0" y="179"/>
                  </a:cubicBezTo>
                  <a:cubicBezTo>
                    <a:pt x="0" y="286"/>
                    <a:pt x="95" y="358"/>
                    <a:pt x="179" y="358"/>
                  </a:cubicBezTo>
                  <a:lnTo>
                    <a:pt x="3965" y="358"/>
                  </a:lnTo>
                  <a:cubicBezTo>
                    <a:pt x="4048" y="358"/>
                    <a:pt x="4144" y="286"/>
                    <a:pt x="4144" y="179"/>
                  </a:cubicBezTo>
                  <a:cubicBezTo>
                    <a:pt x="4144" y="72"/>
                    <a:pt x="4072" y="0"/>
                    <a:pt x="396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44"/>
            <p:cNvSpPr/>
            <p:nvPr/>
          </p:nvSpPr>
          <p:spPr>
            <a:xfrm>
              <a:off x="3301772" y="3484980"/>
              <a:ext cx="71649" cy="11427"/>
            </a:xfrm>
            <a:custGeom>
              <a:rect b="b" l="l" r="r" t="t"/>
              <a:pathLst>
                <a:path extrusionOk="0" h="359" w="2251">
                  <a:moveTo>
                    <a:pt x="179" y="1"/>
                  </a:moveTo>
                  <a:cubicBezTo>
                    <a:pt x="95" y="1"/>
                    <a:pt x="0" y="72"/>
                    <a:pt x="0" y="180"/>
                  </a:cubicBezTo>
                  <a:cubicBezTo>
                    <a:pt x="24" y="287"/>
                    <a:pt x="95" y="358"/>
                    <a:pt x="179" y="358"/>
                  </a:cubicBezTo>
                  <a:lnTo>
                    <a:pt x="2072" y="358"/>
                  </a:lnTo>
                  <a:cubicBezTo>
                    <a:pt x="2167" y="358"/>
                    <a:pt x="2250" y="287"/>
                    <a:pt x="2250" y="180"/>
                  </a:cubicBezTo>
                  <a:cubicBezTo>
                    <a:pt x="2250" y="96"/>
                    <a:pt x="2179" y="1"/>
                    <a:pt x="20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44"/>
            <p:cNvSpPr/>
            <p:nvPr/>
          </p:nvSpPr>
          <p:spPr>
            <a:xfrm>
              <a:off x="3301772" y="3509234"/>
              <a:ext cx="130758" cy="11427"/>
            </a:xfrm>
            <a:custGeom>
              <a:rect b="b" l="l" r="r" t="t"/>
              <a:pathLst>
                <a:path extrusionOk="0" h="359" w="4108">
                  <a:moveTo>
                    <a:pt x="179" y="1"/>
                  </a:moveTo>
                  <a:cubicBezTo>
                    <a:pt x="95" y="1"/>
                    <a:pt x="0" y="72"/>
                    <a:pt x="0" y="180"/>
                  </a:cubicBezTo>
                  <a:cubicBezTo>
                    <a:pt x="24" y="287"/>
                    <a:pt x="95" y="358"/>
                    <a:pt x="179" y="358"/>
                  </a:cubicBezTo>
                  <a:lnTo>
                    <a:pt x="3929" y="358"/>
                  </a:lnTo>
                  <a:cubicBezTo>
                    <a:pt x="4024" y="358"/>
                    <a:pt x="4108" y="287"/>
                    <a:pt x="4108" y="180"/>
                  </a:cubicBezTo>
                  <a:cubicBezTo>
                    <a:pt x="4108" y="84"/>
                    <a:pt x="4036" y="1"/>
                    <a:pt x="39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44"/>
            <p:cNvSpPr/>
            <p:nvPr/>
          </p:nvSpPr>
          <p:spPr>
            <a:xfrm>
              <a:off x="3301772" y="3584671"/>
              <a:ext cx="71649" cy="11395"/>
            </a:xfrm>
            <a:custGeom>
              <a:rect b="b" l="l" r="r" t="t"/>
              <a:pathLst>
                <a:path extrusionOk="0" h="358" w="2251">
                  <a:moveTo>
                    <a:pt x="179" y="0"/>
                  </a:moveTo>
                  <a:cubicBezTo>
                    <a:pt x="95" y="0"/>
                    <a:pt x="0" y="72"/>
                    <a:pt x="0" y="179"/>
                  </a:cubicBezTo>
                  <a:cubicBezTo>
                    <a:pt x="24" y="286"/>
                    <a:pt x="95" y="358"/>
                    <a:pt x="179" y="358"/>
                  </a:cubicBezTo>
                  <a:lnTo>
                    <a:pt x="2072" y="358"/>
                  </a:lnTo>
                  <a:cubicBezTo>
                    <a:pt x="2167" y="358"/>
                    <a:pt x="2250" y="286"/>
                    <a:pt x="2250" y="179"/>
                  </a:cubicBezTo>
                  <a:cubicBezTo>
                    <a:pt x="2250" y="84"/>
                    <a:pt x="2179" y="0"/>
                    <a:pt x="207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44"/>
            <p:cNvSpPr/>
            <p:nvPr/>
          </p:nvSpPr>
          <p:spPr>
            <a:xfrm>
              <a:off x="3301772" y="3609308"/>
              <a:ext cx="129994" cy="11395"/>
            </a:xfrm>
            <a:custGeom>
              <a:rect b="b" l="l" r="r" t="t"/>
              <a:pathLst>
                <a:path extrusionOk="0" h="358" w="4084">
                  <a:moveTo>
                    <a:pt x="179" y="0"/>
                  </a:moveTo>
                  <a:cubicBezTo>
                    <a:pt x="95" y="0"/>
                    <a:pt x="0" y="72"/>
                    <a:pt x="0" y="179"/>
                  </a:cubicBezTo>
                  <a:cubicBezTo>
                    <a:pt x="0" y="262"/>
                    <a:pt x="83" y="357"/>
                    <a:pt x="179" y="357"/>
                  </a:cubicBezTo>
                  <a:lnTo>
                    <a:pt x="3905" y="357"/>
                  </a:lnTo>
                  <a:cubicBezTo>
                    <a:pt x="3989" y="357"/>
                    <a:pt x="4084" y="286"/>
                    <a:pt x="4084" y="179"/>
                  </a:cubicBezTo>
                  <a:cubicBezTo>
                    <a:pt x="4084" y="72"/>
                    <a:pt x="3989" y="0"/>
                    <a:pt x="390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44"/>
            <p:cNvSpPr/>
            <p:nvPr/>
          </p:nvSpPr>
          <p:spPr>
            <a:xfrm>
              <a:off x="3214972" y="3458466"/>
              <a:ext cx="346406" cy="248274"/>
            </a:xfrm>
            <a:custGeom>
              <a:rect b="b" l="l" r="r" t="t"/>
              <a:pathLst>
                <a:path extrusionOk="0" h="7800" w="10883">
                  <a:moveTo>
                    <a:pt x="8466" y="1417"/>
                  </a:moveTo>
                  <a:cubicBezTo>
                    <a:pt x="9109" y="1417"/>
                    <a:pt x="9657" y="1953"/>
                    <a:pt x="9657" y="2608"/>
                  </a:cubicBezTo>
                  <a:lnTo>
                    <a:pt x="9657" y="2894"/>
                  </a:lnTo>
                  <a:lnTo>
                    <a:pt x="9585" y="2894"/>
                  </a:lnTo>
                  <a:cubicBezTo>
                    <a:pt x="9216" y="2799"/>
                    <a:pt x="9097" y="2322"/>
                    <a:pt x="9097" y="2322"/>
                  </a:cubicBezTo>
                  <a:cubicBezTo>
                    <a:pt x="9085" y="2263"/>
                    <a:pt x="9037" y="2203"/>
                    <a:pt x="8966" y="2191"/>
                  </a:cubicBezTo>
                  <a:cubicBezTo>
                    <a:pt x="8956" y="2189"/>
                    <a:pt x="8946" y="2188"/>
                    <a:pt x="8935" y="2188"/>
                  </a:cubicBezTo>
                  <a:cubicBezTo>
                    <a:pt x="8883" y="2188"/>
                    <a:pt x="8827" y="2213"/>
                    <a:pt x="8787" y="2263"/>
                  </a:cubicBezTo>
                  <a:cubicBezTo>
                    <a:pt x="8335" y="2894"/>
                    <a:pt x="7347" y="2894"/>
                    <a:pt x="7323" y="2894"/>
                  </a:cubicBezTo>
                  <a:lnTo>
                    <a:pt x="7204" y="2894"/>
                  </a:lnTo>
                  <a:lnTo>
                    <a:pt x="7156" y="2608"/>
                  </a:lnTo>
                  <a:cubicBezTo>
                    <a:pt x="7156" y="1953"/>
                    <a:pt x="7692" y="1417"/>
                    <a:pt x="8347" y="1417"/>
                  </a:cubicBezTo>
                  <a:close/>
                  <a:moveTo>
                    <a:pt x="9692" y="3299"/>
                  </a:moveTo>
                  <a:cubicBezTo>
                    <a:pt x="9811" y="3322"/>
                    <a:pt x="9919" y="3430"/>
                    <a:pt x="9919" y="3549"/>
                  </a:cubicBezTo>
                  <a:cubicBezTo>
                    <a:pt x="9919" y="3680"/>
                    <a:pt x="9835" y="3787"/>
                    <a:pt x="9692" y="3799"/>
                  </a:cubicBezTo>
                  <a:lnTo>
                    <a:pt x="9692" y="3299"/>
                  </a:lnTo>
                  <a:close/>
                  <a:moveTo>
                    <a:pt x="7132" y="3299"/>
                  </a:moveTo>
                  <a:lnTo>
                    <a:pt x="7132" y="3811"/>
                  </a:lnTo>
                  <a:cubicBezTo>
                    <a:pt x="7001" y="3799"/>
                    <a:pt x="6918" y="3680"/>
                    <a:pt x="6918" y="3561"/>
                  </a:cubicBezTo>
                  <a:cubicBezTo>
                    <a:pt x="6894" y="3418"/>
                    <a:pt x="7001" y="3310"/>
                    <a:pt x="7132" y="3299"/>
                  </a:cubicBezTo>
                  <a:close/>
                  <a:moveTo>
                    <a:pt x="8835" y="2608"/>
                  </a:moveTo>
                  <a:cubicBezTo>
                    <a:pt x="8918" y="2787"/>
                    <a:pt x="9085" y="3013"/>
                    <a:pt x="9335" y="3120"/>
                  </a:cubicBezTo>
                  <a:lnTo>
                    <a:pt x="9335" y="3846"/>
                  </a:lnTo>
                  <a:cubicBezTo>
                    <a:pt x="9359" y="4287"/>
                    <a:pt x="8978" y="4668"/>
                    <a:pt x="8525" y="4668"/>
                  </a:cubicBezTo>
                  <a:lnTo>
                    <a:pt x="8299" y="4668"/>
                  </a:lnTo>
                  <a:cubicBezTo>
                    <a:pt x="7835" y="4668"/>
                    <a:pt x="7466" y="4287"/>
                    <a:pt x="7466" y="3834"/>
                  </a:cubicBezTo>
                  <a:lnTo>
                    <a:pt x="7466" y="3144"/>
                  </a:lnTo>
                  <a:cubicBezTo>
                    <a:pt x="7763" y="3120"/>
                    <a:pt x="8383" y="3013"/>
                    <a:pt x="8835" y="2608"/>
                  </a:cubicBezTo>
                  <a:close/>
                  <a:moveTo>
                    <a:pt x="8728" y="4989"/>
                  </a:moveTo>
                  <a:lnTo>
                    <a:pt x="8728" y="5215"/>
                  </a:lnTo>
                  <a:lnTo>
                    <a:pt x="8728" y="5227"/>
                  </a:lnTo>
                  <a:lnTo>
                    <a:pt x="8406" y="5573"/>
                  </a:lnTo>
                  <a:lnTo>
                    <a:pt x="8085" y="5251"/>
                  </a:lnTo>
                  <a:lnTo>
                    <a:pt x="8085" y="4989"/>
                  </a:lnTo>
                  <a:cubicBezTo>
                    <a:pt x="8168" y="5001"/>
                    <a:pt x="8240" y="5001"/>
                    <a:pt x="8299" y="5001"/>
                  </a:cubicBezTo>
                  <a:lnTo>
                    <a:pt x="8514" y="5001"/>
                  </a:lnTo>
                  <a:cubicBezTo>
                    <a:pt x="8597" y="5001"/>
                    <a:pt x="8668" y="5001"/>
                    <a:pt x="8728" y="4989"/>
                  </a:cubicBezTo>
                  <a:close/>
                  <a:moveTo>
                    <a:pt x="6573" y="3477"/>
                  </a:moveTo>
                  <a:lnTo>
                    <a:pt x="6573" y="3549"/>
                  </a:lnTo>
                  <a:cubicBezTo>
                    <a:pt x="6573" y="3870"/>
                    <a:pt x="6835" y="4156"/>
                    <a:pt x="7180" y="4156"/>
                  </a:cubicBezTo>
                  <a:cubicBezTo>
                    <a:pt x="7275" y="4465"/>
                    <a:pt x="7478" y="4727"/>
                    <a:pt x="7752" y="4870"/>
                  </a:cubicBezTo>
                  <a:lnTo>
                    <a:pt x="7752" y="5096"/>
                  </a:lnTo>
                  <a:lnTo>
                    <a:pt x="6716" y="5501"/>
                  </a:lnTo>
                  <a:cubicBezTo>
                    <a:pt x="6656" y="5513"/>
                    <a:pt x="6597" y="5537"/>
                    <a:pt x="6525" y="5585"/>
                  </a:cubicBezTo>
                  <a:lnTo>
                    <a:pt x="370" y="5585"/>
                  </a:lnTo>
                  <a:lnTo>
                    <a:pt x="370" y="3477"/>
                  </a:lnTo>
                  <a:close/>
                  <a:moveTo>
                    <a:pt x="179" y="1"/>
                  </a:moveTo>
                  <a:cubicBezTo>
                    <a:pt x="96" y="1"/>
                    <a:pt x="1" y="84"/>
                    <a:pt x="1" y="179"/>
                  </a:cubicBezTo>
                  <a:lnTo>
                    <a:pt x="1" y="2644"/>
                  </a:lnTo>
                  <a:cubicBezTo>
                    <a:pt x="1" y="2727"/>
                    <a:pt x="84" y="2822"/>
                    <a:pt x="179" y="2822"/>
                  </a:cubicBezTo>
                  <a:lnTo>
                    <a:pt x="6811" y="2822"/>
                  </a:lnTo>
                  <a:lnTo>
                    <a:pt x="6811" y="3072"/>
                  </a:lnTo>
                  <a:cubicBezTo>
                    <a:pt x="6775" y="3084"/>
                    <a:pt x="6751" y="3120"/>
                    <a:pt x="6728" y="3144"/>
                  </a:cubicBezTo>
                  <a:lnTo>
                    <a:pt x="179" y="3144"/>
                  </a:lnTo>
                  <a:cubicBezTo>
                    <a:pt x="96" y="3144"/>
                    <a:pt x="1" y="3215"/>
                    <a:pt x="1" y="3322"/>
                  </a:cubicBezTo>
                  <a:lnTo>
                    <a:pt x="1" y="5775"/>
                  </a:lnTo>
                  <a:cubicBezTo>
                    <a:pt x="1" y="5870"/>
                    <a:pt x="84" y="5954"/>
                    <a:pt x="179" y="5954"/>
                  </a:cubicBezTo>
                  <a:lnTo>
                    <a:pt x="6156" y="5954"/>
                  </a:lnTo>
                  <a:cubicBezTo>
                    <a:pt x="6001" y="6156"/>
                    <a:pt x="5894" y="6418"/>
                    <a:pt x="5894" y="6775"/>
                  </a:cubicBezTo>
                  <a:lnTo>
                    <a:pt x="5894" y="7621"/>
                  </a:lnTo>
                  <a:cubicBezTo>
                    <a:pt x="5894" y="7716"/>
                    <a:pt x="5978" y="7799"/>
                    <a:pt x="6085" y="7799"/>
                  </a:cubicBezTo>
                  <a:lnTo>
                    <a:pt x="6728" y="7799"/>
                  </a:lnTo>
                  <a:cubicBezTo>
                    <a:pt x="6823" y="7799"/>
                    <a:pt x="6918" y="7728"/>
                    <a:pt x="6918" y="7621"/>
                  </a:cubicBezTo>
                  <a:cubicBezTo>
                    <a:pt x="6918" y="7537"/>
                    <a:pt x="6835" y="7442"/>
                    <a:pt x="6728" y="7442"/>
                  </a:cubicBezTo>
                  <a:lnTo>
                    <a:pt x="6251" y="7442"/>
                  </a:lnTo>
                  <a:lnTo>
                    <a:pt x="6251" y="6763"/>
                  </a:lnTo>
                  <a:cubicBezTo>
                    <a:pt x="6251" y="6049"/>
                    <a:pt x="6823" y="5835"/>
                    <a:pt x="6835" y="5835"/>
                  </a:cubicBezTo>
                  <a:lnTo>
                    <a:pt x="6847" y="5835"/>
                  </a:lnTo>
                  <a:lnTo>
                    <a:pt x="7787" y="5466"/>
                  </a:lnTo>
                  <a:lnTo>
                    <a:pt x="7799" y="5477"/>
                  </a:lnTo>
                  <a:lnTo>
                    <a:pt x="8299" y="5954"/>
                  </a:lnTo>
                  <a:cubicBezTo>
                    <a:pt x="8323" y="5989"/>
                    <a:pt x="8371" y="6001"/>
                    <a:pt x="8418" y="6001"/>
                  </a:cubicBezTo>
                  <a:cubicBezTo>
                    <a:pt x="8454" y="6001"/>
                    <a:pt x="8502" y="5989"/>
                    <a:pt x="8537" y="5942"/>
                  </a:cubicBezTo>
                  <a:lnTo>
                    <a:pt x="9014" y="5442"/>
                  </a:lnTo>
                  <a:lnTo>
                    <a:pt x="9942" y="5811"/>
                  </a:lnTo>
                  <a:lnTo>
                    <a:pt x="9966" y="5811"/>
                  </a:lnTo>
                  <a:cubicBezTo>
                    <a:pt x="9990" y="5823"/>
                    <a:pt x="10538" y="6013"/>
                    <a:pt x="10538" y="6728"/>
                  </a:cubicBezTo>
                  <a:lnTo>
                    <a:pt x="10538" y="7418"/>
                  </a:lnTo>
                  <a:lnTo>
                    <a:pt x="7263" y="7418"/>
                  </a:lnTo>
                  <a:cubicBezTo>
                    <a:pt x="7180" y="7418"/>
                    <a:pt x="7085" y="7490"/>
                    <a:pt x="7085" y="7597"/>
                  </a:cubicBezTo>
                  <a:cubicBezTo>
                    <a:pt x="7085" y="7680"/>
                    <a:pt x="7168" y="7775"/>
                    <a:pt x="7263" y="7775"/>
                  </a:cubicBezTo>
                  <a:lnTo>
                    <a:pt x="10704" y="7775"/>
                  </a:lnTo>
                  <a:cubicBezTo>
                    <a:pt x="10800" y="7775"/>
                    <a:pt x="10883" y="7704"/>
                    <a:pt x="10883" y="7597"/>
                  </a:cubicBezTo>
                  <a:lnTo>
                    <a:pt x="10883" y="6751"/>
                  </a:lnTo>
                  <a:cubicBezTo>
                    <a:pt x="10883" y="5977"/>
                    <a:pt x="10371" y="5585"/>
                    <a:pt x="10073" y="5477"/>
                  </a:cubicBezTo>
                  <a:lnTo>
                    <a:pt x="9073" y="5085"/>
                  </a:lnTo>
                  <a:lnTo>
                    <a:pt x="9073" y="4870"/>
                  </a:lnTo>
                  <a:cubicBezTo>
                    <a:pt x="9335" y="4727"/>
                    <a:pt x="9549" y="4465"/>
                    <a:pt x="9633" y="4156"/>
                  </a:cubicBezTo>
                  <a:cubicBezTo>
                    <a:pt x="9966" y="4156"/>
                    <a:pt x="10252" y="3894"/>
                    <a:pt x="10252" y="3549"/>
                  </a:cubicBezTo>
                  <a:cubicBezTo>
                    <a:pt x="10252" y="3358"/>
                    <a:pt x="10145" y="3180"/>
                    <a:pt x="9990" y="3060"/>
                  </a:cubicBezTo>
                  <a:lnTo>
                    <a:pt x="9990" y="2596"/>
                  </a:lnTo>
                  <a:cubicBezTo>
                    <a:pt x="9990" y="1751"/>
                    <a:pt x="9311" y="1060"/>
                    <a:pt x="8466" y="1060"/>
                  </a:cubicBezTo>
                  <a:lnTo>
                    <a:pt x="8347" y="1060"/>
                  </a:lnTo>
                  <a:cubicBezTo>
                    <a:pt x="8204" y="1060"/>
                    <a:pt x="8085" y="1072"/>
                    <a:pt x="7966" y="1108"/>
                  </a:cubicBezTo>
                  <a:lnTo>
                    <a:pt x="7966" y="179"/>
                  </a:lnTo>
                  <a:cubicBezTo>
                    <a:pt x="7966" y="96"/>
                    <a:pt x="7894" y="1"/>
                    <a:pt x="7787" y="1"/>
                  </a:cubicBezTo>
                  <a:lnTo>
                    <a:pt x="7287" y="1"/>
                  </a:lnTo>
                  <a:cubicBezTo>
                    <a:pt x="7192" y="1"/>
                    <a:pt x="7109" y="84"/>
                    <a:pt x="7109" y="179"/>
                  </a:cubicBezTo>
                  <a:cubicBezTo>
                    <a:pt x="7109" y="286"/>
                    <a:pt x="7180" y="358"/>
                    <a:pt x="7287" y="358"/>
                  </a:cubicBezTo>
                  <a:lnTo>
                    <a:pt x="7621" y="358"/>
                  </a:lnTo>
                  <a:lnTo>
                    <a:pt x="7621" y="1251"/>
                  </a:lnTo>
                  <a:cubicBezTo>
                    <a:pt x="7180" y="1489"/>
                    <a:pt x="6847" y="1941"/>
                    <a:pt x="6811" y="2477"/>
                  </a:cubicBezTo>
                  <a:lnTo>
                    <a:pt x="346" y="2477"/>
                  </a:lnTo>
                  <a:lnTo>
                    <a:pt x="346" y="358"/>
                  </a:lnTo>
                  <a:lnTo>
                    <a:pt x="6716" y="358"/>
                  </a:lnTo>
                  <a:cubicBezTo>
                    <a:pt x="6811" y="358"/>
                    <a:pt x="6894" y="286"/>
                    <a:pt x="6894" y="179"/>
                  </a:cubicBezTo>
                  <a:cubicBezTo>
                    <a:pt x="6894" y="96"/>
                    <a:pt x="6823" y="1"/>
                    <a:pt x="671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44"/>
            <p:cNvSpPr/>
            <p:nvPr/>
          </p:nvSpPr>
          <p:spPr>
            <a:xfrm>
              <a:off x="3238462" y="3380005"/>
              <a:ext cx="49305" cy="47427"/>
            </a:xfrm>
            <a:custGeom>
              <a:rect b="b" l="l" r="r" t="t"/>
              <a:pathLst>
                <a:path extrusionOk="0" h="1490" w="1549">
                  <a:moveTo>
                    <a:pt x="179" y="1"/>
                  </a:moveTo>
                  <a:cubicBezTo>
                    <a:pt x="84" y="1"/>
                    <a:pt x="1" y="72"/>
                    <a:pt x="1" y="180"/>
                  </a:cubicBezTo>
                  <a:lnTo>
                    <a:pt x="1" y="1311"/>
                  </a:lnTo>
                  <a:cubicBezTo>
                    <a:pt x="1" y="1394"/>
                    <a:pt x="72" y="1489"/>
                    <a:pt x="179" y="1489"/>
                  </a:cubicBezTo>
                  <a:lnTo>
                    <a:pt x="1370" y="1489"/>
                  </a:lnTo>
                  <a:cubicBezTo>
                    <a:pt x="1453" y="1489"/>
                    <a:pt x="1549" y="1418"/>
                    <a:pt x="1549" y="1311"/>
                  </a:cubicBezTo>
                  <a:lnTo>
                    <a:pt x="1549" y="1001"/>
                  </a:lnTo>
                  <a:cubicBezTo>
                    <a:pt x="1549" y="906"/>
                    <a:pt x="1477" y="811"/>
                    <a:pt x="1370" y="811"/>
                  </a:cubicBezTo>
                  <a:cubicBezTo>
                    <a:pt x="1275" y="811"/>
                    <a:pt x="1191" y="894"/>
                    <a:pt x="1191" y="1001"/>
                  </a:cubicBezTo>
                  <a:lnTo>
                    <a:pt x="1191" y="1132"/>
                  </a:lnTo>
                  <a:lnTo>
                    <a:pt x="334" y="1132"/>
                  </a:lnTo>
                  <a:lnTo>
                    <a:pt x="334" y="346"/>
                  </a:lnTo>
                  <a:lnTo>
                    <a:pt x="1037" y="346"/>
                  </a:lnTo>
                  <a:lnTo>
                    <a:pt x="1037" y="358"/>
                  </a:lnTo>
                  <a:cubicBezTo>
                    <a:pt x="1132" y="358"/>
                    <a:pt x="1215" y="287"/>
                    <a:pt x="1215" y="180"/>
                  </a:cubicBezTo>
                  <a:cubicBezTo>
                    <a:pt x="1215" y="84"/>
                    <a:pt x="1144" y="1"/>
                    <a:pt x="10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44"/>
            <p:cNvSpPr/>
            <p:nvPr/>
          </p:nvSpPr>
          <p:spPr>
            <a:xfrm>
              <a:off x="3251353" y="3380482"/>
              <a:ext cx="43607" cy="34058"/>
            </a:xfrm>
            <a:custGeom>
              <a:rect b="b" l="l" r="r" t="t"/>
              <a:pathLst>
                <a:path extrusionOk="0" h="1070" w="1370">
                  <a:moveTo>
                    <a:pt x="1163" y="1"/>
                  </a:moveTo>
                  <a:cubicBezTo>
                    <a:pt x="1120" y="1"/>
                    <a:pt x="1078" y="16"/>
                    <a:pt x="1048" y="45"/>
                  </a:cubicBezTo>
                  <a:lnTo>
                    <a:pt x="489" y="653"/>
                  </a:lnTo>
                  <a:lnTo>
                    <a:pt x="310" y="462"/>
                  </a:lnTo>
                  <a:cubicBezTo>
                    <a:pt x="279" y="425"/>
                    <a:pt x="232" y="407"/>
                    <a:pt x="185" y="407"/>
                  </a:cubicBezTo>
                  <a:cubicBezTo>
                    <a:pt x="142" y="407"/>
                    <a:pt x="100" y="422"/>
                    <a:pt x="72" y="450"/>
                  </a:cubicBezTo>
                  <a:cubicBezTo>
                    <a:pt x="1" y="510"/>
                    <a:pt x="1" y="629"/>
                    <a:pt x="60" y="688"/>
                  </a:cubicBezTo>
                  <a:lnTo>
                    <a:pt x="358" y="1010"/>
                  </a:lnTo>
                  <a:cubicBezTo>
                    <a:pt x="382" y="1046"/>
                    <a:pt x="429" y="1069"/>
                    <a:pt x="477" y="1069"/>
                  </a:cubicBezTo>
                  <a:cubicBezTo>
                    <a:pt x="513" y="1069"/>
                    <a:pt x="560" y="1058"/>
                    <a:pt x="584" y="1010"/>
                  </a:cubicBezTo>
                  <a:lnTo>
                    <a:pt x="1286" y="272"/>
                  </a:lnTo>
                  <a:cubicBezTo>
                    <a:pt x="1370" y="224"/>
                    <a:pt x="1370" y="117"/>
                    <a:pt x="1286" y="45"/>
                  </a:cubicBezTo>
                  <a:cubicBezTo>
                    <a:pt x="1251" y="16"/>
                    <a:pt x="1206" y="1"/>
                    <a:pt x="116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44"/>
            <p:cNvSpPr/>
            <p:nvPr/>
          </p:nvSpPr>
          <p:spPr>
            <a:xfrm>
              <a:off x="3238462" y="3479314"/>
              <a:ext cx="49305" cy="47395"/>
            </a:xfrm>
            <a:custGeom>
              <a:rect b="b" l="l" r="r" t="t"/>
              <a:pathLst>
                <a:path extrusionOk="0" h="1489" w="1549">
                  <a:moveTo>
                    <a:pt x="179" y="0"/>
                  </a:moveTo>
                  <a:cubicBezTo>
                    <a:pt x="84" y="0"/>
                    <a:pt x="1" y="84"/>
                    <a:pt x="1" y="179"/>
                  </a:cubicBezTo>
                  <a:lnTo>
                    <a:pt x="1" y="1310"/>
                  </a:lnTo>
                  <a:cubicBezTo>
                    <a:pt x="1" y="1405"/>
                    <a:pt x="72" y="1489"/>
                    <a:pt x="179" y="1489"/>
                  </a:cubicBezTo>
                  <a:lnTo>
                    <a:pt x="1370" y="1489"/>
                  </a:lnTo>
                  <a:cubicBezTo>
                    <a:pt x="1453" y="1489"/>
                    <a:pt x="1549" y="1417"/>
                    <a:pt x="1549" y="1310"/>
                  </a:cubicBezTo>
                  <a:lnTo>
                    <a:pt x="1549" y="1001"/>
                  </a:lnTo>
                  <a:cubicBezTo>
                    <a:pt x="1549" y="917"/>
                    <a:pt x="1477" y="822"/>
                    <a:pt x="1370" y="822"/>
                  </a:cubicBezTo>
                  <a:cubicBezTo>
                    <a:pt x="1275" y="822"/>
                    <a:pt x="1191" y="893"/>
                    <a:pt x="1191" y="1001"/>
                  </a:cubicBezTo>
                  <a:lnTo>
                    <a:pt x="1191" y="1131"/>
                  </a:lnTo>
                  <a:lnTo>
                    <a:pt x="334" y="1131"/>
                  </a:lnTo>
                  <a:lnTo>
                    <a:pt x="334" y="346"/>
                  </a:lnTo>
                  <a:lnTo>
                    <a:pt x="1037" y="358"/>
                  </a:lnTo>
                  <a:cubicBezTo>
                    <a:pt x="1132" y="358"/>
                    <a:pt x="1215" y="286"/>
                    <a:pt x="1215" y="179"/>
                  </a:cubicBezTo>
                  <a:cubicBezTo>
                    <a:pt x="1215" y="96"/>
                    <a:pt x="1144" y="0"/>
                    <a:pt x="10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44"/>
            <p:cNvSpPr/>
            <p:nvPr/>
          </p:nvSpPr>
          <p:spPr>
            <a:xfrm>
              <a:off x="3251353" y="3479792"/>
              <a:ext cx="43607" cy="34408"/>
            </a:xfrm>
            <a:custGeom>
              <a:rect b="b" l="l" r="r" t="t"/>
              <a:pathLst>
                <a:path extrusionOk="0" h="1081" w="1370">
                  <a:moveTo>
                    <a:pt x="1163" y="0"/>
                  </a:moveTo>
                  <a:cubicBezTo>
                    <a:pt x="1120" y="0"/>
                    <a:pt x="1078" y="15"/>
                    <a:pt x="1048" y="45"/>
                  </a:cubicBezTo>
                  <a:lnTo>
                    <a:pt x="489" y="664"/>
                  </a:lnTo>
                  <a:lnTo>
                    <a:pt x="310" y="462"/>
                  </a:lnTo>
                  <a:cubicBezTo>
                    <a:pt x="279" y="424"/>
                    <a:pt x="232" y="406"/>
                    <a:pt x="185" y="406"/>
                  </a:cubicBezTo>
                  <a:cubicBezTo>
                    <a:pt x="142" y="406"/>
                    <a:pt x="100" y="421"/>
                    <a:pt x="72" y="450"/>
                  </a:cubicBezTo>
                  <a:cubicBezTo>
                    <a:pt x="1" y="509"/>
                    <a:pt x="1" y="628"/>
                    <a:pt x="60" y="688"/>
                  </a:cubicBezTo>
                  <a:lnTo>
                    <a:pt x="358" y="1021"/>
                  </a:lnTo>
                  <a:cubicBezTo>
                    <a:pt x="382" y="1045"/>
                    <a:pt x="429" y="1081"/>
                    <a:pt x="477" y="1081"/>
                  </a:cubicBezTo>
                  <a:cubicBezTo>
                    <a:pt x="513" y="1081"/>
                    <a:pt x="560" y="1057"/>
                    <a:pt x="584" y="1021"/>
                  </a:cubicBezTo>
                  <a:lnTo>
                    <a:pt x="1286" y="271"/>
                  </a:lnTo>
                  <a:cubicBezTo>
                    <a:pt x="1370" y="212"/>
                    <a:pt x="1370" y="104"/>
                    <a:pt x="1286" y="45"/>
                  </a:cubicBezTo>
                  <a:cubicBezTo>
                    <a:pt x="1251" y="15"/>
                    <a:pt x="1206" y="0"/>
                    <a:pt x="116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44"/>
            <p:cNvSpPr/>
            <p:nvPr/>
          </p:nvSpPr>
          <p:spPr>
            <a:xfrm>
              <a:off x="3238462" y="3578210"/>
              <a:ext cx="49305" cy="47809"/>
            </a:xfrm>
            <a:custGeom>
              <a:rect b="b" l="l" r="r" t="t"/>
              <a:pathLst>
                <a:path extrusionOk="0" h="1502" w="1549">
                  <a:moveTo>
                    <a:pt x="179" y="1"/>
                  </a:moveTo>
                  <a:cubicBezTo>
                    <a:pt x="84" y="1"/>
                    <a:pt x="1" y="84"/>
                    <a:pt x="1" y="191"/>
                  </a:cubicBezTo>
                  <a:lnTo>
                    <a:pt x="1" y="1323"/>
                  </a:lnTo>
                  <a:cubicBezTo>
                    <a:pt x="1" y="1406"/>
                    <a:pt x="72" y="1501"/>
                    <a:pt x="179" y="1501"/>
                  </a:cubicBezTo>
                  <a:lnTo>
                    <a:pt x="1370" y="1501"/>
                  </a:lnTo>
                  <a:cubicBezTo>
                    <a:pt x="1453" y="1501"/>
                    <a:pt x="1549" y="1418"/>
                    <a:pt x="1549" y="1323"/>
                  </a:cubicBezTo>
                  <a:lnTo>
                    <a:pt x="1549" y="1001"/>
                  </a:lnTo>
                  <a:cubicBezTo>
                    <a:pt x="1537" y="930"/>
                    <a:pt x="1453" y="858"/>
                    <a:pt x="1370" y="858"/>
                  </a:cubicBezTo>
                  <a:cubicBezTo>
                    <a:pt x="1275" y="858"/>
                    <a:pt x="1191" y="930"/>
                    <a:pt x="1191" y="1037"/>
                  </a:cubicBezTo>
                  <a:lnTo>
                    <a:pt x="1191" y="1168"/>
                  </a:lnTo>
                  <a:lnTo>
                    <a:pt x="334" y="1168"/>
                  </a:lnTo>
                  <a:lnTo>
                    <a:pt x="334" y="370"/>
                  </a:lnTo>
                  <a:lnTo>
                    <a:pt x="1037" y="370"/>
                  </a:lnTo>
                  <a:cubicBezTo>
                    <a:pt x="1132" y="370"/>
                    <a:pt x="1215" y="287"/>
                    <a:pt x="1215" y="191"/>
                  </a:cubicBezTo>
                  <a:cubicBezTo>
                    <a:pt x="1215" y="96"/>
                    <a:pt x="1144" y="1"/>
                    <a:pt x="10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44"/>
            <p:cNvSpPr/>
            <p:nvPr/>
          </p:nvSpPr>
          <p:spPr>
            <a:xfrm>
              <a:off x="3251353" y="3579133"/>
              <a:ext cx="42843" cy="34376"/>
            </a:xfrm>
            <a:custGeom>
              <a:rect b="b" l="l" r="r" t="t"/>
              <a:pathLst>
                <a:path extrusionOk="0" h="1080" w="1346">
                  <a:moveTo>
                    <a:pt x="1169" y="0"/>
                  </a:moveTo>
                  <a:cubicBezTo>
                    <a:pt x="1124" y="0"/>
                    <a:pt x="1079" y="18"/>
                    <a:pt x="1048" y="55"/>
                  </a:cubicBezTo>
                  <a:lnTo>
                    <a:pt x="489" y="662"/>
                  </a:lnTo>
                  <a:lnTo>
                    <a:pt x="310" y="472"/>
                  </a:lnTo>
                  <a:cubicBezTo>
                    <a:pt x="279" y="435"/>
                    <a:pt x="232" y="417"/>
                    <a:pt x="185" y="417"/>
                  </a:cubicBezTo>
                  <a:cubicBezTo>
                    <a:pt x="142" y="417"/>
                    <a:pt x="100" y="432"/>
                    <a:pt x="72" y="460"/>
                  </a:cubicBezTo>
                  <a:cubicBezTo>
                    <a:pt x="1" y="520"/>
                    <a:pt x="1" y="639"/>
                    <a:pt x="60" y="698"/>
                  </a:cubicBezTo>
                  <a:lnTo>
                    <a:pt x="358" y="1020"/>
                  </a:lnTo>
                  <a:cubicBezTo>
                    <a:pt x="382" y="1055"/>
                    <a:pt x="429" y="1079"/>
                    <a:pt x="477" y="1079"/>
                  </a:cubicBezTo>
                  <a:cubicBezTo>
                    <a:pt x="513" y="1079"/>
                    <a:pt x="560" y="1067"/>
                    <a:pt x="584" y="1020"/>
                  </a:cubicBezTo>
                  <a:lnTo>
                    <a:pt x="1286" y="281"/>
                  </a:lnTo>
                  <a:cubicBezTo>
                    <a:pt x="1346" y="198"/>
                    <a:pt x="1346" y="103"/>
                    <a:pt x="1286" y="43"/>
                  </a:cubicBezTo>
                  <a:cubicBezTo>
                    <a:pt x="1252" y="15"/>
                    <a:pt x="1210" y="0"/>
                    <a:pt x="116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44"/>
            <p:cNvSpPr/>
            <p:nvPr/>
          </p:nvSpPr>
          <p:spPr>
            <a:xfrm>
              <a:off x="3215736" y="3359188"/>
              <a:ext cx="253558" cy="89442"/>
            </a:xfrm>
            <a:custGeom>
              <a:rect b="b" l="l" r="r" t="t"/>
              <a:pathLst>
                <a:path extrusionOk="0" h="2810" w="7966">
                  <a:moveTo>
                    <a:pt x="179" y="0"/>
                  </a:moveTo>
                  <a:cubicBezTo>
                    <a:pt x="84" y="0"/>
                    <a:pt x="0" y="72"/>
                    <a:pt x="0" y="179"/>
                  </a:cubicBezTo>
                  <a:lnTo>
                    <a:pt x="0" y="2631"/>
                  </a:lnTo>
                  <a:cubicBezTo>
                    <a:pt x="0" y="2739"/>
                    <a:pt x="72" y="2810"/>
                    <a:pt x="167" y="2810"/>
                  </a:cubicBezTo>
                  <a:lnTo>
                    <a:pt x="7787" y="2810"/>
                  </a:lnTo>
                  <a:cubicBezTo>
                    <a:pt x="7870" y="2810"/>
                    <a:pt x="7966" y="2739"/>
                    <a:pt x="7966" y="2631"/>
                  </a:cubicBezTo>
                  <a:lnTo>
                    <a:pt x="7966" y="179"/>
                  </a:lnTo>
                  <a:cubicBezTo>
                    <a:pt x="7966" y="83"/>
                    <a:pt x="7882" y="0"/>
                    <a:pt x="7787" y="0"/>
                  </a:cubicBezTo>
                  <a:lnTo>
                    <a:pt x="7275" y="0"/>
                  </a:lnTo>
                  <a:cubicBezTo>
                    <a:pt x="7192" y="0"/>
                    <a:pt x="7097" y="72"/>
                    <a:pt x="7097" y="179"/>
                  </a:cubicBezTo>
                  <a:cubicBezTo>
                    <a:pt x="7097" y="262"/>
                    <a:pt x="7168" y="357"/>
                    <a:pt x="7275" y="357"/>
                  </a:cubicBezTo>
                  <a:lnTo>
                    <a:pt x="7620" y="357"/>
                  </a:lnTo>
                  <a:lnTo>
                    <a:pt x="7620" y="2465"/>
                  </a:lnTo>
                  <a:lnTo>
                    <a:pt x="346" y="2465"/>
                  </a:lnTo>
                  <a:lnTo>
                    <a:pt x="346" y="357"/>
                  </a:lnTo>
                  <a:lnTo>
                    <a:pt x="6716" y="357"/>
                  </a:lnTo>
                  <a:cubicBezTo>
                    <a:pt x="6799" y="357"/>
                    <a:pt x="6894" y="286"/>
                    <a:pt x="6894" y="179"/>
                  </a:cubicBezTo>
                  <a:cubicBezTo>
                    <a:pt x="6894" y="83"/>
                    <a:pt x="6811" y="0"/>
                    <a:pt x="671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6" name="Google Shape;1206;p44"/>
          <p:cNvGrpSpPr/>
          <p:nvPr/>
        </p:nvGrpSpPr>
        <p:grpSpPr>
          <a:xfrm>
            <a:off x="1507909" y="2059523"/>
            <a:ext cx="694234" cy="424035"/>
            <a:chOff x="7009649" y="1541981"/>
            <a:chExt cx="524940" cy="320655"/>
          </a:xfrm>
        </p:grpSpPr>
        <p:sp>
          <p:nvSpPr>
            <p:cNvPr id="1207" name="Google Shape;1207;p44"/>
            <p:cNvSpPr/>
            <p:nvPr/>
          </p:nvSpPr>
          <p:spPr>
            <a:xfrm>
              <a:off x="7009649" y="1541981"/>
              <a:ext cx="524940" cy="320655"/>
            </a:xfrm>
            <a:custGeom>
              <a:rect b="b" l="l" r="r" t="t"/>
              <a:pathLst>
                <a:path extrusionOk="0" h="10074" w="16492">
                  <a:moveTo>
                    <a:pt x="13979" y="1227"/>
                  </a:moveTo>
                  <a:lnTo>
                    <a:pt x="13979" y="6764"/>
                  </a:lnTo>
                  <a:lnTo>
                    <a:pt x="11348" y="6764"/>
                  </a:lnTo>
                  <a:cubicBezTo>
                    <a:pt x="11205" y="6764"/>
                    <a:pt x="11109" y="6871"/>
                    <a:pt x="11109" y="7002"/>
                  </a:cubicBezTo>
                  <a:cubicBezTo>
                    <a:pt x="11109" y="7145"/>
                    <a:pt x="11205" y="7240"/>
                    <a:pt x="11348" y="7240"/>
                  </a:cubicBezTo>
                  <a:lnTo>
                    <a:pt x="13979" y="7240"/>
                  </a:lnTo>
                  <a:lnTo>
                    <a:pt x="13979" y="7514"/>
                  </a:lnTo>
                  <a:lnTo>
                    <a:pt x="2537" y="7514"/>
                  </a:lnTo>
                  <a:lnTo>
                    <a:pt x="2537" y="7240"/>
                  </a:lnTo>
                  <a:lnTo>
                    <a:pt x="10336" y="7240"/>
                  </a:lnTo>
                  <a:cubicBezTo>
                    <a:pt x="10466" y="7240"/>
                    <a:pt x="10574" y="7145"/>
                    <a:pt x="10574" y="7002"/>
                  </a:cubicBezTo>
                  <a:cubicBezTo>
                    <a:pt x="10574" y="6871"/>
                    <a:pt x="10466" y="6764"/>
                    <a:pt x="10336" y="6764"/>
                  </a:cubicBezTo>
                  <a:lnTo>
                    <a:pt x="7014" y="6764"/>
                  </a:lnTo>
                  <a:lnTo>
                    <a:pt x="7014" y="1227"/>
                  </a:lnTo>
                  <a:close/>
                  <a:moveTo>
                    <a:pt x="14169" y="7990"/>
                  </a:moveTo>
                  <a:lnTo>
                    <a:pt x="14943" y="8287"/>
                  </a:lnTo>
                  <a:lnTo>
                    <a:pt x="1537" y="8287"/>
                  </a:lnTo>
                  <a:lnTo>
                    <a:pt x="2323" y="7990"/>
                  </a:lnTo>
                  <a:close/>
                  <a:moveTo>
                    <a:pt x="10240" y="8776"/>
                  </a:moveTo>
                  <a:lnTo>
                    <a:pt x="10014" y="9002"/>
                  </a:lnTo>
                  <a:lnTo>
                    <a:pt x="6526" y="9002"/>
                  </a:lnTo>
                  <a:lnTo>
                    <a:pt x="6299" y="8776"/>
                  </a:lnTo>
                  <a:close/>
                  <a:moveTo>
                    <a:pt x="16003" y="8776"/>
                  </a:moveTo>
                  <a:lnTo>
                    <a:pt x="16003" y="8823"/>
                  </a:lnTo>
                  <a:lnTo>
                    <a:pt x="16015" y="8823"/>
                  </a:lnTo>
                  <a:cubicBezTo>
                    <a:pt x="16015" y="9252"/>
                    <a:pt x="15658" y="9609"/>
                    <a:pt x="15229" y="9609"/>
                  </a:cubicBezTo>
                  <a:lnTo>
                    <a:pt x="1287" y="9609"/>
                  </a:lnTo>
                  <a:cubicBezTo>
                    <a:pt x="846" y="9609"/>
                    <a:pt x="489" y="9252"/>
                    <a:pt x="489" y="8823"/>
                  </a:cubicBezTo>
                  <a:lnTo>
                    <a:pt x="489" y="8776"/>
                  </a:lnTo>
                  <a:lnTo>
                    <a:pt x="5633" y="8776"/>
                  </a:lnTo>
                  <a:lnTo>
                    <a:pt x="6252" y="9407"/>
                  </a:lnTo>
                  <a:cubicBezTo>
                    <a:pt x="6299" y="9454"/>
                    <a:pt x="6359" y="9478"/>
                    <a:pt x="6418" y="9478"/>
                  </a:cubicBezTo>
                  <a:lnTo>
                    <a:pt x="10121" y="9478"/>
                  </a:lnTo>
                  <a:cubicBezTo>
                    <a:pt x="10181" y="9478"/>
                    <a:pt x="10240" y="9454"/>
                    <a:pt x="10288" y="9407"/>
                  </a:cubicBezTo>
                  <a:lnTo>
                    <a:pt x="10907" y="8776"/>
                  </a:lnTo>
                  <a:close/>
                  <a:moveTo>
                    <a:pt x="2811" y="1"/>
                  </a:moveTo>
                  <a:cubicBezTo>
                    <a:pt x="2382" y="1"/>
                    <a:pt x="2037" y="346"/>
                    <a:pt x="2037" y="775"/>
                  </a:cubicBezTo>
                  <a:lnTo>
                    <a:pt x="2037" y="3799"/>
                  </a:lnTo>
                  <a:cubicBezTo>
                    <a:pt x="2037" y="3930"/>
                    <a:pt x="2144" y="4037"/>
                    <a:pt x="2275" y="4037"/>
                  </a:cubicBezTo>
                  <a:cubicBezTo>
                    <a:pt x="2418" y="4037"/>
                    <a:pt x="2513" y="3930"/>
                    <a:pt x="2513" y="3799"/>
                  </a:cubicBezTo>
                  <a:lnTo>
                    <a:pt x="2513" y="1215"/>
                  </a:lnTo>
                  <a:lnTo>
                    <a:pt x="6526" y="1215"/>
                  </a:lnTo>
                  <a:lnTo>
                    <a:pt x="6526" y="6752"/>
                  </a:lnTo>
                  <a:lnTo>
                    <a:pt x="2513" y="6752"/>
                  </a:lnTo>
                  <a:lnTo>
                    <a:pt x="2513" y="4763"/>
                  </a:lnTo>
                  <a:cubicBezTo>
                    <a:pt x="2513" y="4632"/>
                    <a:pt x="2418" y="4525"/>
                    <a:pt x="2275" y="4525"/>
                  </a:cubicBezTo>
                  <a:cubicBezTo>
                    <a:pt x="2144" y="4525"/>
                    <a:pt x="2037" y="4632"/>
                    <a:pt x="2037" y="4763"/>
                  </a:cubicBezTo>
                  <a:lnTo>
                    <a:pt x="2037" y="7573"/>
                  </a:lnTo>
                  <a:lnTo>
                    <a:pt x="156" y="8299"/>
                  </a:lnTo>
                  <a:cubicBezTo>
                    <a:pt x="60" y="8335"/>
                    <a:pt x="1" y="8430"/>
                    <a:pt x="1" y="8526"/>
                  </a:cubicBezTo>
                  <a:lnTo>
                    <a:pt x="1" y="8811"/>
                  </a:lnTo>
                  <a:cubicBezTo>
                    <a:pt x="1" y="9502"/>
                    <a:pt x="572" y="10073"/>
                    <a:pt x="1263" y="10073"/>
                  </a:cubicBezTo>
                  <a:lnTo>
                    <a:pt x="15217" y="10073"/>
                  </a:lnTo>
                  <a:cubicBezTo>
                    <a:pt x="15908" y="10073"/>
                    <a:pt x="16479" y="9502"/>
                    <a:pt x="16479" y="8811"/>
                  </a:cubicBezTo>
                  <a:lnTo>
                    <a:pt x="16479" y="8526"/>
                  </a:lnTo>
                  <a:cubicBezTo>
                    <a:pt x="16491" y="8430"/>
                    <a:pt x="16432" y="8347"/>
                    <a:pt x="16348" y="8323"/>
                  </a:cubicBezTo>
                  <a:lnTo>
                    <a:pt x="14467" y="7585"/>
                  </a:lnTo>
                  <a:lnTo>
                    <a:pt x="14467" y="775"/>
                  </a:lnTo>
                  <a:cubicBezTo>
                    <a:pt x="14467" y="346"/>
                    <a:pt x="14122" y="1"/>
                    <a:pt x="13693" y="1"/>
                  </a:cubicBezTo>
                  <a:lnTo>
                    <a:pt x="11550" y="1"/>
                  </a:lnTo>
                  <a:cubicBezTo>
                    <a:pt x="11419" y="1"/>
                    <a:pt x="11312" y="108"/>
                    <a:pt x="11312" y="239"/>
                  </a:cubicBezTo>
                  <a:cubicBezTo>
                    <a:pt x="11312" y="370"/>
                    <a:pt x="11419" y="477"/>
                    <a:pt x="11550" y="477"/>
                  </a:cubicBezTo>
                  <a:lnTo>
                    <a:pt x="13693" y="477"/>
                  </a:lnTo>
                  <a:cubicBezTo>
                    <a:pt x="13848" y="477"/>
                    <a:pt x="13967" y="596"/>
                    <a:pt x="13979" y="739"/>
                  </a:cubicBezTo>
                  <a:lnTo>
                    <a:pt x="2537" y="739"/>
                  </a:lnTo>
                  <a:cubicBezTo>
                    <a:pt x="2549" y="596"/>
                    <a:pt x="2668" y="477"/>
                    <a:pt x="2811" y="477"/>
                  </a:cubicBezTo>
                  <a:lnTo>
                    <a:pt x="10586" y="477"/>
                  </a:lnTo>
                  <a:cubicBezTo>
                    <a:pt x="10717" y="477"/>
                    <a:pt x="10824" y="370"/>
                    <a:pt x="10824" y="239"/>
                  </a:cubicBezTo>
                  <a:cubicBezTo>
                    <a:pt x="10824" y="108"/>
                    <a:pt x="10717" y="1"/>
                    <a:pt x="1058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44"/>
            <p:cNvSpPr/>
            <p:nvPr/>
          </p:nvSpPr>
          <p:spPr>
            <a:xfrm>
              <a:off x="7110104" y="1604909"/>
              <a:ext cx="61782" cy="41697"/>
            </a:xfrm>
            <a:custGeom>
              <a:rect b="b" l="l" r="r" t="t"/>
              <a:pathLst>
                <a:path extrusionOk="0" h="1310" w="1941">
                  <a:moveTo>
                    <a:pt x="1441" y="488"/>
                  </a:moveTo>
                  <a:lnTo>
                    <a:pt x="1441" y="834"/>
                  </a:lnTo>
                  <a:lnTo>
                    <a:pt x="488" y="834"/>
                  </a:lnTo>
                  <a:lnTo>
                    <a:pt x="488" y="488"/>
                  </a:lnTo>
                  <a:close/>
                  <a:moveTo>
                    <a:pt x="238" y="0"/>
                  </a:moveTo>
                  <a:cubicBezTo>
                    <a:pt x="107" y="0"/>
                    <a:pt x="0" y="107"/>
                    <a:pt x="0" y="238"/>
                  </a:cubicBezTo>
                  <a:lnTo>
                    <a:pt x="0" y="1072"/>
                  </a:lnTo>
                  <a:cubicBezTo>
                    <a:pt x="0" y="1203"/>
                    <a:pt x="107" y="1310"/>
                    <a:pt x="238" y="1310"/>
                  </a:cubicBezTo>
                  <a:lnTo>
                    <a:pt x="1679" y="1310"/>
                  </a:lnTo>
                  <a:cubicBezTo>
                    <a:pt x="1822" y="1310"/>
                    <a:pt x="1917" y="1203"/>
                    <a:pt x="1917" y="1072"/>
                  </a:cubicBezTo>
                  <a:lnTo>
                    <a:pt x="1917" y="238"/>
                  </a:lnTo>
                  <a:cubicBezTo>
                    <a:pt x="1941" y="119"/>
                    <a:pt x="1822" y="0"/>
                    <a:pt x="16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44"/>
            <p:cNvSpPr/>
            <p:nvPr/>
          </p:nvSpPr>
          <p:spPr>
            <a:xfrm>
              <a:off x="7110455" y="1655296"/>
              <a:ext cx="96700" cy="15183"/>
            </a:xfrm>
            <a:custGeom>
              <a:rect b="b" l="l" r="r" t="t"/>
              <a:pathLst>
                <a:path extrusionOk="0" h="477" w="3038">
                  <a:moveTo>
                    <a:pt x="239" y="1"/>
                  </a:moveTo>
                  <a:cubicBezTo>
                    <a:pt x="108" y="1"/>
                    <a:pt x="1" y="96"/>
                    <a:pt x="1" y="239"/>
                  </a:cubicBezTo>
                  <a:cubicBezTo>
                    <a:pt x="1" y="370"/>
                    <a:pt x="108" y="477"/>
                    <a:pt x="239" y="477"/>
                  </a:cubicBezTo>
                  <a:lnTo>
                    <a:pt x="2799" y="477"/>
                  </a:lnTo>
                  <a:cubicBezTo>
                    <a:pt x="2942" y="477"/>
                    <a:pt x="3037" y="370"/>
                    <a:pt x="3037" y="239"/>
                  </a:cubicBezTo>
                  <a:cubicBezTo>
                    <a:pt x="3037" y="96"/>
                    <a:pt x="2942" y="1"/>
                    <a:pt x="279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44"/>
            <p:cNvSpPr/>
            <p:nvPr/>
          </p:nvSpPr>
          <p:spPr>
            <a:xfrm>
              <a:off x="7146104" y="1676909"/>
              <a:ext cx="61050" cy="41729"/>
            </a:xfrm>
            <a:custGeom>
              <a:rect b="b" l="l" r="r" t="t"/>
              <a:pathLst>
                <a:path extrusionOk="0" h="1311" w="1918">
                  <a:moveTo>
                    <a:pt x="1441" y="489"/>
                  </a:moveTo>
                  <a:lnTo>
                    <a:pt x="1441" y="834"/>
                  </a:lnTo>
                  <a:lnTo>
                    <a:pt x="488" y="834"/>
                  </a:lnTo>
                  <a:lnTo>
                    <a:pt x="488" y="489"/>
                  </a:lnTo>
                  <a:close/>
                  <a:moveTo>
                    <a:pt x="238" y="0"/>
                  </a:moveTo>
                  <a:cubicBezTo>
                    <a:pt x="107" y="0"/>
                    <a:pt x="0" y="108"/>
                    <a:pt x="0" y="239"/>
                  </a:cubicBezTo>
                  <a:lnTo>
                    <a:pt x="0" y="1072"/>
                  </a:lnTo>
                  <a:cubicBezTo>
                    <a:pt x="0" y="1203"/>
                    <a:pt x="107" y="1310"/>
                    <a:pt x="238" y="1310"/>
                  </a:cubicBezTo>
                  <a:lnTo>
                    <a:pt x="1679" y="1310"/>
                  </a:lnTo>
                  <a:cubicBezTo>
                    <a:pt x="1822" y="1310"/>
                    <a:pt x="1917" y="1203"/>
                    <a:pt x="1917" y="1072"/>
                  </a:cubicBezTo>
                  <a:lnTo>
                    <a:pt x="1917" y="239"/>
                  </a:lnTo>
                  <a:cubicBezTo>
                    <a:pt x="1917" y="108"/>
                    <a:pt x="1822" y="0"/>
                    <a:pt x="16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44"/>
            <p:cNvSpPr/>
            <p:nvPr/>
          </p:nvSpPr>
          <p:spPr>
            <a:xfrm>
              <a:off x="7110455" y="1726563"/>
              <a:ext cx="96700" cy="15183"/>
            </a:xfrm>
            <a:custGeom>
              <a:rect b="b" l="l" r="r" t="t"/>
              <a:pathLst>
                <a:path extrusionOk="0" h="477" w="3038">
                  <a:moveTo>
                    <a:pt x="239" y="0"/>
                  </a:moveTo>
                  <a:cubicBezTo>
                    <a:pt x="108" y="0"/>
                    <a:pt x="1" y="107"/>
                    <a:pt x="1" y="238"/>
                  </a:cubicBezTo>
                  <a:cubicBezTo>
                    <a:pt x="1" y="381"/>
                    <a:pt x="108" y="476"/>
                    <a:pt x="239" y="476"/>
                  </a:cubicBezTo>
                  <a:lnTo>
                    <a:pt x="2799" y="476"/>
                  </a:lnTo>
                  <a:cubicBezTo>
                    <a:pt x="2942" y="476"/>
                    <a:pt x="3037" y="381"/>
                    <a:pt x="3037" y="238"/>
                  </a:cubicBezTo>
                  <a:cubicBezTo>
                    <a:pt x="3037" y="107"/>
                    <a:pt x="2942" y="0"/>
                    <a:pt x="27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44"/>
            <p:cNvSpPr/>
            <p:nvPr/>
          </p:nvSpPr>
          <p:spPr>
            <a:xfrm>
              <a:off x="7262825" y="1636739"/>
              <a:ext cx="48541" cy="80371"/>
            </a:xfrm>
            <a:custGeom>
              <a:rect b="b" l="l" r="r" t="t"/>
              <a:pathLst>
                <a:path extrusionOk="0" h="2525" w="1525">
                  <a:moveTo>
                    <a:pt x="1268" y="0"/>
                  </a:moveTo>
                  <a:cubicBezTo>
                    <a:pt x="1206" y="0"/>
                    <a:pt x="1143" y="24"/>
                    <a:pt x="1096" y="72"/>
                  </a:cubicBezTo>
                  <a:lnTo>
                    <a:pt x="72" y="1096"/>
                  </a:lnTo>
                  <a:cubicBezTo>
                    <a:pt x="24" y="1143"/>
                    <a:pt x="0" y="1203"/>
                    <a:pt x="0" y="1262"/>
                  </a:cubicBezTo>
                  <a:cubicBezTo>
                    <a:pt x="0" y="1322"/>
                    <a:pt x="24" y="1381"/>
                    <a:pt x="72" y="1429"/>
                  </a:cubicBezTo>
                  <a:lnTo>
                    <a:pt x="1096" y="2453"/>
                  </a:lnTo>
                  <a:cubicBezTo>
                    <a:pt x="1143" y="2501"/>
                    <a:pt x="1203" y="2524"/>
                    <a:pt x="1262" y="2524"/>
                  </a:cubicBezTo>
                  <a:cubicBezTo>
                    <a:pt x="1322" y="2524"/>
                    <a:pt x="1381" y="2501"/>
                    <a:pt x="1429" y="2453"/>
                  </a:cubicBezTo>
                  <a:cubicBezTo>
                    <a:pt x="1524" y="2370"/>
                    <a:pt x="1524" y="2215"/>
                    <a:pt x="1441" y="2108"/>
                  </a:cubicBezTo>
                  <a:lnTo>
                    <a:pt x="596" y="1262"/>
                  </a:lnTo>
                  <a:lnTo>
                    <a:pt x="1441" y="417"/>
                  </a:lnTo>
                  <a:cubicBezTo>
                    <a:pt x="1524" y="322"/>
                    <a:pt x="1524" y="167"/>
                    <a:pt x="1441" y="72"/>
                  </a:cubicBezTo>
                  <a:cubicBezTo>
                    <a:pt x="1393" y="24"/>
                    <a:pt x="1331" y="0"/>
                    <a:pt x="12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44"/>
            <p:cNvSpPr/>
            <p:nvPr/>
          </p:nvSpPr>
          <p:spPr>
            <a:xfrm>
              <a:off x="7380691" y="1636357"/>
              <a:ext cx="48891" cy="80371"/>
            </a:xfrm>
            <a:custGeom>
              <a:rect b="b" l="l" r="r" t="t"/>
              <a:pathLst>
                <a:path extrusionOk="0" h="2525" w="1536">
                  <a:moveTo>
                    <a:pt x="261" y="0"/>
                  </a:moveTo>
                  <a:cubicBezTo>
                    <a:pt x="197" y="0"/>
                    <a:pt x="131" y="24"/>
                    <a:pt x="83" y="72"/>
                  </a:cubicBezTo>
                  <a:cubicBezTo>
                    <a:pt x="0" y="155"/>
                    <a:pt x="0" y="322"/>
                    <a:pt x="83" y="417"/>
                  </a:cubicBezTo>
                  <a:lnTo>
                    <a:pt x="941" y="1262"/>
                  </a:lnTo>
                  <a:lnTo>
                    <a:pt x="83" y="2108"/>
                  </a:lnTo>
                  <a:cubicBezTo>
                    <a:pt x="0" y="2203"/>
                    <a:pt x="0" y="2358"/>
                    <a:pt x="83" y="2453"/>
                  </a:cubicBezTo>
                  <a:cubicBezTo>
                    <a:pt x="131" y="2501"/>
                    <a:pt x="191" y="2525"/>
                    <a:pt x="250" y="2525"/>
                  </a:cubicBezTo>
                  <a:cubicBezTo>
                    <a:pt x="310" y="2525"/>
                    <a:pt x="369" y="2501"/>
                    <a:pt x="417" y="2453"/>
                  </a:cubicBezTo>
                  <a:lnTo>
                    <a:pt x="1441" y="1429"/>
                  </a:lnTo>
                  <a:cubicBezTo>
                    <a:pt x="1488" y="1382"/>
                    <a:pt x="1512" y="1322"/>
                    <a:pt x="1512" y="1262"/>
                  </a:cubicBezTo>
                  <a:cubicBezTo>
                    <a:pt x="1536" y="1203"/>
                    <a:pt x="1500" y="1143"/>
                    <a:pt x="1453" y="1096"/>
                  </a:cubicBezTo>
                  <a:lnTo>
                    <a:pt x="429" y="72"/>
                  </a:lnTo>
                  <a:cubicBezTo>
                    <a:pt x="387" y="24"/>
                    <a:pt x="325" y="0"/>
                    <a:pt x="2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44"/>
            <p:cNvSpPr/>
            <p:nvPr/>
          </p:nvSpPr>
          <p:spPr>
            <a:xfrm>
              <a:off x="7321933" y="1626744"/>
              <a:ext cx="48923" cy="99851"/>
            </a:xfrm>
            <a:custGeom>
              <a:rect b="b" l="l" r="r" t="t"/>
              <a:pathLst>
                <a:path extrusionOk="0" h="3137" w="1537">
                  <a:moveTo>
                    <a:pt x="1249" y="0"/>
                  </a:moveTo>
                  <a:cubicBezTo>
                    <a:pt x="1154" y="0"/>
                    <a:pt x="1061" y="59"/>
                    <a:pt x="1025" y="160"/>
                  </a:cubicBezTo>
                  <a:lnTo>
                    <a:pt x="48" y="2815"/>
                  </a:lnTo>
                  <a:cubicBezTo>
                    <a:pt x="1" y="2934"/>
                    <a:pt x="60" y="3077"/>
                    <a:pt x="191" y="3124"/>
                  </a:cubicBezTo>
                  <a:cubicBezTo>
                    <a:pt x="227" y="3136"/>
                    <a:pt x="251" y="3136"/>
                    <a:pt x="286" y="3136"/>
                  </a:cubicBezTo>
                  <a:cubicBezTo>
                    <a:pt x="382" y="3136"/>
                    <a:pt x="477" y="3077"/>
                    <a:pt x="501" y="2981"/>
                  </a:cubicBezTo>
                  <a:lnTo>
                    <a:pt x="1489" y="326"/>
                  </a:lnTo>
                  <a:cubicBezTo>
                    <a:pt x="1537" y="207"/>
                    <a:pt x="1477" y="64"/>
                    <a:pt x="1334" y="17"/>
                  </a:cubicBezTo>
                  <a:cubicBezTo>
                    <a:pt x="1307" y="6"/>
                    <a:pt x="1278" y="0"/>
                    <a:pt x="12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5" name="Google Shape;1215;p44"/>
          <p:cNvGrpSpPr/>
          <p:nvPr/>
        </p:nvGrpSpPr>
        <p:grpSpPr>
          <a:xfrm>
            <a:off x="7082235" y="2021106"/>
            <a:ext cx="513020" cy="500863"/>
            <a:chOff x="7582302" y="1499934"/>
            <a:chExt cx="369133" cy="360411"/>
          </a:xfrm>
        </p:grpSpPr>
        <p:sp>
          <p:nvSpPr>
            <p:cNvPr id="1216" name="Google Shape;1216;p44"/>
            <p:cNvSpPr/>
            <p:nvPr/>
          </p:nvSpPr>
          <p:spPr>
            <a:xfrm>
              <a:off x="7582302" y="1499934"/>
              <a:ext cx="369133" cy="360411"/>
            </a:xfrm>
            <a:custGeom>
              <a:rect b="b" l="l" r="r" t="t"/>
              <a:pathLst>
                <a:path extrusionOk="0" h="11323" w="11597">
                  <a:moveTo>
                    <a:pt x="7204" y="595"/>
                  </a:moveTo>
                  <a:cubicBezTo>
                    <a:pt x="7418" y="595"/>
                    <a:pt x="7573" y="738"/>
                    <a:pt x="7608" y="917"/>
                  </a:cubicBezTo>
                  <a:cubicBezTo>
                    <a:pt x="7608" y="941"/>
                    <a:pt x="7620" y="976"/>
                    <a:pt x="7620" y="1000"/>
                  </a:cubicBezTo>
                  <a:lnTo>
                    <a:pt x="7620" y="1750"/>
                  </a:lnTo>
                  <a:lnTo>
                    <a:pt x="3322" y="1750"/>
                  </a:lnTo>
                  <a:lnTo>
                    <a:pt x="3322" y="1631"/>
                  </a:lnTo>
                  <a:cubicBezTo>
                    <a:pt x="3322" y="1227"/>
                    <a:pt x="3191" y="869"/>
                    <a:pt x="2953" y="595"/>
                  </a:cubicBezTo>
                  <a:close/>
                  <a:moveTo>
                    <a:pt x="1667" y="310"/>
                  </a:moveTo>
                  <a:cubicBezTo>
                    <a:pt x="2405" y="310"/>
                    <a:pt x="3001" y="905"/>
                    <a:pt x="3001" y="1631"/>
                  </a:cubicBezTo>
                  <a:cubicBezTo>
                    <a:pt x="3001" y="2358"/>
                    <a:pt x="2405" y="2953"/>
                    <a:pt x="1667" y="2953"/>
                  </a:cubicBezTo>
                  <a:cubicBezTo>
                    <a:pt x="941" y="2953"/>
                    <a:pt x="346" y="2358"/>
                    <a:pt x="346" y="1631"/>
                  </a:cubicBezTo>
                  <a:cubicBezTo>
                    <a:pt x="346" y="905"/>
                    <a:pt x="941" y="310"/>
                    <a:pt x="1667" y="310"/>
                  </a:cubicBezTo>
                  <a:close/>
                  <a:moveTo>
                    <a:pt x="7644" y="9775"/>
                  </a:moveTo>
                  <a:lnTo>
                    <a:pt x="7644" y="10513"/>
                  </a:lnTo>
                  <a:cubicBezTo>
                    <a:pt x="7644" y="10549"/>
                    <a:pt x="7644" y="10573"/>
                    <a:pt x="7620" y="10609"/>
                  </a:cubicBezTo>
                  <a:cubicBezTo>
                    <a:pt x="7585" y="10799"/>
                    <a:pt x="7418" y="10930"/>
                    <a:pt x="7227" y="10930"/>
                  </a:cubicBezTo>
                  <a:lnTo>
                    <a:pt x="2358" y="10930"/>
                  </a:lnTo>
                  <a:cubicBezTo>
                    <a:pt x="2131" y="10930"/>
                    <a:pt x="1941" y="10740"/>
                    <a:pt x="1941" y="10513"/>
                  </a:cubicBezTo>
                  <a:lnTo>
                    <a:pt x="1941" y="9775"/>
                  </a:lnTo>
                  <a:close/>
                  <a:moveTo>
                    <a:pt x="1667" y="0"/>
                  </a:moveTo>
                  <a:cubicBezTo>
                    <a:pt x="750" y="0"/>
                    <a:pt x="0" y="738"/>
                    <a:pt x="0" y="1667"/>
                  </a:cubicBezTo>
                  <a:cubicBezTo>
                    <a:pt x="0" y="2560"/>
                    <a:pt x="715" y="3298"/>
                    <a:pt x="1608" y="3334"/>
                  </a:cubicBezTo>
                  <a:lnTo>
                    <a:pt x="1608" y="4917"/>
                  </a:lnTo>
                  <a:cubicBezTo>
                    <a:pt x="1608" y="5013"/>
                    <a:pt x="1691" y="5084"/>
                    <a:pt x="1774" y="5084"/>
                  </a:cubicBezTo>
                  <a:cubicBezTo>
                    <a:pt x="1858" y="5084"/>
                    <a:pt x="1941" y="5013"/>
                    <a:pt x="1941" y="4917"/>
                  </a:cubicBezTo>
                  <a:lnTo>
                    <a:pt x="1941" y="3310"/>
                  </a:lnTo>
                  <a:cubicBezTo>
                    <a:pt x="2572" y="3203"/>
                    <a:pt x="3096" y="2739"/>
                    <a:pt x="3263" y="2119"/>
                  </a:cubicBezTo>
                  <a:lnTo>
                    <a:pt x="7644" y="2119"/>
                  </a:lnTo>
                  <a:lnTo>
                    <a:pt x="7644" y="3489"/>
                  </a:lnTo>
                  <a:lnTo>
                    <a:pt x="4929" y="3489"/>
                  </a:lnTo>
                  <a:lnTo>
                    <a:pt x="4929" y="2905"/>
                  </a:lnTo>
                  <a:cubicBezTo>
                    <a:pt x="4929" y="2822"/>
                    <a:pt x="4858" y="2751"/>
                    <a:pt x="4763" y="2751"/>
                  </a:cubicBezTo>
                  <a:cubicBezTo>
                    <a:pt x="4679" y="2751"/>
                    <a:pt x="4608" y="2822"/>
                    <a:pt x="4608" y="2905"/>
                  </a:cubicBezTo>
                  <a:lnTo>
                    <a:pt x="4608" y="3882"/>
                  </a:lnTo>
                  <a:lnTo>
                    <a:pt x="4608" y="7715"/>
                  </a:lnTo>
                  <a:lnTo>
                    <a:pt x="4608" y="8692"/>
                  </a:lnTo>
                  <a:cubicBezTo>
                    <a:pt x="4608" y="8775"/>
                    <a:pt x="4679" y="8847"/>
                    <a:pt x="4763" y="8847"/>
                  </a:cubicBezTo>
                  <a:cubicBezTo>
                    <a:pt x="4858" y="8847"/>
                    <a:pt x="4929" y="8775"/>
                    <a:pt x="4929" y="8692"/>
                  </a:cubicBezTo>
                  <a:lnTo>
                    <a:pt x="4929" y="8096"/>
                  </a:lnTo>
                  <a:lnTo>
                    <a:pt x="7644" y="8096"/>
                  </a:lnTo>
                  <a:lnTo>
                    <a:pt x="7644" y="9478"/>
                  </a:lnTo>
                  <a:lnTo>
                    <a:pt x="1941" y="9478"/>
                  </a:lnTo>
                  <a:lnTo>
                    <a:pt x="1941" y="5668"/>
                  </a:lnTo>
                  <a:cubicBezTo>
                    <a:pt x="1941" y="5572"/>
                    <a:pt x="1870" y="5501"/>
                    <a:pt x="1774" y="5501"/>
                  </a:cubicBezTo>
                  <a:cubicBezTo>
                    <a:pt x="1691" y="5501"/>
                    <a:pt x="1608" y="5572"/>
                    <a:pt x="1608" y="5668"/>
                  </a:cubicBezTo>
                  <a:lnTo>
                    <a:pt x="1608" y="9656"/>
                  </a:lnTo>
                  <a:lnTo>
                    <a:pt x="1608" y="10561"/>
                  </a:lnTo>
                  <a:cubicBezTo>
                    <a:pt x="1608" y="10978"/>
                    <a:pt x="1953" y="11323"/>
                    <a:pt x="2370" y="11323"/>
                  </a:cubicBezTo>
                  <a:lnTo>
                    <a:pt x="7239" y="11323"/>
                  </a:lnTo>
                  <a:cubicBezTo>
                    <a:pt x="7620" y="11323"/>
                    <a:pt x="7954" y="11025"/>
                    <a:pt x="8001" y="10632"/>
                  </a:cubicBezTo>
                  <a:lnTo>
                    <a:pt x="8001" y="10561"/>
                  </a:lnTo>
                  <a:lnTo>
                    <a:pt x="8001" y="9656"/>
                  </a:lnTo>
                  <a:lnTo>
                    <a:pt x="8001" y="8096"/>
                  </a:lnTo>
                  <a:lnTo>
                    <a:pt x="9025" y="8096"/>
                  </a:lnTo>
                  <a:cubicBezTo>
                    <a:pt x="9109" y="8096"/>
                    <a:pt x="9192" y="8013"/>
                    <a:pt x="9192" y="7930"/>
                  </a:cubicBezTo>
                  <a:cubicBezTo>
                    <a:pt x="9192" y="7834"/>
                    <a:pt x="9109" y="7763"/>
                    <a:pt x="9025" y="7763"/>
                  </a:cubicBezTo>
                  <a:lnTo>
                    <a:pt x="4977" y="7763"/>
                  </a:lnTo>
                  <a:cubicBezTo>
                    <a:pt x="4965" y="7763"/>
                    <a:pt x="4941" y="7751"/>
                    <a:pt x="4941" y="7727"/>
                  </a:cubicBezTo>
                  <a:lnTo>
                    <a:pt x="4941" y="3894"/>
                  </a:lnTo>
                  <a:cubicBezTo>
                    <a:pt x="4941" y="3882"/>
                    <a:pt x="4965" y="3858"/>
                    <a:pt x="4977" y="3858"/>
                  </a:cubicBezTo>
                  <a:lnTo>
                    <a:pt x="11228" y="3858"/>
                  </a:lnTo>
                  <a:cubicBezTo>
                    <a:pt x="11240" y="3858"/>
                    <a:pt x="11252" y="3882"/>
                    <a:pt x="11252" y="3894"/>
                  </a:cubicBezTo>
                  <a:lnTo>
                    <a:pt x="11252" y="7727"/>
                  </a:lnTo>
                  <a:cubicBezTo>
                    <a:pt x="11252" y="7751"/>
                    <a:pt x="11240" y="7763"/>
                    <a:pt x="11228" y="7763"/>
                  </a:cubicBezTo>
                  <a:lnTo>
                    <a:pt x="9763" y="7763"/>
                  </a:lnTo>
                  <a:cubicBezTo>
                    <a:pt x="9680" y="7763"/>
                    <a:pt x="9609" y="7834"/>
                    <a:pt x="9609" y="7930"/>
                  </a:cubicBezTo>
                  <a:cubicBezTo>
                    <a:pt x="9609" y="8013"/>
                    <a:pt x="9680" y="8096"/>
                    <a:pt x="9763" y="8096"/>
                  </a:cubicBezTo>
                  <a:lnTo>
                    <a:pt x="11228" y="8096"/>
                  </a:lnTo>
                  <a:cubicBezTo>
                    <a:pt x="11430" y="8096"/>
                    <a:pt x="11597" y="7930"/>
                    <a:pt x="11597" y="7715"/>
                  </a:cubicBezTo>
                  <a:lnTo>
                    <a:pt x="11597" y="3882"/>
                  </a:lnTo>
                  <a:cubicBezTo>
                    <a:pt x="11585" y="3632"/>
                    <a:pt x="11418" y="3465"/>
                    <a:pt x="11216" y="3465"/>
                  </a:cubicBezTo>
                  <a:lnTo>
                    <a:pt x="7977" y="3465"/>
                  </a:lnTo>
                  <a:lnTo>
                    <a:pt x="7977" y="1929"/>
                  </a:lnTo>
                  <a:lnTo>
                    <a:pt x="7977" y="1024"/>
                  </a:lnTo>
                  <a:lnTo>
                    <a:pt x="7977" y="953"/>
                  </a:lnTo>
                  <a:cubicBezTo>
                    <a:pt x="7942" y="560"/>
                    <a:pt x="7620" y="262"/>
                    <a:pt x="7227" y="262"/>
                  </a:cubicBezTo>
                  <a:lnTo>
                    <a:pt x="2655" y="262"/>
                  </a:lnTo>
                  <a:cubicBezTo>
                    <a:pt x="2643" y="262"/>
                    <a:pt x="2620" y="262"/>
                    <a:pt x="2608" y="274"/>
                  </a:cubicBezTo>
                  <a:cubicBezTo>
                    <a:pt x="2346" y="95"/>
                    <a:pt x="2012" y="0"/>
                    <a:pt x="166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44"/>
            <p:cNvSpPr/>
            <p:nvPr/>
          </p:nvSpPr>
          <p:spPr>
            <a:xfrm>
              <a:off x="7850598" y="1634829"/>
              <a:ext cx="77729" cy="51214"/>
            </a:xfrm>
            <a:custGeom>
              <a:rect b="b" l="l" r="r" t="t"/>
              <a:pathLst>
                <a:path extrusionOk="0" h="1609" w="2442">
                  <a:moveTo>
                    <a:pt x="1656" y="322"/>
                  </a:moveTo>
                  <a:cubicBezTo>
                    <a:pt x="1906" y="322"/>
                    <a:pt x="2108" y="537"/>
                    <a:pt x="2108" y="787"/>
                  </a:cubicBezTo>
                  <a:cubicBezTo>
                    <a:pt x="2108" y="1037"/>
                    <a:pt x="1906" y="1251"/>
                    <a:pt x="1656" y="1251"/>
                  </a:cubicBezTo>
                  <a:cubicBezTo>
                    <a:pt x="1394" y="1251"/>
                    <a:pt x="1191" y="1037"/>
                    <a:pt x="1191" y="787"/>
                  </a:cubicBezTo>
                  <a:cubicBezTo>
                    <a:pt x="1191" y="537"/>
                    <a:pt x="1394" y="322"/>
                    <a:pt x="1656" y="322"/>
                  </a:cubicBezTo>
                  <a:close/>
                  <a:moveTo>
                    <a:pt x="799" y="322"/>
                  </a:moveTo>
                  <a:cubicBezTo>
                    <a:pt x="858" y="322"/>
                    <a:pt x="906" y="346"/>
                    <a:pt x="965" y="358"/>
                  </a:cubicBezTo>
                  <a:cubicBezTo>
                    <a:pt x="894" y="477"/>
                    <a:pt x="834" y="632"/>
                    <a:pt x="834" y="787"/>
                  </a:cubicBezTo>
                  <a:cubicBezTo>
                    <a:pt x="834" y="929"/>
                    <a:pt x="870" y="1096"/>
                    <a:pt x="965" y="1215"/>
                  </a:cubicBezTo>
                  <a:cubicBezTo>
                    <a:pt x="918" y="1227"/>
                    <a:pt x="858" y="1251"/>
                    <a:pt x="799" y="1251"/>
                  </a:cubicBezTo>
                  <a:cubicBezTo>
                    <a:pt x="792" y="1251"/>
                    <a:pt x="785" y="1251"/>
                    <a:pt x="779" y="1251"/>
                  </a:cubicBezTo>
                  <a:cubicBezTo>
                    <a:pt x="538" y="1251"/>
                    <a:pt x="346" y="1042"/>
                    <a:pt x="346" y="787"/>
                  </a:cubicBezTo>
                  <a:cubicBezTo>
                    <a:pt x="346" y="537"/>
                    <a:pt x="549" y="322"/>
                    <a:pt x="799" y="322"/>
                  </a:cubicBezTo>
                  <a:close/>
                  <a:moveTo>
                    <a:pt x="799" y="1"/>
                  </a:moveTo>
                  <a:cubicBezTo>
                    <a:pt x="358" y="1"/>
                    <a:pt x="1" y="358"/>
                    <a:pt x="1" y="799"/>
                  </a:cubicBezTo>
                  <a:cubicBezTo>
                    <a:pt x="1" y="1251"/>
                    <a:pt x="358" y="1608"/>
                    <a:pt x="799" y="1608"/>
                  </a:cubicBezTo>
                  <a:cubicBezTo>
                    <a:pt x="953" y="1596"/>
                    <a:pt x="1096" y="1561"/>
                    <a:pt x="1215" y="1489"/>
                  </a:cubicBezTo>
                  <a:cubicBezTo>
                    <a:pt x="1334" y="1561"/>
                    <a:pt x="1489" y="1608"/>
                    <a:pt x="1632" y="1608"/>
                  </a:cubicBezTo>
                  <a:cubicBezTo>
                    <a:pt x="2084" y="1608"/>
                    <a:pt x="2442" y="1251"/>
                    <a:pt x="2442" y="799"/>
                  </a:cubicBezTo>
                  <a:cubicBezTo>
                    <a:pt x="2442" y="358"/>
                    <a:pt x="2084" y="1"/>
                    <a:pt x="1632" y="1"/>
                  </a:cubicBezTo>
                  <a:cubicBezTo>
                    <a:pt x="1489" y="1"/>
                    <a:pt x="1334" y="48"/>
                    <a:pt x="1215" y="120"/>
                  </a:cubicBezTo>
                  <a:cubicBezTo>
                    <a:pt x="1096" y="48"/>
                    <a:pt x="953" y="1"/>
                    <a:pt x="79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44"/>
            <p:cNvSpPr/>
            <p:nvPr/>
          </p:nvSpPr>
          <p:spPr>
            <a:xfrm>
              <a:off x="7753962" y="1635593"/>
              <a:ext cx="70917" cy="48541"/>
            </a:xfrm>
            <a:custGeom>
              <a:rect b="b" l="l" r="r" t="t"/>
              <a:pathLst>
                <a:path extrusionOk="0" h="1525" w="2228">
                  <a:moveTo>
                    <a:pt x="1858" y="346"/>
                  </a:moveTo>
                  <a:cubicBezTo>
                    <a:pt x="1870" y="346"/>
                    <a:pt x="1894" y="358"/>
                    <a:pt x="1894" y="382"/>
                  </a:cubicBezTo>
                  <a:lnTo>
                    <a:pt x="1894" y="1156"/>
                  </a:lnTo>
                  <a:cubicBezTo>
                    <a:pt x="1894" y="1167"/>
                    <a:pt x="1870" y="1179"/>
                    <a:pt x="1858" y="1179"/>
                  </a:cubicBezTo>
                  <a:lnTo>
                    <a:pt x="370" y="1179"/>
                  </a:lnTo>
                  <a:cubicBezTo>
                    <a:pt x="358" y="1179"/>
                    <a:pt x="346" y="1167"/>
                    <a:pt x="346" y="1156"/>
                  </a:cubicBezTo>
                  <a:lnTo>
                    <a:pt x="346" y="382"/>
                  </a:lnTo>
                  <a:cubicBezTo>
                    <a:pt x="346" y="358"/>
                    <a:pt x="358" y="346"/>
                    <a:pt x="370" y="346"/>
                  </a:cubicBezTo>
                  <a:close/>
                  <a:moveTo>
                    <a:pt x="370" y="1"/>
                  </a:moveTo>
                  <a:cubicBezTo>
                    <a:pt x="167" y="1"/>
                    <a:pt x="1" y="167"/>
                    <a:pt x="1" y="382"/>
                  </a:cubicBezTo>
                  <a:lnTo>
                    <a:pt x="1" y="1156"/>
                  </a:lnTo>
                  <a:cubicBezTo>
                    <a:pt x="1" y="1358"/>
                    <a:pt x="167" y="1525"/>
                    <a:pt x="370" y="1525"/>
                  </a:cubicBezTo>
                  <a:lnTo>
                    <a:pt x="1858" y="1525"/>
                  </a:lnTo>
                  <a:cubicBezTo>
                    <a:pt x="2072" y="1525"/>
                    <a:pt x="2227" y="1358"/>
                    <a:pt x="2227" y="1156"/>
                  </a:cubicBezTo>
                  <a:lnTo>
                    <a:pt x="2227" y="382"/>
                  </a:lnTo>
                  <a:cubicBezTo>
                    <a:pt x="2227" y="167"/>
                    <a:pt x="2072" y="1"/>
                    <a:pt x="18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44"/>
            <p:cNvSpPr/>
            <p:nvPr/>
          </p:nvSpPr>
          <p:spPr>
            <a:xfrm>
              <a:off x="7750174" y="1695465"/>
              <a:ext cx="180794" cy="31862"/>
            </a:xfrm>
            <a:custGeom>
              <a:rect b="b" l="l" r="r" t="t"/>
              <a:pathLst>
                <a:path extrusionOk="0" h="1001" w="5680">
                  <a:moveTo>
                    <a:pt x="5311" y="346"/>
                  </a:moveTo>
                  <a:cubicBezTo>
                    <a:pt x="5323" y="346"/>
                    <a:pt x="5347" y="358"/>
                    <a:pt x="5347" y="370"/>
                  </a:cubicBezTo>
                  <a:lnTo>
                    <a:pt x="5347" y="620"/>
                  </a:lnTo>
                  <a:cubicBezTo>
                    <a:pt x="5347" y="644"/>
                    <a:pt x="5323" y="656"/>
                    <a:pt x="5311" y="656"/>
                  </a:cubicBezTo>
                  <a:lnTo>
                    <a:pt x="370" y="656"/>
                  </a:lnTo>
                  <a:cubicBezTo>
                    <a:pt x="358" y="656"/>
                    <a:pt x="346" y="632"/>
                    <a:pt x="346" y="620"/>
                  </a:cubicBezTo>
                  <a:lnTo>
                    <a:pt x="346" y="370"/>
                  </a:lnTo>
                  <a:cubicBezTo>
                    <a:pt x="346" y="358"/>
                    <a:pt x="358" y="346"/>
                    <a:pt x="370" y="346"/>
                  </a:cubicBezTo>
                  <a:close/>
                  <a:moveTo>
                    <a:pt x="352" y="0"/>
                  </a:moveTo>
                  <a:cubicBezTo>
                    <a:pt x="168" y="0"/>
                    <a:pt x="1" y="174"/>
                    <a:pt x="1" y="370"/>
                  </a:cubicBezTo>
                  <a:lnTo>
                    <a:pt x="1" y="620"/>
                  </a:lnTo>
                  <a:cubicBezTo>
                    <a:pt x="1" y="834"/>
                    <a:pt x="167" y="1001"/>
                    <a:pt x="370" y="1001"/>
                  </a:cubicBezTo>
                  <a:lnTo>
                    <a:pt x="5311" y="1001"/>
                  </a:lnTo>
                  <a:cubicBezTo>
                    <a:pt x="5525" y="1001"/>
                    <a:pt x="5680" y="834"/>
                    <a:pt x="5680" y="620"/>
                  </a:cubicBezTo>
                  <a:lnTo>
                    <a:pt x="5680" y="370"/>
                  </a:lnTo>
                  <a:cubicBezTo>
                    <a:pt x="5680" y="167"/>
                    <a:pt x="5525" y="1"/>
                    <a:pt x="5311" y="1"/>
                  </a:cubicBezTo>
                  <a:lnTo>
                    <a:pt x="370" y="1"/>
                  </a:lnTo>
                  <a:cubicBezTo>
                    <a:pt x="364" y="0"/>
                    <a:pt x="358" y="0"/>
                    <a:pt x="3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44"/>
            <p:cNvSpPr/>
            <p:nvPr/>
          </p:nvSpPr>
          <p:spPr>
            <a:xfrm>
              <a:off x="7613750" y="1535424"/>
              <a:ext cx="43225" cy="32371"/>
            </a:xfrm>
            <a:custGeom>
              <a:rect b="b" l="l" r="r" t="t"/>
              <a:pathLst>
                <a:path extrusionOk="0" h="1017" w="1358">
                  <a:moveTo>
                    <a:pt x="1179" y="1"/>
                  </a:moveTo>
                  <a:cubicBezTo>
                    <a:pt x="1136" y="1"/>
                    <a:pt x="1093" y="19"/>
                    <a:pt x="1060" y="52"/>
                  </a:cubicBezTo>
                  <a:lnTo>
                    <a:pt x="548" y="600"/>
                  </a:lnTo>
                  <a:lnTo>
                    <a:pt x="322" y="326"/>
                  </a:lnTo>
                  <a:cubicBezTo>
                    <a:pt x="287" y="277"/>
                    <a:pt x="240" y="253"/>
                    <a:pt x="191" y="253"/>
                  </a:cubicBezTo>
                  <a:cubicBezTo>
                    <a:pt x="155" y="253"/>
                    <a:pt x="119" y="265"/>
                    <a:pt x="84" y="290"/>
                  </a:cubicBezTo>
                  <a:cubicBezTo>
                    <a:pt x="12" y="350"/>
                    <a:pt x="0" y="457"/>
                    <a:pt x="60" y="528"/>
                  </a:cubicBezTo>
                  <a:lnTo>
                    <a:pt x="405" y="957"/>
                  </a:lnTo>
                  <a:cubicBezTo>
                    <a:pt x="429" y="1004"/>
                    <a:pt x="477" y="1016"/>
                    <a:pt x="536" y="1016"/>
                  </a:cubicBezTo>
                  <a:cubicBezTo>
                    <a:pt x="584" y="1016"/>
                    <a:pt x="620" y="1004"/>
                    <a:pt x="655" y="957"/>
                  </a:cubicBezTo>
                  <a:lnTo>
                    <a:pt x="1298" y="278"/>
                  </a:lnTo>
                  <a:cubicBezTo>
                    <a:pt x="1358" y="207"/>
                    <a:pt x="1358" y="100"/>
                    <a:pt x="1274" y="40"/>
                  </a:cubicBezTo>
                  <a:cubicBezTo>
                    <a:pt x="1248" y="13"/>
                    <a:pt x="1214" y="1"/>
                    <a:pt x="117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4" name="Shape 1224"/>
        <p:cNvGrpSpPr/>
        <p:nvPr/>
      </p:nvGrpSpPr>
      <p:grpSpPr>
        <a:xfrm>
          <a:off x="0" y="0"/>
          <a:ext cx="0" cy="0"/>
          <a:chOff x="0" y="0"/>
          <a:chExt cx="0" cy="0"/>
        </a:xfrm>
      </p:grpSpPr>
      <p:sp>
        <p:nvSpPr>
          <p:cNvPr id="1225" name="Google Shape;1225;p4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 </a:t>
            </a:r>
            <a:r>
              <a:rPr lang="en"/>
              <a:t>business conference infographics</a:t>
            </a:r>
            <a:endParaRPr/>
          </a:p>
        </p:txBody>
      </p:sp>
      <p:grpSp>
        <p:nvGrpSpPr>
          <p:cNvPr id="1226" name="Google Shape;1226;p45"/>
          <p:cNvGrpSpPr/>
          <p:nvPr/>
        </p:nvGrpSpPr>
        <p:grpSpPr>
          <a:xfrm>
            <a:off x="943600" y="1230138"/>
            <a:ext cx="3295313" cy="1561638"/>
            <a:chOff x="943600" y="1230138"/>
            <a:chExt cx="3295313" cy="1561638"/>
          </a:xfrm>
        </p:grpSpPr>
        <p:sp>
          <p:nvSpPr>
            <p:cNvPr id="1227" name="Google Shape;1227;p45"/>
            <p:cNvSpPr txBox="1"/>
            <p:nvPr/>
          </p:nvSpPr>
          <p:spPr>
            <a:xfrm>
              <a:off x="943600" y="1636925"/>
              <a:ext cx="2046000" cy="55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latin typeface="Open Sans"/>
                  <a:ea typeface="Open Sans"/>
                  <a:cs typeface="Open Sans"/>
                  <a:sym typeface="Open Sans"/>
                </a:rPr>
                <a:t>Jupiter is a gas giant and the biggest planet</a:t>
              </a:r>
              <a:endParaRPr>
                <a:solidFill>
                  <a:schemeClr val="accent2"/>
                </a:solidFill>
                <a:latin typeface="Open Sans"/>
                <a:ea typeface="Open Sans"/>
                <a:cs typeface="Open Sans"/>
                <a:sym typeface="Open Sans"/>
              </a:endParaRPr>
            </a:p>
          </p:txBody>
        </p:sp>
        <p:sp>
          <p:nvSpPr>
            <p:cNvPr id="1228" name="Google Shape;1228;p45"/>
            <p:cNvSpPr txBox="1"/>
            <p:nvPr/>
          </p:nvSpPr>
          <p:spPr>
            <a:xfrm>
              <a:off x="943715" y="1230138"/>
              <a:ext cx="1971900" cy="4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200">
                  <a:solidFill>
                    <a:schemeClr val="accent2"/>
                  </a:solidFill>
                  <a:latin typeface="DM Serif Display"/>
                  <a:ea typeface="DM Serif Display"/>
                  <a:cs typeface="DM Serif Display"/>
                  <a:sym typeface="DM Serif Display"/>
                </a:rPr>
                <a:t>Marketing</a:t>
              </a:r>
              <a:endParaRPr sz="2200">
                <a:solidFill>
                  <a:schemeClr val="accent2"/>
                </a:solidFill>
                <a:latin typeface="DM Serif Display"/>
                <a:ea typeface="DM Serif Display"/>
                <a:cs typeface="DM Serif Display"/>
                <a:sym typeface="DM Serif Display"/>
              </a:endParaRPr>
            </a:p>
          </p:txBody>
        </p:sp>
        <p:sp>
          <p:nvSpPr>
            <p:cNvPr id="1229" name="Google Shape;1229;p45"/>
            <p:cNvSpPr txBox="1"/>
            <p:nvPr/>
          </p:nvSpPr>
          <p:spPr>
            <a:xfrm>
              <a:off x="3068013" y="2308775"/>
              <a:ext cx="1170900" cy="48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accent2"/>
                  </a:solidFill>
                  <a:latin typeface="DM Serif Display"/>
                  <a:ea typeface="DM Serif Display"/>
                  <a:cs typeface="DM Serif Display"/>
                  <a:sym typeface="DM Serif Display"/>
                </a:rPr>
                <a:t>10%</a:t>
              </a:r>
              <a:endParaRPr sz="2200">
                <a:solidFill>
                  <a:schemeClr val="accent2"/>
                </a:solidFill>
                <a:latin typeface="DM Serif Display"/>
                <a:ea typeface="DM Serif Display"/>
                <a:cs typeface="DM Serif Display"/>
                <a:sym typeface="DM Serif Display"/>
              </a:endParaRPr>
            </a:p>
          </p:txBody>
        </p:sp>
      </p:grpSp>
      <p:grpSp>
        <p:nvGrpSpPr>
          <p:cNvPr id="1230" name="Google Shape;1230;p45"/>
          <p:cNvGrpSpPr/>
          <p:nvPr/>
        </p:nvGrpSpPr>
        <p:grpSpPr>
          <a:xfrm>
            <a:off x="943588" y="2992300"/>
            <a:ext cx="3295325" cy="1517700"/>
            <a:chOff x="943588" y="2992300"/>
            <a:chExt cx="3295325" cy="1517700"/>
          </a:xfrm>
        </p:grpSpPr>
        <p:sp>
          <p:nvSpPr>
            <p:cNvPr id="1231" name="Google Shape;1231;p45"/>
            <p:cNvSpPr txBox="1"/>
            <p:nvPr/>
          </p:nvSpPr>
          <p:spPr>
            <a:xfrm>
              <a:off x="943588" y="3399099"/>
              <a:ext cx="1971900" cy="55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latin typeface="Open Sans"/>
                  <a:ea typeface="Open Sans"/>
                  <a:cs typeface="Open Sans"/>
                  <a:sym typeface="Open Sans"/>
                </a:rPr>
                <a:t>Venus has a beautiful name, but is hot</a:t>
              </a:r>
              <a:endParaRPr>
                <a:solidFill>
                  <a:schemeClr val="accent2"/>
                </a:solidFill>
                <a:latin typeface="Open Sans"/>
                <a:ea typeface="Open Sans"/>
                <a:cs typeface="Open Sans"/>
                <a:sym typeface="Open Sans"/>
              </a:endParaRPr>
            </a:p>
          </p:txBody>
        </p:sp>
        <p:sp>
          <p:nvSpPr>
            <p:cNvPr id="1232" name="Google Shape;1232;p45"/>
            <p:cNvSpPr txBox="1"/>
            <p:nvPr/>
          </p:nvSpPr>
          <p:spPr>
            <a:xfrm>
              <a:off x="943715" y="2992300"/>
              <a:ext cx="1971900" cy="4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200">
                  <a:solidFill>
                    <a:schemeClr val="accent2"/>
                  </a:solidFill>
                  <a:latin typeface="DM Serif Display"/>
                  <a:ea typeface="DM Serif Display"/>
                  <a:cs typeface="DM Serif Display"/>
                  <a:sym typeface="DM Serif Display"/>
                </a:rPr>
                <a:t>Financial</a:t>
              </a:r>
              <a:endParaRPr sz="2200">
                <a:solidFill>
                  <a:schemeClr val="accent2"/>
                </a:solidFill>
                <a:latin typeface="DM Serif Display"/>
                <a:ea typeface="DM Serif Display"/>
                <a:cs typeface="DM Serif Display"/>
                <a:sym typeface="DM Serif Display"/>
              </a:endParaRPr>
            </a:p>
          </p:txBody>
        </p:sp>
        <p:sp>
          <p:nvSpPr>
            <p:cNvPr id="1233" name="Google Shape;1233;p45"/>
            <p:cNvSpPr txBox="1"/>
            <p:nvPr/>
          </p:nvSpPr>
          <p:spPr>
            <a:xfrm>
              <a:off x="3068013" y="4027000"/>
              <a:ext cx="1170900" cy="48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accent2"/>
                  </a:solidFill>
                  <a:latin typeface="DM Serif Display"/>
                  <a:ea typeface="DM Serif Display"/>
                  <a:cs typeface="DM Serif Display"/>
                  <a:sym typeface="DM Serif Display"/>
                </a:rPr>
                <a:t>20%</a:t>
              </a:r>
              <a:endParaRPr sz="2200">
                <a:solidFill>
                  <a:schemeClr val="accent2"/>
                </a:solidFill>
                <a:latin typeface="DM Serif Display"/>
                <a:ea typeface="DM Serif Display"/>
                <a:cs typeface="DM Serif Display"/>
                <a:sym typeface="DM Serif Display"/>
              </a:endParaRPr>
            </a:p>
          </p:txBody>
        </p:sp>
      </p:grpSp>
      <p:grpSp>
        <p:nvGrpSpPr>
          <p:cNvPr id="1234" name="Google Shape;1234;p45"/>
          <p:cNvGrpSpPr/>
          <p:nvPr/>
        </p:nvGrpSpPr>
        <p:grpSpPr>
          <a:xfrm>
            <a:off x="4905088" y="1230138"/>
            <a:ext cx="3295328" cy="1561638"/>
            <a:chOff x="4905088" y="1230138"/>
            <a:chExt cx="3295328" cy="1561638"/>
          </a:xfrm>
        </p:grpSpPr>
        <p:sp>
          <p:nvSpPr>
            <p:cNvPr id="1235" name="Google Shape;1235;p45"/>
            <p:cNvSpPr txBox="1"/>
            <p:nvPr/>
          </p:nvSpPr>
          <p:spPr>
            <a:xfrm>
              <a:off x="6228388" y="1636937"/>
              <a:ext cx="1971900" cy="553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accent2"/>
                  </a:solidFill>
                  <a:latin typeface="Open Sans"/>
                  <a:ea typeface="Open Sans"/>
                  <a:cs typeface="Open Sans"/>
                  <a:sym typeface="Open Sans"/>
                </a:rPr>
                <a:t>Mercury is quite a small planet</a:t>
              </a:r>
              <a:endParaRPr>
                <a:solidFill>
                  <a:schemeClr val="accent2"/>
                </a:solidFill>
                <a:latin typeface="Open Sans"/>
                <a:ea typeface="Open Sans"/>
                <a:cs typeface="Open Sans"/>
                <a:sym typeface="Open Sans"/>
              </a:endParaRPr>
            </a:p>
          </p:txBody>
        </p:sp>
        <p:sp>
          <p:nvSpPr>
            <p:cNvPr id="1236" name="Google Shape;1236;p45"/>
            <p:cNvSpPr txBox="1"/>
            <p:nvPr/>
          </p:nvSpPr>
          <p:spPr>
            <a:xfrm>
              <a:off x="6228515" y="1230138"/>
              <a:ext cx="1971900" cy="483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200">
                  <a:solidFill>
                    <a:schemeClr val="accent2"/>
                  </a:solidFill>
                  <a:latin typeface="DM Serif Display"/>
                  <a:ea typeface="DM Serif Display"/>
                  <a:cs typeface="DM Serif Display"/>
                  <a:sym typeface="DM Serif Display"/>
                </a:rPr>
                <a:t>Medical</a:t>
              </a:r>
              <a:endParaRPr sz="2200">
                <a:solidFill>
                  <a:schemeClr val="accent2"/>
                </a:solidFill>
                <a:latin typeface="DM Serif Display"/>
                <a:ea typeface="DM Serif Display"/>
                <a:cs typeface="DM Serif Display"/>
                <a:sym typeface="DM Serif Display"/>
              </a:endParaRPr>
            </a:p>
          </p:txBody>
        </p:sp>
        <p:sp>
          <p:nvSpPr>
            <p:cNvPr id="1237" name="Google Shape;1237;p45"/>
            <p:cNvSpPr txBox="1"/>
            <p:nvPr/>
          </p:nvSpPr>
          <p:spPr>
            <a:xfrm>
              <a:off x="4905088" y="2308775"/>
              <a:ext cx="1170900" cy="48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accent2"/>
                  </a:solidFill>
                  <a:latin typeface="DM Serif Display"/>
                  <a:ea typeface="DM Serif Display"/>
                  <a:cs typeface="DM Serif Display"/>
                  <a:sym typeface="DM Serif Display"/>
                </a:rPr>
                <a:t>40%</a:t>
              </a:r>
              <a:endParaRPr sz="2200">
                <a:solidFill>
                  <a:schemeClr val="accent2"/>
                </a:solidFill>
                <a:latin typeface="DM Serif Display"/>
                <a:ea typeface="DM Serif Display"/>
                <a:cs typeface="DM Serif Display"/>
                <a:sym typeface="DM Serif Display"/>
              </a:endParaRPr>
            </a:p>
          </p:txBody>
        </p:sp>
      </p:grpSp>
      <p:grpSp>
        <p:nvGrpSpPr>
          <p:cNvPr id="1238" name="Google Shape;1238;p45"/>
          <p:cNvGrpSpPr/>
          <p:nvPr/>
        </p:nvGrpSpPr>
        <p:grpSpPr>
          <a:xfrm>
            <a:off x="4900075" y="2992300"/>
            <a:ext cx="3295328" cy="1517700"/>
            <a:chOff x="4900075" y="2992300"/>
            <a:chExt cx="3295328" cy="1517700"/>
          </a:xfrm>
        </p:grpSpPr>
        <p:sp>
          <p:nvSpPr>
            <p:cNvPr id="1239" name="Google Shape;1239;p45"/>
            <p:cNvSpPr txBox="1"/>
            <p:nvPr/>
          </p:nvSpPr>
          <p:spPr>
            <a:xfrm>
              <a:off x="6223375" y="3399099"/>
              <a:ext cx="1971900" cy="553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accent2"/>
                  </a:solidFill>
                  <a:latin typeface="Open Sans"/>
                  <a:ea typeface="Open Sans"/>
                  <a:cs typeface="Open Sans"/>
                  <a:sym typeface="Open Sans"/>
                </a:rPr>
                <a:t>Earth is the third planet from the Sun</a:t>
              </a:r>
              <a:endParaRPr>
                <a:solidFill>
                  <a:schemeClr val="accent2"/>
                </a:solidFill>
                <a:latin typeface="Open Sans"/>
                <a:ea typeface="Open Sans"/>
                <a:cs typeface="Open Sans"/>
                <a:sym typeface="Open Sans"/>
              </a:endParaRPr>
            </a:p>
          </p:txBody>
        </p:sp>
        <p:sp>
          <p:nvSpPr>
            <p:cNvPr id="1240" name="Google Shape;1240;p45"/>
            <p:cNvSpPr txBox="1"/>
            <p:nvPr/>
          </p:nvSpPr>
          <p:spPr>
            <a:xfrm>
              <a:off x="6223503" y="2992300"/>
              <a:ext cx="1971900" cy="483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200">
                  <a:solidFill>
                    <a:schemeClr val="accent2"/>
                  </a:solidFill>
                  <a:latin typeface="DM Serif Display"/>
                  <a:ea typeface="DM Serif Display"/>
                  <a:cs typeface="DM Serif Display"/>
                  <a:sym typeface="DM Serif Display"/>
                </a:rPr>
                <a:t>Automation</a:t>
              </a:r>
              <a:endParaRPr sz="2200">
                <a:solidFill>
                  <a:schemeClr val="accent2"/>
                </a:solidFill>
                <a:latin typeface="DM Serif Display"/>
                <a:ea typeface="DM Serif Display"/>
                <a:cs typeface="DM Serif Display"/>
                <a:sym typeface="DM Serif Display"/>
              </a:endParaRPr>
            </a:p>
          </p:txBody>
        </p:sp>
        <p:sp>
          <p:nvSpPr>
            <p:cNvPr id="1241" name="Google Shape;1241;p45"/>
            <p:cNvSpPr txBox="1"/>
            <p:nvPr/>
          </p:nvSpPr>
          <p:spPr>
            <a:xfrm>
              <a:off x="4900075" y="4027000"/>
              <a:ext cx="1170900" cy="48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accent2"/>
                  </a:solidFill>
                  <a:latin typeface="DM Serif Display"/>
                  <a:ea typeface="DM Serif Display"/>
                  <a:cs typeface="DM Serif Display"/>
                  <a:sym typeface="DM Serif Display"/>
                </a:rPr>
                <a:t>30%</a:t>
              </a:r>
              <a:endParaRPr sz="2200">
                <a:solidFill>
                  <a:schemeClr val="accent2"/>
                </a:solidFill>
                <a:latin typeface="DM Serif Display"/>
                <a:ea typeface="DM Serif Display"/>
                <a:cs typeface="DM Serif Display"/>
                <a:sym typeface="DM Serif Display"/>
              </a:endParaRPr>
            </a:p>
          </p:txBody>
        </p:sp>
      </p:grpSp>
      <p:sp>
        <p:nvSpPr>
          <p:cNvPr id="1242" name="Google Shape;1242;p45"/>
          <p:cNvSpPr/>
          <p:nvPr/>
        </p:nvSpPr>
        <p:spPr>
          <a:xfrm>
            <a:off x="3124788" y="1224892"/>
            <a:ext cx="1047300" cy="10473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45"/>
          <p:cNvSpPr/>
          <p:nvPr/>
        </p:nvSpPr>
        <p:spPr>
          <a:xfrm>
            <a:off x="3124788" y="1224892"/>
            <a:ext cx="1047300" cy="1047300"/>
          </a:xfrm>
          <a:prstGeom prst="pie">
            <a:avLst>
              <a:gd fmla="val 16244635" name="adj1"/>
              <a:gd fmla="val 17854849"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45"/>
          <p:cNvSpPr/>
          <p:nvPr/>
        </p:nvSpPr>
        <p:spPr>
          <a:xfrm>
            <a:off x="3124788" y="2987042"/>
            <a:ext cx="1047300" cy="10473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45"/>
          <p:cNvSpPr/>
          <p:nvPr/>
        </p:nvSpPr>
        <p:spPr>
          <a:xfrm>
            <a:off x="3124788" y="2987042"/>
            <a:ext cx="1047300" cy="1047300"/>
          </a:xfrm>
          <a:prstGeom prst="pie">
            <a:avLst>
              <a:gd fmla="val 16244635" name="adj1"/>
              <a:gd fmla="val 20331221"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45"/>
          <p:cNvSpPr/>
          <p:nvPr/>
        </p:nvSpPr>
        <p:spPr>
          <a:xfrm>
            <a:off x="4961863" y="1224892"/>
            <a:ext cx="1047300" cy="10473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45"/>
          <p:cNvSpPr/>
          <p:nvPr/>
        </p:nvSpPr>
        <p:spPr>
          <a:xfrm>
            <a:off x="4961863" y="1224892"/>
            <a:ext cx="1047300" cy="1047300"/>
          </a:xfrm>
          <a:prstGeom prst="pie">
            <a:avLst>
              <a:gd fmla="val 16244635" name="adj1"/>
              <a:gd fmla="val 3934324"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45"/>
          <p:cNvSpPr/>
          <p:nvPr/>
        </p:nvSpPr>
        <p:spPr>
          <a:xfrm>
            <a:off x="4961863" y="2987042"/>
            <a:ext cx="1047300" cy="10473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45"/>
          <p:cNvSpPr/>
          <p:nvPr/>
        </p:nvSpPr>
        <p:spPr>
          <a:xfrm>
            <a:off x="4961863" y="2987042"/>
            <a:ext cx="1047300" cy="1047300"/>
          </a:xfrm>
          <a:prstGeom prst="pie">
            <a:avLst>
              <a:gd fmla="val 16244635" name="adj1"/>
              <a:gd fmla="val 1294753"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3" name="Shape 1253"/>
        <p:cNvGrpSpPr/>
        <p:nvPr/>
      </p:nvGrpSpPr>
      <p:grpSpPr>
        <a:xfrm>
          <a:off x="0" y="0"/>
          <a:ext cx="0" cy="0"/>
          <a:chOff x="0" y="0"/>
          <a:chExt cx="0" cy="0"/>
        </a:xfrm>
      </p:grpSpPr>
      <p:sp>
        <p:nvSpPr>
          <p:cNvPr id="1254" name="Google Shape;1254;p4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 </a:t>
            </a:r>
            <a:r>
              <a:rPr lang="en"/>
              <a:t>business conference infographics</a:t>
            </a:r>
            <a:endParaRPr/>
          </a:p>
        </p:txBody>
      </p:sp>
      <p:grpSp>
        <p:nvGrpSpPr>
          <p:cNvPr id="1255" name="Google Shape;1255;p46"/>
          <p:cNvGrpSpPr/>
          <p:nvPr/>
        </p:nvGrpSpPr>
        <p:grpSpPr>
          <a:xfrm>
            <a:off x="4564075" y="2067767"/>
            <a:ext cx="3859375" cy="643500"/>
            <a:chOff x="4339700" y="2112115"/>
            <a:chExt cx="3859375" cy="643500"/>
          </a:xfrm>
        </p:grpSpPr>
        <p:sp>
          <p:nvSpPr>
            <p:cNvPr id="1256" name="Google Shape;1256;p46"/>
            <p:cNvSpPr txBox="1"/>
            <p:nvPr/>
          </p:nvSpPr>
          <p:spPr>
            <a:xfrm>
              <a:off x="6101775" y="2112115"/>
              <a:ext cx="2097300" cy="643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accent2"/>
                  </a:solidFill>
                  <a:latin typeface="Open Sans"/>
                  <a:ea typeface="Open Sans"/>
                  <a:cs typeface="Open Sans"/>
                  <a:sym typeface="Open Sans"/>
                </a:rPr>
                <a:t>Jupiter is a gas giant and the biggest planet</a:t>
              </a:r>
              <a:endParaRPr>
                <a:solidFill>
                  <a:schemeClr val="accent2"/>
                </a:solidFill>
                <a:latin typeface="Open Sans"/>
                <a:ea typeface="Open Sans"/>
                <a:cs typeface="Open Sans"/>
                <a:sym typeface="Open Sans"/>
              </a:endParaRPr>
            </a:p>
          </p:txBody>
        </p:sp>
        <p:sp>
          <p:nvSpPr>
            <p:cNvPr id="1257" name="Google Shape;1257;p46"/>
            <p:cNvSpPr/>
            <p:nvPr/>
          </p:nvSpPr>
          <p:spPr>
            <a:xfrm>
              <a:off x="4339700" y="2239008"/>
              <a:ext cx="1762200" cy="3897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2200">
                  <a:solidFill>
                    <a:schemeClr val="accent2"/>
                  </a:solidFill>
                  <a:latin typeface="DM Serif Display"/>
                  <a:ea typeface="DM Serif Display"/>
                  <a:cs typeface="DM Serif Display"/>
                  <a:sym typeface="DM Serif Display"/>
                </a:rPr>
                <a:t>Software</a:t>
              </a:r>
              <a:endParaRPr sz="2200">
                <a:solidFill>
                  <a:schemeClr val="accent2"/>
                </a:solidFill>
                <a:latin typeface="DM Serif Display"/>
                <a:ea typeface="DM Serif Display"/>
                <a:cs typeface="DM Serif Display"/>
                <a:sym typeface="DM Serif Display"/>
              </a:endParaRPr>
            </a:p>
          </p:txBody>
        </p:sp>
      </p:grpSp>
      <p:grpSp>
        <p:nvGrpSpPr>
          <p:cNvPr id="1258" name="Google Shape;1258;p46"/>
          <p:cNvGrpSpPr/>
          <p:nvPr/>
        </p:nvGrpSpPr>
        <p:grpSpPr>
          <a:xfrm>
            <a:off x="4564075" y="1168400"/>
            <a:ext cx="3859375" cy="643500"/>
            <a:chOff x="4339700" y="1168400"/>
            <a:chExt cx="3859375" cy="643500"/>
          </a:xfrm>
        </p:grpSpPr>
        <p:sp>
          <p:nvSpPr>
            <p:cNvPr id="1259" name="Google Shape;1259;p46"/>
            <p:cNvSpPr txBox="1"/>
            <p:nvPr/>
          </p:nvSpPr>
          <p:spPr>
            <a:xfrm>
              <a:off x="6101775" y="1168400"/>
              <a:ext cx="2097300" cy="643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accent2"/>
                  </a:solidFill>
                  <a:latin typeface="Open Sans"/>
                  <a:ea typeface="Open Sans"/>
                  <a:cs typeface="Open Sans"/>
                  <a:sym typeface="Open Sans"/>
                </a:rPr>
                <a:t>Neptune is</a:t>
              </a:r>
              <a:r>
                <a:rPr lang="en">
                  <a:solidFill>
                    <a:schemeClr val="accent2"/>
                  </a:solidFill>
                  <a:latin typeface="Open Sans"/>
                  <a:ea typeface="Open Sans"/>
                  <a:cs typeface="Open Sans"/>
                  <a:sym typeface="Open Sans"/>
                </a:rPr>
                <a:t> very far away from us</a:t>
              </a:r>
              <a:endParaRPr>
                <a:solidFill>
                  <a:schemeClr val="accent2"/>
                </a:solidFill>
                <a:latin typeface="Open Sans"/>
                <a:ea typeface="Open Sans"/>
                <a:cs typeface="Open Sans"/>
                <a:sym typeface="Open Sans"/>
              </a:endParaRPr>
            </a:p>
          </p:txBody>
        </p:sp>
        <p:sp>
          <p:nvSpPr>
            <p:cNvPr id="1260" name="Google Shape;1260;p46"/>
            <p:cNvSpPr/>
            <p:nvPr/>
          </p:nvSpPr>
          <p:spPr>
            <a:xfrm>
              <a:off x="4339700" y="1295275"/>
              <a:ext cx="1762200" cy="3897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2200">
                  <a:solidFill>
                    <a:schemeClr val="accent2"/>
                  </a:solidFill>
                  <a:latin typeface="DM Serif Display"/>
                  <a:ea typeface="DM Serif Display"/>
                  <a:cs typeface="DM Serif Display"/>
                  <a:sym typeface="DM Serif Display"/>
                </a:rPr>
                <a:t>Coding</a:t>
              </a:r>
              <a:endParaRPr sz="2200">
                <a:solidFill>
                  <a:schemeClr val="accent2"/>
                </a:solidFill>
                <a:latin typeface="DM Serif Display"/>
                <a:ea typeface="DM Serif Display"/>
                <a:cs typeface="DM Serif Display"/>
                <a:sym typeface="DM Serif Display"/>
              </a:endParaRPr>
            </a:p>
          </p:txBody>
        </p:sp>
      </p:grpSp>
      <p:grpSp>
        <p:nvGrpSpPr>
          <p:cNvPr id="1261" name="Google Shape;1261;p46"/>
          <p:cNvGrpSpPr/>
          <p:nvPr/>
        </p:nvGrpSpPr>
        <p:grpSpPr>
          <a:xfrm>
            <a:off x="4564075" y="2967133"/>
            <a:ext cx="3859375" cy="643500"/>
            <a:chOff x="4339700" y="3055834"/>
            <a:chExt cx="3859375" cy="643500"/>
          </a:xfrm>
        </p:grpSpPr>
        <p:sp>
          <p:nvSpPr>
            <p:cNvPr id="1262" name="Google Shape;1262;p46"/>
            <p:cNvSpPr txBox="1"/>
            <p:nvPr/>
          </p:nvSpPr>
          <p:spPr>
            <a:xfrm>
              <a:off x="6101775" y="3055834"/>
              <a:ext cx="2097300" cy="643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accent2"/>
                  </a:solidFill>
                  <a:latin typeface="Open Sans"/>
                  <a:ea typeface="Open Sans"/>
                  <a:cs typeface="Open Sans"/>
                  <a:sym typeface="Open Sans"/>
                </a:rPr>
                <a:t>Mercury is the closest planet to the Sun</a:t>
              </a:r>
              <a:endParaRPr>
                <a:solidFill>
                  <a:schemeClr val="accent2"/>
                </a:solidFill>
                <a:latin typeface="Open Sans"/>
                <a:ea typeface="Open Sans"/>
                <a:cs typeface="Open Sans"/>
                <a:sym typeface="Open Sans"/>
              </a:endParaRPr>
            </a:p>
          </p:txBody>
        </p:sp>
        <p:sp>
          <p:nvSpPr>
            <p:cNvPr id="1263" name="Google Shape;1263;p46"/>
            <p:cNvSpPr/>
            <p:nvPr/>
          </p:nvSpPr>
          <p:spPr>
            <a:xfrm>
              <a:off x="4339700" y="3182742"/>
              <a:ext cx="1762200" cy="3897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accent2"/>
                  </a:solidFill>
                  <a:latin typeface="DM Serif Display"/>
                  <a:ea typeface="DM Serif Display"/>
                  <a:cs typeface="DM Serif Display"/>
                  <a:sym typeface="DM Serif Display"/>
                </a:rPr>
                <a:t>Sales</a:t>
              </a:r>
              <a:endParaRPr sz="2200">
                <a:solidFill>
                  <a:schemeClr val="accent2"/>
                </a:solidFill>
                <a:latin typeface="DM Serif Display"/>
                <a:ea typeface="DM Serif Display"/>
                <a:cs typeface="DM Serif Display"/>
                <a:sym typeface="DM Serif Display"/>
              </a:endParaRPr>
            </a:p>
          </p:txBody>
        </p:sp>
      </p:grpSp>
      <p:grpSp>
        <p:nvGrpSpPr>
          <p:cNvPr id="1264" name="Google Shape;1264;p46"/>
          <p:cNvGrpSpPr/>
          <p:nvPr/>
        </p:nvGrpSpPr>
        <p:grpSpPr>
          <a:xfrm>
            <a:off x="4564075" y="3866500"/>
            <a:ext cx="3859375" cy="643500"/>
            <a:chOff x="4339700" y="3997325"/>
            <a:chExt cx="3859375" cy="643500"/>
          </a:xfrm>
        </p:grpSpPr>
        <p:sp>
          <p:nvSpPr>
            <p:cNvPr id="1265" name="Google Shape;1265;p46"/>
            <p:cNvSpPr txBox="1"/>
            <p:nvPr/>
          </p:nvSpPr>
          <p:spPr>
            <a:xfrm>
              <a:off x="6101775" y="3997325"/>
              <a:ext cx="2097300" cy="643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accent2"/>
                  </a:solidFill>
                  <a:latin typeface="Open Sans"/>
                  <a:ea typeface="Open Sans"/>
                  <a:cs typeface="Open Sans"/>
                  <a:sym typeface="Open Sans"/>
                </a:rPr>
                <a:t>Venus has a beautiful name, but is hot</a:t>
              </a:r>
              <a:endParaRPr>
                <a:solidFill>
                  <a:schemeClr val="accent2"/>
                </a:solidFill>
                <a:latin typeface="Open Sans"/>
                <a:ea typeface="Open Sans"/>
                <a:cs typeface="Open Sans"/>
                <a:sym typeface="Open Sans"/>
              </a:endParaRPr>
            </a:p>
          </p:txBody>
        </p:sp>
        <p:sp>
          <p:nvSpPr>
            <p:cNvPr id="1266" name="Google Shape;1266;p46"/>
            <p:cNvSpPr/>
            <p:nvPr/>
          </p:nvSpPr>
          <p:spPr>
            <a:xfrm>
              <a:off x="4339700" y="4124225"/>
              <a:ext cx="1762200" cy="3897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2200">
                  <a:solidFill>
                    <a:schemeClr val="accent2"/>
                  </a:solidFill>
                  <a:latin typeface="DM Serif Display"/>
                  <a:ea typeface="DM Serif Display"/>
                  <a:cs typeface="DM Serif Display"/>
                  <a:sym typeface="DM Serif Display"/>
                </a:rPr>
                <a:t>Finances</a:t>
              </a:r>
              <a:endParaRPr sz="2200">
                <a:solidFill>
                  <a:schemeClr val="accent2"/>
                </a:solidFill>
                <a:latin typeface="DM Serif Display"/>
                <a:ea typeface="DM Serif Display"/>
                <a:cs typeface="DM Serif Display"/>
                <a:sym typeface="DM Serif Display"/>
              </a:endParaRPr>
            </a:p>
          </p:txBody>
        </p:sp>
      </p:grpSp>
      <p:cxnSp>
        <p:nvCxnSpPr>
          <p:cNvPr id="1267" name="Google Shape;1267;p46"/>
          <p:cNvCxnSpPr>
            <a:stCxn id="1268" idx="3"/>
            <a:endCxn id="1269" idx="2"/>
          </p:cNvCxnSpPr>
          <p:nvPr/>
        </p:nvCxnSpPr>
        <p:spPr>
          <a:xfrm rot="-5400000">
            <a:off x="1790750" y="1752763"/>
            <a:ext cx="704400" cy="1078800"/>
          </a:xfrm>
          <a:prstGeom prst="bentConnector2">
            <a:avLst/>
          </a:prstGeom>
          <a:noFill/>
          <a:ln cap="flat" cmpd="sng" w="9525">
            <a:solidFill>
              <a:schemeClr val="accent2"/>
            </a:solidFill>
            <a:prstDash val="solid"/>
            <a:round/>
            <a:headEnd len="med" w="med" type="none"/>
            <a:tailEnd len="med" w="med" type="none"/>
          </a:ln>
        </p:spPr>
      </p:cxnSp>
      <p:cxnSp>
        <p:nvCxnSpPr>
          <p:cNvPr id="1270" name="Google Shape;1270;p46"/>
          <p:cNvCxnSpPr>
            <a:stCxn id="1268" idx="1"/>
            <a:endCxn id="1271" idx="2"/>
          </p:cNvCxnSpPr>
          <p:nvPr/>
        </p:nvCxnSpPr>
        <p:spPr>
          <a:xfrm flipH="1" rot="-5400000">
            <a:off x="1790750" y="2846863"/>
            <a:ext cx="704400" cy="1078800"/>
          </a:xfrm>
          <a:prstGeom prst="bentConnector2">
            <a:avLst/>
          </a:prstGeom>
          <a:noFill/>
          <a:ln cap="flat" cmpd="sng" w="9525">
            <a:solidFill>
              <a:schemeClr val="accent2"/>
            </a:solidFill>
            <a:prstDash val="solid"/>
            <a:round/>
            <a:headEnd len="med" w="med" type="none"/>
            <a:tailEnd len="med" w="med" type="none"/>
          </a:ln>
        </p:spPr>
      </p:cxnSp>
      <p:cxnSp>
        <p:nvCxnSpPr>
          <p:cNvPr id="1272" name="Google Shape;1272;p46"/>
          <p:cNvCxnSpPr>
            <a:stCxn id="1269" idx="3"/>
            <a:endCxn id="1260" idx="1"/>
          </p:cNvCxnSpPr>
          <p:nvPr/>
        </p:nvCxnSpPr>
        <p:spPr>
          <a:xfrm rot="-5400000">
            <a:off x="3936263" y="1117238"/>
            <a:ext cx="255000" cy="1000500"/>
          </a:xfrm>
          <a:prstGeom prst="bentConnector2">
            <a:avLst/>
          </a:prstGeom>
          <a:noFill/>
          <a:ln cap="flat" cmpd="sng" w="9525">
            <a:solidFill>
              <a:schemeClr val="accent2"/>
            </a:solidFill>
            <a:prstDash val="solid"/>
            <a:round/>
            <a:headEnd len="med" w="med" type="none"/>
            <a:tailEnd len="med" w="med" type="none"/>
          </a:ln>
        </p:spPr>
      </p:cxnSp>
      <p:cxnSp>
        <p:nvCxnSpPr>
          <p:cNvPr id="1273" name="Google Shape;1273;p46"/>
          <p:cNvCxnSpPr>
            <a:stCxn id="1269" idx="1"/>
            <a:endCxn id="1257" idx="1"/>
          </p:cNvCxnSpPr>
          <p:nvPr/>
        </p:nvCxnSpPr>
        <p:spPr>
          <a:xfrm flipH="1" rot="-5400000">
            <a:off x="3936413" y="1761788"/>
            <a:ext cx="254700" cy="1000500"/>
          </a:xfrm>
          <a:prstGeom prst="bentConnector2">
            <a:avLst/>
          </a:prstGeom>
          <a:noFill/>
          <a:ln cap="flat" cmpd="sng" w="9525">
            <a:solidFill>
              <a:schemeClr val="accent2"/>
            </a:solidFill>
            <a:prstDash val="solid"/>
            <a:round/>
            <a:headEnd len="med" w="med" type="none"/>
            <a:tailEnd len="med" w="med" type="none"/>
          </a:ln>
        </p:spPr>
      </p:cxnSp>
      <p:cxnSp>
        <p:nvCxnSpPr>
          <p:cNvPr id="1274" name="Google Shape;1274;p46"/>
          <p:cNvCxnSpPr>
            <a:stCxn id="1271" idx="3"/>
            <a:endCxn id="1263" idx="1"/>
          </p:cNvCxnSpPr>
          <p:nvPr/>
        </p:nvCxnSpPr>
        <p:spPr>
          <a:xfrm rot="-5400000">
            <a:off x="3936413" y="2916113"/>
            <a:ext cx="254700" cy="1000500"/>
          </a:xfrm>
          <a:prstGeom prst="bentConnector2">
            <a:avLst/>
          </a:prstGeom>
          <a:noFill/>
          <a:ln cap="flat" cmpd="sng" w="9525">
            <a:solidFill>
              <a:schemeClr val="accent2"/>
            </a:solidFill>
            <a:prstDash val="solid"/>
            <a:round/>
            <a:headEnd len="med" w="med" type="none"/>
            <a:tailEnd len="med" w="med" type="none"/>
          </a:ln>
        </p:spPr>
      </p:cxnSp>
      <p:cxnSp>
        <p:nvCxnSpPr>
          <p:cNvPr id="1275" name="Google Shape;1275;p46"/>
          <p:cNvCxnSpPr>
            <a:stCxn id="1271" idx="1"/>
            <a:endCxn id="1266" idx="1"/>
          </p:cNvCxnSpPr>
          <p:nvPr/>
        </p:nvCxnSpPr>
        <p:spPr>
          <a:xfrm flipH="1" rot="-5400000">
            <a:off x="3936413" y="3560513"/>
            <a:ext cx="254700" cy="1000500"/>
          </a:xfrm>
          <a:prstGeom prst="bentConnector2">
            <a:avLst/>
          </a:prstGeom>
          <a:noFill/>
          <a:ln cap="flat" cmpd="sng" w="9525">
            <a:solidFill>
              <a:schemeClr val="accent2"/>
            </a:solidFill>
            <a:prstDash val="solid"/>
            <a:round/>
            <a:headEnd len="med" w="med" type="none"/>
            <a:tailEnd len="med" w="med" type="none"/>
          </a:ln>
        </p:spPr>
      </p:cxnSp>
      <p:sp>
        <p:nvSpPr>
          <p:cNvPr id="1268" name="Google Shape;1268;p46"/>
          <p:cNvSpPr/>
          <p:nvPr/>
        </p:nvSpPr>
        <p:spPr>
          <a:xfrm>
            <a:off x="722450" y="2644363"/>
            <a:ext cx="1762200" cy="389700"/>
          </a:xfrm>
          <a:prstGeom prst="round2DiagRect">
            <a:avLst>
              <a:gd fmla="val 0" name="adj1"/>
              <a:gd fmla="val 0" name="adj2"/>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accent2"/>
                </a:solidFill>
                <a:latin typeface="DM Serif Display"/>
                <a:ea typeface="DM Serif Display"/>
                <a:cs typeface="DM Serif Display"/>
                <a:sym typeface="DM Serif Display"/>
              </a:rPr>
              <a:t>Conference</a:t>
            </a:r>
            <a:endParaRPr sz="2200">
              <a:solidFill>
                <a:schemeClr val="accent2"/>
              </a:solidFill>
              <a:latin typeface="DM Serif Display"/>
              <a:ea typeface="DM Serif Display"/>
              <a:cs typeface="DM Serif Display"/>
              <a:sym typeface="DM Serif Display"/>
            </a:endParaRPr>
          </a:p>
        </p:txBody>
      </p:sp>
      <p:sp>
        <p:nvSpPr>
          <p:cNvPr id="1269" name="Google Shape;1269;p46"/>
          <p:cNvSpPr/>
          <p:nvPr/>
        </p:nvSpPr>
        <p:spPr>
          <a:xfrm>
            <a:off x="2682413" y="1744988"/>
            <a:ext cx="1762200" cy="389700"/>
          </a:xfrm>
          <a:prstGeom prst="round2DiagRect">
            <a:avLst>
              <a:gd fmla="val 0" name="adj1"/>
              <a:gd fmla="val 0" name="adj2"/>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accent2"/>
                </a:solidFill>
                <a:latin typeface="DM Serif Display"/>
                <a:ea typeface="DM Serif Display"/>
                <a:cs typeface="DM Serif Display"/>
                <a:sym typeface="DM Serif Display"/>
              </a:rPr>
              <a:t>Tech</a:t>
            </a:r>
            <a:endParaRPr sz="2200">
              <a:solidFill>
                <a:schemeClr val="accent2"/>
              </a:solidFill>
              <a:latin typeface="DM Serif Display"/>
              <a:ea typeface="DM Serif Display"/>
              <a:cs typeface="DM Serif Display"/>
              <a:sym typeface="DM Serif Display"/>
            </a:endParaRPr>
          </a:p>
        </p:txBody>
      </p:sp>
      <p:sp>
        <p:nvSpPr>
          <p:cNvPr id="1271" name="Google Shape;1271;p46"/>
          <p:cNvSpPr/>
          <p:nvPr/>
        </p:nvSpPr>
        <p:spPr>
          <a:xfrm>
            <a:off x="2682413" y="3543713"/>
            <a:ext cx="1762200" cy="389700"/>
          </a:xfrm>
          <a:prstGeom prst="round2DiagRect">
            <a:avLst>
              <a:gd fmla="val 0" name="adj1"/>
              <a:gd fmla="val 0" name="adj2"/>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accent2"/>
                </a:solidFill>
                <a:latin typeface="DM Serif Display"/>
                <a:ea typeface="DM Serif Display"/>
                <a:cs typeface="DM Serif Display"/>
                <a:sym typeface="DM Serif Display"/>
              </a:rPr>
              <a:t>Business</a:t>
            </a:r>
            <a:endParaRPr sz="2200">
              <a:solidFill>
                <a:schemeClr val="accent2"/>
              </a:solidFill>
              <a:latin typeface="DM Serif Display"/>
              <a:ea typeface="DM Serif Display"/>
              <a:cs typeface="DM Serif Display"/>
              <a:sym typeface="DM Serif Display"/>
            </a:endParaRPr>
          </a:p>
        </p:txBody>
      </p:sp>
      <p:grpSp>
        <p:nvGrpSpPr>
          <p:cNvPr id="1276" name="Google Shape;1276;p46"/>
          <p:cNvGrpSpPr/>
          <p:nvPr/>
        </p:nvGrpSpPr>
        <p:grpSpPr>
          <a:xfrm>
            <a:off x="2634194" y="2591589"/>
            <a:ext cx="674052" cy="495118"/>
            <a:chOff x="2278533" y="2937377"/>
            <a:chExt cx="346788" cy="254704"/>
          </a:xfrm>
        </p:grpSpPr>
        <p:sp>
          <p:nvSpPr>
            <p:cNvPr id="1277" name="Google Shape;1277;p46"/>
            <p:cNvSpPr/>
            <p:nvPr/>
          </p:nvSpPr>
          <p:spPr>
            <a:xfrm>
              <a:off x="2317557" y="2958607"/>
              <a:ext cx="270619" cy="184200"/>
            </a:xfrm>
            <a:custGeom>
              <a:rect b="b" l="l" r="r" t="t"/>
              <a:pathLst>
                <a:path extrusionOk="0" h="5787" w="8502">
                  <a:moveTo>
                    <a:pt x="2691" y="1179"/>
                  </a:moveTo>
                  <a:cubicBezTo>
                    <a:pt x="2882" y="1179"/>
                    <a:pt x="3049" y="1346"/>
                    <a:pt x="3049" y="1536"/>
                  </a:cubicBezTo>
                  <a:lnTo>
                    <a:pt x="3049" y="1881"/>
                  </a:lnTo>
                  <a:cubicBezTo>
                    <a:pt x="3049" y="2167"/>
                    <a:pt x="2810" y="2405"/>
                    <a:pt x="2525" y="2405"/>
                  </a:cubicBezTo>
                  <a:cubicBezTo>
                    <a:pt x="2227" y="2405"/>
                    <a:pt x="1989" y="2167"/>
                    <a:pt x="1989" y="1881"/>
                  </a:cubicBezTo>
                  <a:lnTo>
                    <a:pt x="1989" y="1536"/>
                  </a:lnTo>
                  <a:cubicBezTo>
                    <a:pt x="1989" y="1346"/>
                    <a:pt x="2156" y="1179"/>
                    <a:pt x="2346" y="1179"/>
                  </a:cubicBezTo>
                  <a:close/>
                  <a:moveTo>
                    <a:pt x="6787" y="1036"/>
                  </a:moveTo>
                  <a:cubicBezTo>
                    <a:pt x="6894" y="1036"/>
                    <a:pt x="6966" y="1108"/>
                    <a:pt x="6966" y="1215"/>
                  </a:cubicBezTo>
                  <a:lnTo>
                    <a:pt x="6966" y="1715"/>
                  </a:lnTo>
                  <a:cubicBezTo>
                    <a:pt x="6966" y="1774"/>
                    <a:pt x="6930" y="1834"/>
                    <a:pt x="6871" y="1870"/>
                  </a:cubicBezTo>
                  <a:cubicBezTo>
                    <a:pt x="6835" y="1893"/>
                    <a:pt x="6799" y="1941"/>
                    <a:pt x="6799" y="2000"/>
                  </a:cubicBezTo>
                  <a:lnTo>
                    <a:pt x="6799" y="2251"/>
                  </a:lnTo>
                  <a:cubicBezTo>
                    <a:pt x="6799" y="2334"/>
                    <a:pt x="6847" y="2381"/>
                    <a:pt x="6918" y="2405"/>
                  </a:cubicBezTo>
                  <a:lnTo>
                    <a:pt x="7335" y="2512"/>
                  </a:lnTo>
                  <a:cubicBezTo>
                    <a:pt x="7406" y="2524"/>
                    <a:pt x="7466" y="2596"/>
                    <a:pt x="7466" y="2691"/>
                  </a:cubicBezTo>
                  <a:lnTo>
                    <a:pt x="7466" y="2727"/>
                  </a:lnTo>
                  <a:lnTo>
                    <a:pt x="5739" y="2727"/>
                  </a:lnTo>
                  <a:lnTo>
                    <a:pt x="5739" y="2691"/>
                  </a:lnTo>
                  <a:cubicBezTo>
                    <a:pt x="5739" y="2596"/>
                    <a:pt x="5799" y="2536"/>
                    <a:pt x="5870" y="2512"/>
                  </a:cubicBezTo>
                  <a:lnTo>
                    <a:pt x="6287" y="2405"/>
                  </a:lnTo>
                  <a:cubicBezTo>
                    <a:pt x="6370" y="2381"/>
                    <a:pt x="6406" y="2334"/>
                    <a:pt x="6406" y="2251"/>
                  </a:cubicBezTo>
                  <a:lnTo>
                    <a:pt x="6406" y="2000"/>
                  </a:lnTo>
                  <a:cubicBezTo>
                    <a:pt x="6430" y="1941"/>
                    <a:pt x="6394" y="1893"/>
                    <a:pt x="6359" y="1870"/>
                  </a:cubicBezTo>
                  <a:cubicBezTo>
                    <a:pt x="6299" y="1834"/>
                    <a:pt x="6263" y="1774"/>
                    <a:pt x="6263" y="1715"/>
                  </a:cubicBezTo>
                  <a:lnTo>
                    <a:pt x="6263" y="1215"/>
                  </a:lnTo>
                  <a:cubicBezTo>
                    <a:pt x="6263" y="1108"/>
                    <a:pt x="6335" y="1036"/>
                    <a:pt x="6442" y="1036"/>
                  </a:cubicBezTo>
                  <a:close/>
                  <a:moveTo>
                    <a:pt x="8144" y="334"/>
                  </a:moveTo>
                  <a:lnTo>
                    <a:pt x="8144" y="2751"/>
                  </a:lnTo>
                  <a:lnTo>
                    <a:pt x="7787" y="2751"/>
                  </a:lnTo>
                  <a:lnTo>
                    <a:pt x="7787" y="2703"/>
                  </a:lnTo>
                  <a:cubicBezTo>
                    <a:pt x="7787" y="2477"/>
                    <a:pt x="7633" y="2274"/>
                    <a:pt x="7406" y="2215"/>
                  </a:cubicBezTo>
                  <a:lnTo>
                    <a:pt x="7109" y="2131"/>
                  </a:lnTo>
                  <a:lnTo>
                    <a:pt x="7109" y="2096"/>
                  </a:lnTo>
                  <a:cubicBezTo>
                    <a:pt x="7216" y="2000"/>
                    <a:pt x="7275" y="1870"/>
                    <a:pt x="7275" y="1715"/>
                  </a:cubicBezTo>
                  <a:lnTo>
                    <a:pt x="7275" y="1215"/>
                  </a:lnTo>
                  <a:cubicBezTo>
                    <a:pt x="7275" y="929"/>
                    <a:pt x="7049" y="703"/>
                    <a:pt x="6775" y="703"/>
                  </a:cubicBezTo>
                  <a:lnTo>
                    <a:pt x="6430" y="703"/>
                  </a:lnTo>
                  <a:cubicBezTo>
                    <a:pt x="6144" y="703"/>
                    <a:pt x="5918" y="929"/>
                    <a:pt x="5918" y="1215"/>
                  </a:cubicBezTo>
                  <a:lnTo>
                    <a:pt x="5918" y="1715"/>
                  </a:lnTo>
                  <a:cubicBezTo>
                    <a:pt x="5918" y="1870"/>
                    <a:pt x="5978" y="2000"/>
                    <a:pt x="6085" y="2096"/>
                  </a:cubicBezTo>
                  <a:lnTo>
                    <a:pt x="6085" y="2131"/>
                  </a:lnTo>
                  <a:lnTo>
                    <a:pt x="5787" y="2215"/>
                  </a:lnTo>
                  <a:cubicBezTo>
                    <a:pt x="5561" y="2274"/>
                    <a:pt x="5418" y="2465"/>
                    <a:pt x="5418" y="2703"/>
                  </a:cubicBezTo>
                  <a:lnTo>
                    <a:pt x="5418" y="2751"/>
                  </a:lnTo>
                  <a:lnTo>
                    <a:pt x="5061" y="2751"/>
                  </a:lnTo>
                  <a:lnTo>
                    <a:pt x="5061" y="334"/>
                  </a:lnTo>
                  <a:close/>
                  <a:moveTo>
                    <a:pt x="2691" y="2715"/>
                  </a:moveTo>
                  <a:lnTo>
                    <a:pt x="2691" y="2786"/>
                  </a:lnTo>
                  <a:cubicBezTo>
                    <a:pt x="2703" y="2846"/>
                    <a:pt x="2727" y="2905"/>
                    <a:pt x="2751" y="2965"/>
                  </a:cubicBezTo>
                  <a:lnTo>
                    <a:pt x="2525" y="3191"/>
                  </a:lnTo>
                  <a:lnTo>
                    <a:pt x="2513" y="3191"/>
                  </a:lnTo>
                  <a:lnTo>
                    <a:pt x="2287" y="2965"/>
                  </a:lnTo>
                  <a:cubicBezTo>
                    <a:pt x="2322" y="2929"/>
                    <a:pt x="2334" y="2870"/>
                    <a:pt x="2334" y="2810"/>
                  </a:cubicBezTo>
                  <a:lnTo>
                    <a:pt x="2334" y="2715"/>
                  </a:lnTo>
                  <a:close/>
                  <a:moveTo>
                    <a:pt x="3037" y="3143"/>
                  </a:moveTo>
                  <a:lnTo>
                    <a:pt x="3346" y="3263"/>
                  </a:lnTo>
                  <a:cubicBezTo>
                    <a:pt x="3477" y="3310"/>
                    <a:pt x="3572" y="3441"/>
                    <a:pt x="3572" y="3596"/>
                  </a:cubicBezTo>
                  <a:lnTo>
                    <a:pt x="3572" y="4608"/>
                  </a:lnTo>
                  <a:cubicBezTo>
                    <a:pt x="3572" y="4715"/>
                    <a:pt x="3501" y="4787"/>
                    <a:pt x="3394" y="4787"/>
                  </a:cubicBezTo>
                  <a:lnTo>
                    <a:pt x="2691" y="4787"/>
                  </a:lnTo>
                  <a:lnTo>
                    <a:pt x="2691" y="4596"/>
                  </a:lnTo>
                  <a:lnTo>
                    <a:pt x="3049" y="4596"/>
                  </a:lnTo>
                  <a:cubicBezTo>
                    <a:pt x="3144" y="4596"/>
                    <a:pt x="3215" y="4513"/>
                    <a:pt x="3215" y="4429"/>
                  </a:cubicBezTo>
                  <a:lnTo>
                    <a:pt x="3215" y="3917"/>
                  </a:lnTo>
                  <a:cubicBezTo>
                    <a:pt x="3215" y="3834"/>
                    <a:pt x="3144" y="3763"/>
                    <a:pt x="3049" y="3763"/>
                  </a:cubicBezTo>
                  <a:cubicBezTo>
                    <a:pt x="2965" y="3763"/>
                    <a:pt x="2882" y="3834"/>
                    <a:pt x="2882" y="3917"/>
                  </a:cubicBezTo>
                  <a:lnTo>
                    <a:pt x="2882" y="4275"/>
                  </a:lnTo>
                  <a:lnTo>
                    <a:pt x="2191" y="4275"/>
                  </a:lnTo>
                  <a:lnTo>
                    <a:pt x="2191" y="3917"/>
                  </a:lnTo>
                  <a:cubicBezTo>
                    <a:pt x="2191" y="3834"/>
                    <a:pt x="2108" y="3763"/>
                    <a:pt x="2025" y="3763"/>
                  </a:cubicBezTo>
                  <a:cubicBezTo>
                    <a:pt x="1929" y="3763"/>
                    <a:pt x="1858" y="3834"/>
                    <a:pt x="1858" y="3917"/>
                  </a:cubicBezTo>
                  <a:lnTo>
                    <a:pt x="1858" y="4429"/>
                  </a:lnTo>
                  <a:cubicBezTo>
                    <a:pt x="1858" y="4513"/>
                    <a:pt x="1929" y="4596"/>
                    <a:pt x="2025" y="4596"/>
                  </a:cubicBezTo>
                  <a:lnTo>
                    <a:pt x="2382" y="4596"/>
                  </a:lnTo>
                  <a:lnTo>
                    <a:pt x="2382" y="4787"/>
                  </a:lnTo>
                  <a:lnTo>
                    <a:pt x="1679" y="4787"/>
                  </a:lnTo>
                  <a:cubicBezTo>
                    <a:pt x="1572" y="4787"/>
                    <a:pt x="1501" y="4715"/>
                    <a:pt x="1501" y="4608"/>
                  </a:cubicBezTo>
                  <a:lnTo>
                    <a:pt x="1501" y="3596"/>
                  </a:lnTo>
                  <a:lnTo>
                    <a:pt x="1489" y="3596"/>
                  </a:lnTo>
                  <a:cubicBezTo>
                    <a:pt x="1489" y="3441"/>
                    <a:pt x="1572" y="3310"/>
                    <a:pt x="1715" y="3263"/>
                  </a:cubicBezTo>
                  <a:lnTo>
                    <a:pt x="2025" y="3143"/>
                  </a:lnTo>
                  <a:lnTo>
                    <a:pt x="2287" y="3417"/>
                  </a:lnTo>
                  <a:cubicBezTo>
                    <a:pt x="2346" y="3477"/>
                    <a:pt x="2441" y="3501"/>
                    <a:pt x="2525" y="3501"/>
                  </a:cubicBezTo>
                  <a:cubicBezTo>
                    <a:pt x="2620" y="3501"/>
                    <a:pt x="2691" y="3477"/>
                    <a:pt x="2763" y="3417"/>
                  </a:cubicBezTo>
                  <a:lnTo>
                    <a:pt x="3037" y="3143"/>
                  </a:lnTo>
                  <a:close/>
                  <a:moveTo>
                    <a:pt x="4727" y="4763"/>
                  </a:moveTo>
                  <a:lnTo>
                    <a:pt x="4727" y="5465"/>
                  </a:lnTo>
                  <a:lnTo>
                    <a:pt x="298" y="5465"/>
                  </a:lnTo>
                  <a:lnTo>
                    <a:pt x="298" y="4763"/>
                  </a:lnTo>
                  <a:lnTo>
                    <a:pt x="1191" y="4763"/>
                  </a:lnTo>
                  <a:cubicBezTo>
                    <a:pt x="1251" y="4965"/>
                    <a:pt x="1441" y="5108"/>
                    <a:pt x="1667" y="5108"/>
                  </a:cubicBezTo>
                  <a:lnTo>
                    <a:pt x="3358" y="5108"/>
                  </a:lnTo>
                  <a:cubicBezTo>
                    <a:pt x="3584" y="5108"/>
                    <a:pt x="3763" y="4965"/>
                    <a:pt x="3834" y="4763"/>
                  </a:cubicBezTo>
                  <a:close/>
                  <a:moveTo>
                    <a:pt x="6763" y="3775"/>
                  </a:moveTo>
                  <a:cubicBezTo>
                    <a:pt x="6871" y="3775"/>
                    <a:pt x="6942" y="3846"/>
                    <a:pt x="6942" y="3953"/>
                  </a:cubicBezTo>
                  <a:lnTo>
                    <a:pt x="6942" y="4453"/>
                  </a:lnTo>
                  <a:cubicBezTo>
                    <a:pt x="6942" y="4513"/>
                    <a:pt x="6918" y="4572"/>
                    <a:pt x="6859" y="4608"/>
                  </a:cubicBezTo>
                  <a:cubicBezTo>
                    <a:pt x="6811" y="4632"/>
                    <a:pt x="6787" y="4679"/>
                    <a:pt x="6787" y="4739"/>
                  </a:cubicBezTo>
                  <a:lnTo>
                    <a:pt x="6787" y="4989"/>
                  </a:lnTo>
                  <a:cubicBezTo>
                    <a:pt x="6787" y="5060"/>
                    <a:pt x="6823" y="5120"/>
                    <a:pt x="6906" y="5144"/>
                  </a:cubicBezTo>
                  <a:lnTo>
                    <a:pt x="7323" y="5251"/>
                  </a:lnTo>
                  <a:cubicBezTo>
                    <a:pt x="7394" y="5263"/>
                    <a:pt x="7454" y="5334"/>
                    <a:pt x="7454" y="5429"/>
                  </a:cubicBezTo>
                  <a:lnTo>
                    <a:pt x="7454" y="5465"/>
                  </a:lnTo>
                  <a:lnTo>
                    <a:pt x="5739" y="5465"/>
                  </a:lnTo>
                  <a:lnTo>
                    <a:pt x="5739" y="5429"/>
                  </a:lnTo>
                  <a:cubicBezTo>
                    <a:pt x="5739" y="5334"/>
                    <a:pt x="5799" y="5275"/>
                    <a:pt x="5882" y="5251"/>
                  </a:cubicBezTo>
                  <a:lnTo>
                    <a:pt x="6287" y="5144"/>
                  </a:lnTo>
                  <a:cubicBezTo>
                    <a:pt x="6370" y="5120"/>
                    <a:pt x="6406" y="5060"/>
                    <a:pt x="6406" y="4989"/>
                  </a:cubicBezTo>
                  <a:lnTo>
                    <a:pt x="6406" y="4739"/>
                  </a:lnTo>
                  <a:cubicBezTo>
                    <a:pt x="6406" y="4679"/>
                    <a:pt x="6382" y="4632"/>
                    <a:pt x="6335" y="4608"/>
                  </a:cubicBezTo>
                  <a:cubicBezTo>
                    <a:pt x="6275" y="4572"/>
                    <a:pt x="6251" y="4513"/>
                    <a:pt x="6251" y="4453"/>
                  </a:cubicBezTo>
                  <a:lnTo>
                    <a:pt x="6251" y="3953"/>
                  </a:lnTo>
                  <a:cubicBezTo>
                    <a:pt x="6251" y="3846"/>
                    <a:pt x="6323" y="3775"/>
                    <a:pt x="6430" y="3775"/>
                  </a:cubicBezTo>
                  <a:close/>
                  <a:moveTo>
                    <a:pt x="8156" y="3060"/>
                  </a:moveTo>
                  <a:lnTo>
                    <a:pt x="8156" y="5465"/>
                  </a:lnTo>
                  <a:lnTo>
                    <a:pt x="7799" y="5465"/>
                  </a:lnTo>
                  <a:lnTo>
                    <a:pt x="7799" y="5429"/>
                  </a:lnTo>
                  <a:cubicBezTo>
                    <a:pt x="7799" y="5203"/>
                    <a:pt x="7644" y="4989"/>
                    <a:pt x="7430" y="4929"/>
                  </a:cubicBezTo>
                  <a:lnTo>
                    <a:pt x="7132" y="4858"/>
                  </a:lnTo>
                  <a:lnTo>
                    <a:pt x="7132" y="4810"/>
                  </a:lnTo>
                  <a:cubicBezTo>
                    <a:pt x="7228" y="4727"/>
                    <a:pt x="7287" y="4596"/>
                    <a:pt x="7287" y="4441"/>
                  </a:cubicBezTo>
                  <a:lnTo>
                    <a:pt x="7287" y="3941"/>
                  </a:lnTo>
                  <a:cubicBezTo>
                    <a:pt x="7287" y="3655"/>
                    <a:pt x="7073" y="3429"/>
                    <a:pt x="6787" y="3429"/>
                  </a:cubicBezTo>
                  <a:lnTo>
                    <a:pt x="6442" y="3429"/>
                  </a:lnTo>
                  <a:cubicBezTo>
                    <a:pt x="6156" y="3429"/>
                    <a:pt x="5942" y="3655"/>
                    <a:pt x="5942" y="3941"/>
                  </a:cubicBezTo>
                  <a:lnTo>
                    <a:pt x="5942" y="4441"/>
                  </a:lnTo>
                  <a:cubicBezTo>
                    <a:pt x="5942" y="4596"/>
                    <a:pt x="6001" y="4727"/>
                    <a:pt x="6097" y="4810"/>
                  </a:cubicBezTo>
                  <a:lnTo>
                    <a:pt x="6097" y="4858"/>
                  </a:lnTo>
                  <a:lnTo>
                    <a:pt x="5799" y="4929"/>
                  </a:lnTo>
                  <a:cubicBezTo>
                    <a:pt x="5585" y="4989"/>
                    <a:pt x="5430" y="5191"/>
                    <a:pt x="5430" y="5429"/>
                  </a:cubicBezTo>
                  <a:lnTo>
                    <a:pt x="5430" y="5465"/>
                  </a:lnTo>
                  <a:lnTo>
                    <a:pt x="5073" y="5465"/>
                  </a:lnTo>
                  <a:lnTo>
                    <a:pt x="5073" y="3060"/>
                  </a:lnTo>
                  <a:close/>
                  <a:moveTo>
                    <a:pt x="167" y="0"/>
                  </a:moveTo>
                  <a:cubicBezTo>
                    <a:pt x="72" y="0"/>
                    <a:pt x="1" y="84"/>
                    <a:pt x="1" y="167"/>
                  </a:cubicBezTo>
                  <a:lnTo>
                    <a:pt x="1" y="5620"/>
                  </a:lnTo>
                  <a:cubicBezTo>
                    <a:pt x="1" y="5703"/>
                    <a:pt x="72" y="5787"/>
                    <a:pt x="167" y="5787"/>
                  </a:cubicBezTo>
                  <a:lnTo>
                    <a:pt x="8335" y="5787"/>
                  </a:lnTo>
                  <a:cubicBezTo>
                    <a:pt x="8418" y="5787"/>
                    <a:pt x="8502" y="5703"/>
                    <a:pt x="8502" y="5620"/>
                  </a:cubicBezTo>
                  <a:lnTo>
                    <a:pt x="8502" y="167"/>
                  </a:lnTo>
                  <a:cubicBezTo>
                    <a:pt x="8466" y="84"/>
                    <a:pt x="8395" y="24"/>
                    <a:pt x="8311" y="24"/>
                  </a:cubicBezTo>
                  <a:lnTo>
                    <a:pt x="1334" y="24"/>
                  </a:lnTo>
                  <a:cubicBezTo>
                    <a:pt x="1251" y="24"/>
                    <a:pt x="1167" y="95"/>
                    <a:pt x="1167" y="191"/>
                  </a:cubicBezTo>
                  <a:cubicBezTo>
                    <a:pt x="1167" y="274"/>
                    <a:pt x="1251" y="346"/>
                    <a:pt x="1334" y="346"/>
                  </a:cubicBezTo>
                  <a:lnTo>
                    <a:pt x="4763" y="346"/>
                  </a:lnTo>
                  <a:lnTo>
                    <a:pt x="4763" y="4453"/>
                  </a:lnTo>
                  <a:lnTo>
                    <a:pt x="3882" y="4453"/>
                  </a:lnTo>
                  <a:lnTo>
                    <a:pt x="3882" y="3608"/>
                  </a:lnTo>
                  <a:cubicBezTo>
                    <a:pt x="3882" y="3346"/>
                    <a:pt x="3703" y="3084"/>
                    <a:pt x="3453" y="2977"/>
                  </a:cubicBezTo>
                  <a:lnTo>
                    <a:pt x="3037" y="2822"/>
                  </a:lnTo>
                  <a:lnTo>
                    <a:pt x="3037" y="2798"/>
                  </a:lnTo>
                  <a:lnTo>
                    <a:pt x="3037" y="2572"/>
                  </a:lnTo>
                  <a:cubicBezTo>
                    <a:pt x="3239" y="2417"/>
                    <a:pt x="3382" y="2167"/>
                    <a:pt x="3382" y="1893"/>
                  </a:cubicBezTo>
                  <a:lnTo>
                    <a:pt x="3382" y="1560"/>
                  </a:lnTo>
                  <a:cubicBezTo>
                    <a:pt x="3382" y="1179"/>
                    <a:pt x="3084" y="881"/>
                    <a:pt x="2703" y="881"/>
                  </a:cubicBezTo>
                  <a:lnTo>
                    <a:pt x="2370" y="881"/>
                  </a:lnTo>
                  <a:cubicBezTo>
                    <a:pt x="1989" y="881"/>
                    <a:pt x="1691" y="1179"/>
                    <a:pt x="1691" y="1560"/>
                  </a:cubicBezTo>
                  <a:lnTo>
                    <a:pt x="1691" y="1893"/>
                  </a:lnTo>
                  <a:cubicBezTo>
                    <a:pt x="1691" y="2179"/>
                    <a:pt x="1834" y="2417"/>
                    <a:pt x="2037" y="2572"/>
                  </a:cubicBezTo>
                  <a:lnTo>
                    <a:pt x="2037" y="2810"/>
                  </a:lnTo>
                  <a:lnTo>
                    <a:pt x="2037" y="2822"/>
                  </a:lnTo>
                  <a:lnTo>
                    <a:pt x="1620" y="2989"/>
                  </a:lnTo>
                  <a:cubicBezTo>
                    <a:pt x="1370" y="3084"/>
                    <a:pt x="1191" y="3346"/>
                    <a:pt x="1191" y="3608"/>
                  </a:cubicBezTo>
                  <a:lnTo>
                    <a:pt x="1191" y="4453"/>
                  </a:lnTo>
                  <a:lnTo>
                    <a:pt x="310" y="4453"/>
                  </a:lnTo>
                  <a:lnTo>
                    <a:pt x="310" y="334"/>
                  </a:lnTo>
                  <a:lnTo>
                    <a:pt x="667" y="334"/>
                  </a:lnTo>
                  <a:cubicBezTo>
                    <a:pt x="763" y="334"/>
                    <a:pt x="834" y="262"/>
                    <a:pt x="834" y="167"/>
                  </a:cubicBezTo>
                  <a:cubicBezTo>
                    <a:pt x="834" y="84"/>
                    <a:pt x="763" y="0"/>
                    <a:pt x="66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46"/>
            <p:cNvSpPr/>
            <p:nvPr/>
          </p:nvSpPr>
          <p:spPr>
            <a:xfrm>
              <a:off x="2278533" y="2937377"/>
              <a:ext cx="346788" cy="254704"/>
            </a:xfrm>
            <a:custGeom>
              <a:rect b="b" l="l" r="r" t="t"/>
              <a:pathLst>
                <a:path extrusionOk="0" h="8002" w="10895">
                  <a:moveTo>
                    <a:pt x="9871" y="310"/>
                  </a:moveTo>
                  <a:cubicBezTo>
                    <a:pt x="9978" y="310"/>
                    <a:pt x="10049" y="393"/>
                    <a:pt x="10049" y="489"/>
                  </a:cubicBezTo>
                  <a:lnTo>
                    <a:pt x="10049" y="6799"/>
                  </a:lnTo>
                  <a:lnTo>
                    <a:pt x="9692" y="6799"/>
                  </a:lnTo>
                  <a:cubicBezTo>
                    <a:pt x="9609" y="6799"/>
                    <a:pt x="9525" y="6882"/>
                    <a:pt x="9525" y="6966"/>
                  </a:cubicBezTo>
                  <a:cubicBezTo>
                    <a:pt x="9525" y="7061"/>
                    <a:pt x="9609" y="7132"/>
                    <a:pt x="9692" y="7132"/>
                  </a:cubicBezTo>
                  <a:lnTo>
                    <a:pt x="10537" y="7132"/>
                  </a:lnTo>
                  <a:cubicBezTo>
                    <a:pt x="10537" y="7132"/>
                    <a:pt x="10561" y="7132"/>
                    <a:pt x="10561" y="7144"/>
                  </a:cubicBezTo>
                  <a:lnTo>
                    <a:pt x="10561" y="7490"/>
                  </a:lnTo>
                  <a:cubicBezTo>
                    <a:pt x="10573" y="7585"/>
                    <a:pt x="10478" y="7668"/>
                    <a:pt x="10394" y="7668"/>
                  </a:cubicBezTo>
                  <a:lnTo>
                    <a:pt x="512" y="7668"/>
                  </a:lnTo>
                  <a:cubicBezTo>
                    <a:pt x="405" y="7668"/>
                    <a:pt x="334" y="7597"/>
                    <a:pt x="334" y="7490"/>
                  </a:cubicBezTo>
                  <a:lnTo>
                    <a:pt x="334" y="7144"/>
                  </a:lnTo>
                  <a:cubicBezTo>
                    <a:pt x="334" y="7144"/>
                    <a:pt x="334" y="7132"/>
                    <a:pt x="346" y="7132"/>
                  </a:cubicBezTo>
                  <a:lnTo>
                    <a:pt x="9037" y="7132"/>
                  </a:lnTo>
                  <a:cubicBezTo>
                    <a:pt x="9132" y="7132"/>
                    <a:pt x="9204" y="7061"/>
                    <a:pt x="9204" y="6966"/>
                  </a:cubicBezTo>
                  <a:cubicBezTo>
                    <a:pt x="9204" y="6882"/>
                    <a:pt x="9132" y="6799"/>
                    <a:pt x="9037" y="6799"/>
                  </a:cubicBezTo>
                  <a:lnTo>
                    <a:pt x="858" y="6799"/>
                  </a:lnTo>
                  <a:lnTo>
                    <a:pt x="858" y="489"/>
                  </a:lnTo>
                  <a:cubicBezTo>
                    <a:pt x="858" y="393"/>
                    <a:pt x="929" y="310"/>
                    <a:pt x="1036" y="310"/>
                  </a:cubicBezTo>
                  <a:close/>
                  <a:moveTo>
                    <a:pt x="1012" y="0"/>
                  </a:moveTo>
                  <a:cubicBezTo>
                    <a:pt x="738" y="0"/>
                    <a:pt x="512" y="227"/>
                    <a:pt x="512" y="512"/>
                  </a:cubicBezTo>
                  <a:lnTo>
                    <a:pt x="512" y="6823"/>
                  </a:lnTo>
                  <a:lnTo>
                    <a:pt x="334" y="6823"/>
                  </a:lnTo>
                  <a:cubicBezTo>
                    <a:pt x="155" y="6823"/>
                    <a:pt x="0" y="6966"/>
                    <a:pt x="0" y="7144"/>
                  </a:cubicBezTo>
                  <a:lnTo>
                    <a:pt x="0" y="7490"/>
                  </a:lnTo>
                  <a:cubicBezTo>
                    <a:pt x="0" y="7775"/>
                    <a:pt x="226" y="8001"/>
                    <a:pt x="512" y="8001"/>
                  </a:cubicBezTo>
                  <a:lnTo>
                    <a:pt x="10394" y="8001"/>
                  </a:lnTo>
                  <a:cubicBezTo>
                    <a:pt x="10680" y="8001"/>
                    <a:pt x="10894" y="7775"/>
                    <a:pt x="10894" y="7490"/>
                  </a:cubicBezTo>
                  <a:lnTo>
                    <a:pt x="10894" y="7144"/>
                  </a:lnTo>
                  <a:cubicBezTo>
                    <a:pt x="10883" y="6966"/>
                    <a:pt x="10728" y="6823"/>
                    <a:pt x="10561" y="6823"/>
                  </a:cubicBezTo>
                  <a:lnTo>
                    <a:pt x="10383" y="6823"/>
                  </a:lnTo>
                  <a:lnTo>
                    <a:pt x="10383" y="512"/>
                  </a:lnTo>
                  <a:cubicBezTo>
                    <a:pt x="10383" y="227"/>
                    <a:pt x="10156" y="0"/>
                    <a:pt x="98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282" name="Shape 1282"/>
        <p:cNvGrpSpPr/>
        <p:nvPr/>
      </p:nvGrpSpPr>
      <p:grpSpPr>
        <a:xfrm>
          <a:off x="0" y="0"/>
          <a:ext cx="0" cy="0"/>
          <a:chOff x="0" y="0"/>
          <a:chExt cx="0" cy="0"/>
        </a:xfrm>
      </p:grpSpPr>
      <p:sp>
        <p:nvSpPr>
          <p:cNvPr id="1283" name="Google Shape;1283;p47"/>
          <p:cNvSpPr txBox="1"/>
          <p:nvPr/>
        </p:nvSpPr>
        <p:spPr>
          <a:xfrm>
            <a:off x="1048350" y="323850"/>
            <a:ext cx="7047300" cy="4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Instructions for use</a:t>
            </a:r>
            <a:endParaRPr sz="2400">
              <a:solidFill>
                <a:srgbClr val="FFFFFF"/>
              </a:solidFill>
            </a:endParaRPr>
          </a:p>
        </p:txBody>
      </p:sp>
      <p:sp>
        <p:nvSpPr>
          <p:cNvPr id="1284" name="Google Shape;1284;p47"/>
          <p:cNvSpPr txBox="1"/>
          <p:nvPr/>
        </p:nvSpPr>
        <p:spPr>
          <a:xfrm>
            <a:off x="1048350" y="4314290"/>
            <a:ext cx="7047300" cy="440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00">
                <a:solidFill>
                  <a:srgbClr val="FFFFFF"/>
                </a:solidFill>
              </a:rPr>
              <a:t>For more information about editing slides, please read</a:t>
            </a:r>
            <a:r>
              <a:rPr lang="en" sz="900">
                <a:solidFill>
                  <a:srgbClr val="FFFFFF"/>
                </a:solidFill>
              </a:rPr>
              <a:t> </a:t>
            </a:r>
            <a:r>
              <a:rPr lang="en" sz="1000">
                <a:solidFill>
                  <a:srgbClr val="FFFFFF"/>
                </a:solidFill>
              </a:rPr>
              <a:t>our FAQs or visit our blog:</a:t>
            </a:r>
            <a:endParaRPr sz="1000">
              <a:solidFill>
                <a:srgbClr val="FFFFFF"/>
              </a:solidFill>
            </a:endParaRPr>
          </a:p>
          <a:p>
            <a:pPr indent="0" lvl="0" marL="0" rtl="0" algn="ctr">
              <a:lnSpc>
                <a:spcPct val="115000"/>
              </a:lnSpc>
              <a:spcBef>
                <a:spcPts val="0"/>
              </a:spcBef>
              <a:spcAft>
                <a:spcPts val="0"/>
              </a:spcAft>
              <a:buNone/>
            </a:pPr>
            <a:r>
              <a:rPr lang="en" sz="1000" u="sng">
                <a:solidFill>
                  <a:srgbClr val="869FB2"/>
                </a:solidFill>
                <a:hlinkClick r:id="rId3">
                  <a:extLst>
                    <a:ext uri="{A12FA001-AC4F-418D-AE19-62706E023703}">
                      <ahyp:hlinkCl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4">
                  <a:extLst>
                    <a:ext uri="{A12FA001-AC4F-418D-AE19-62706E023703}">
                      <ahyp:hlinkClr val="tx"/>
                    </a:ext>
                  </a:extLst>
                </a:hlinkClick>
              </a:rPr>
              <a:t>https://slidesgo.com/slidesgo-school</a:t>
            </a:r>
            <a:endParaRPr sz="1000" u="sng">
              <a:solidFill>
                <a:srgbClr val="869FB2"/>
              </a:solidFill>
            </a:endParaRPr>
          </a:p>
        </p:txBody>
      </p:sp>
      <p:sp>
        <p:nvSpPr>
          <p:cNvPr id="1285" name="Google Shape;1285;p47"/>
          <p:cNvSpPr txBox="1"/>
          <p:nvPr/>
        </p:nvSpPr>
        <p:spPr>
          <a:xfrm>
            <a:off x="1048350" y="902900"/>
            <a:ext cx="7047300" cy="268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rgbClr val="000000"/>
              </a:buClr>
              <a:buSzPts val="1100"/>
              <a:buFont typeface="Arial"/>
              <a:buNone/>
            </a:pPr>
            <a:r>
              <a:rPr lang="en" sz="1000">
                <a:solidFill>
                  <a:srgbClr val="FFFFFF"/>
                </a:solidFill>
              </a:rPr>
              <a:t>If you have a free account, in order to use this template, you must credit </a:t>
            </a:r>
            <a:r>
              <a:rPr b="1" lang="en" sz="1000" u="sng">
                <a:solidFill>
                  <a:srgbClr val="869FB2"/>
                </a:solidFill>
                <a:hlinkClick r:id="rId5">
                  <a:extLst>
                    <a:ext uri="{A12FA001-AC4F-418D-AE19-62706E023703}">
                      <ahyp:hlinkClr val="tx"/>
                    </a:ext>
                  </a:extLst>
                </a:hlinkClick>
              </a:rPr>
              <a:t>Slidesgo</a:t>
            </a:r>
            <a:r>
              <a:rPr lang="en" sz="1000">
                <a:solidFill>
                  <a:srgbClr val="435D74"/>
                </a:solidFill>
              </a:rPr>
              <a:t> </a:t>
            </a:r>
            <a:r>
              <a:rPr lang="en" sz="1000">
                <a:solidFill>
                  <a:srgbClr val="FFFFFF"/>
                </a:solidFill>
              </a:rPr>
              <a:t>in your final presentation. Please refer to the next slide to read the instructions for premium users.</a:t>
            </a:r>
            <a:endParaRPr sz="1000">
              <a:solidFill>
                <a:srgbClr val="FFFFFF"/>
              </a:solidFill>
            </a:endParaRPr>
          </a:p>
          <a:p>
            <a:pPr indent="0" lvl="0" marL="0" rtl="0" algn="l">
              <a:lnSpc>
                <a:spcPct val="115000"/>
              </a:lnSpc>
              <a:spcBef>
                <a:spcPts val="1400"/>
              </a:spcBef>
              <a:spcAft>
                <a:spcPts val="0"/>
              </a:spcAft>
              <a:buClr>
                <a:srgbClr val="000000"/>
              </a:buClr>
              <a:buSzPts val="1100"/>
              <a:buFont typeface="Arial"/>
              <a:buNone/>
            </a:pPr>
            <a:r>
              <a:rPr b="1" lang="en" sz="1000">
                <a:solidFill>
                  <a:srgbClr val="869FB2"/>
                </a:solidFill>
              </a:rPr>
              <a:t>As a Free user, you are allowed to:</a:t>
            </a:r>
            <a:endParaRPr b="1" sz="1000">
              <a:solidFill>
                <a:srgbClr val="869FB2"/>
              </a:solidFill>
            </a:endParaRPr>
          </a:p>
          <a:p>
            <a:pPr indent="0" lvl="0" marL="0" rtl="0" algn="l">
              <a:lnSpc>
                <a:spcPct val="115000"/>
              </a:lnSpc>
              <a:spcBef>
                <a:spcPts val="400"/>
              </a:spcBef>
              <a:spcAft>
                <a:spcPts val="0"/>
              </a:spcAft>
              <a:buClr>
                <a:srgbClr val="000000"/>
              </a:buClr>
              <a:buSzPts val="1100"/>
              <a:buFont typeface="Arial"/>
              <a:buNone/>
            </a:pPr>
            <a:r>
              <a:rPr lang="en" sz="1000">
                <a:solidFill>
                  <a:srgbClr val="FFFFFF"/>
                </a:solidFill>
              </a:rPr>
              <a:t>- Modify this template.</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Use it for both personal and commercial projects.</a:t>
            </a:r>
            <a:endParaRPr sz="1000">
              <a:solidFill>
                <a:srgbClr val="FFFFFF"/>
              </a:solidFill>
            </a:endParaRPr>
          </a:p>
          <a:p>
            <a:pPr indent="0" lvl="0" marL="0" rtl="0" algn="l">
              <a:lnSpc>
                <a:spcPct val="115000"/>
              </a:lnSpc>
              <a:spcBef>
                <a:spcPts val="1400"/>
              </a:spcBef>
              <a:spcAft>
                <a:spcPts val="0"/>
              </a:spcAft>
              <a:buClr>
                <a:srgbClr val="000000"/>
              </a:buClr>
              <a:buSzPts val="1100"/>
              <a:buFont typeface="Arial"/>
              <a:buNone/>
            </a:pPr>
            <a:r>
              <a:rPr b="1" lang="en" sz="1000">
                <a:solidFill>
                  <a:srgbClr val="869FB2"/>
                </a:solidFill>
              </a:rPr>
              <a:t>You are not allowed to:</a:t>
            </a:r>
            <a:endParaRPr b="1" sz="1000">
              <a:solidFill>
                <a:srgbClr val="869FB2"/>
              </a:solidFill>
            </a:endParaRPr>
          </a:p>
          <a:p>
            <a:pPr indent="0" lvl="0" marL="0" rtl="0" algn="l">
              <a:lnSpc>
                <a:spcPct val="115000"/>
              </a:lnSpc>
              <a:spcBef>
                <a:spcPts val="400"/>
              </a:spcBef>
              <a:spcAft>
                <a:spcPts val="0"/>
              </a:spcAft>
              <a:buClr>
                <a:srgbClr val="000000"/>
              </a:buClr>
              <a:buSzPts val="1100"/>
              <a:buFont typeface="Arial"/>
              <a:buNone/>
            </a:pPr>
            <a:r>
              <a:rPr lang="en" sz="1000">
                <a:solidFill>
                  <a:srgbClr val="FFFFFF"/>
                </a:solidFill>
              </a:rPr>
              <a:t>- Sublicense, sell or rent any of Slidesgo Content (or a modified version of Slidesgo Content).</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Distribute Slidesgo Content unless it has been expressly authorized by Slidesgo.</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Include Slidesgo Content in an online or offline database or file.</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Offer Slidesgo templates (or modified versions of Slidesgo templates) for download.</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Acquire the copyright of Slidesgo Content.</a:t>
            </a:r>
            <a:endParaRPr sz="1000">
              <a:solidFill>
                <a:srgbClr val="FFFFFF"/>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289" name="Shape 1289"/>
        <p:cNvGrpSpPr/>
        <p:nvPr/>
      </p:nvGrpSpPr>
      <p:grpSpPr>
        <a:xfrm>
          <a:off x="0" y="0"/>
          <a:ext cx="0" cy="0"/>
          <a:chOff x="0" y="0"/>
          <a:chExt cx="0" cy="0"/>
        </a:xfrm>
      </p:grpSpPr>
      <p:sp>
        <p:nvSpPr>
          <p:cNvPr id="1290" name="Google Shape;1290;p48"/>
          <p:cNvSpPr txBox="1"/>
          <p:nvPr/>
        </p:nvSpPr>
        <p:spPr>
          <a:xfrm>
            <a:off x="1048350" y="323850"/>
            <a:ext cx="7047300" cy="4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Instructions for use (premium users)</a:t>
            </a:r>
            <a:endParaRPr sz="2400">
              <a:solidFill>
                <a:srgbClr val="FFFFFF"/>
              </a:solidFill>
            </a:endParaRPr>
          </a:p>
        </p:txBody>
      </p:sp>
      <p:sp>
        <p:nvSpPr>
          <p:cNvPr id="1291" name="Google Shape;1291;p48"/>
          <p:cNvSpPr txBox="1"/>
          <p:nvPr/>
        </p:nvSpPr>
        <p:spPr>
          <a:xfrm>
            <a:off x="1048350" y="902900"/>
            <a:ext cx="7047300" cy="392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lang="en" sz="1000">
                <a:solidFill>
                  <a:schemeClr val="lt1"/>
                </a:solidFill>
              </a:rPr>
              <a:t>As a Premium user, you can use this template without attributing </a:t>
            </a:r>
            <a:r>
              <a:rPr b="1" lang="en" sz="900" u="sng">
                <a:solidFill>
                  <a:schemeClr val="hlink"/>
                </a:solidFill>
              </a:rPr>
              <a:t>S</a:t>
            </a:r>
            <a:r>
              <a:rPr b="1" lang="en" sz="1000" u="sng">
                <a:solidFill>
                  <a:schemeClr val="hlink"/>
                </a:solidFill>
                <a:hlinkClick r:id="rId3"/>
              </a:rPr>
              <a:t>lidesgo</a:t>
            </a:r>
            <a:r>
              <a:rPr lang="en" sz="900">
                <a:solidFill>
                  <a:schemeClr val="lt1"/>
                </a:solidFill>
              </a:rPr>
              <a:t>.</a:t>
            </a:r>
            <a:endParaRPr sz="900">
              <a:solidFill>
                <a:schemeClr val="lt1"/>
              </a:solidFill>
            </a:endParaRPr>
          </a:p>
          <a:p>
            <a:pPr indent="0" lvl="0" marL="0" rtl="0" algn="l">
              <a:lnSpc>
                <a:spcPct val="115000"/>
              </a:lnSpc>
              <a:spcBef>
                <a:spcPts val="1400"/>
              </a:spcBef>
              <a:spcAft>
                <a:spcPts val="0"/>
              </a:spcAft>
              <a:buClr>
                <a:schemeClr val="dk1"/>
              </a:buClr>
              <a:buSzPts val="1100"/>
              <a:buFont typeface="Arial"/>
              <a:buNone/>
            </a:pPr>
            <a:r>
              <a:rPr b="1" lang="en" sz="1000">
                <a:solidFill>
                  <a:srgbClr val="869FB2"/>
                </a:solidFill>
              </a:rPr>
              <a:t>You are allowed to:</a:t>
            </a:r>
            <a:endParaRPr b="1" sz="1000">
              <a:solidFill>
                <a:srgbClr val="869FB2"/>
              </a:solidFill>
            </a:endParaRPr>
          </a:p>
          <a:p>
            <a:pPr indent="-292100" lvl="0" marL="457200" rtl="0" algn="l">
              <a:lnSpc>
                <a:spcPct val="115000"/>
              </a:lnSpc>
              <a:spcBef>
                <a:spcPts val="400"/>
              </a:spcBef>
              <a:spcAft>
                <a:spcPts val="0"/>
              </a:spcAft>
              <a:buClr>
                <a:srgbClr val="FFFFFF"/>
              </a:buClr>
              <a:buSzPts val="1000"/>
              <a:buFont typeface="Arial"/>
              <a:buChar char="●"/>
            </a:pPr>
            <a:r>
              <a:rPr lang="en" sz="1000">
                <a:solidFill>
                  <a:srgbClr val="FFFFFF"/>
                </a:solidFill>
              </a:rPr>
              <a:t>Modify this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Use it for both personal and commercial purposes.</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Hide or delete the “Thanks” slide and the mention to Slidesgo in the credits.</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Share this template in an editable format with people who are not part of your team.</a:t>
            </a:r>
            <a:endParaRPr sz="1000">
              <a:solidFill>
                <a:srgbClr val="FFFFFF"/>
              </a:solidFill>
            </a:endParaRPr>
          </a:p>
          <a:p>
            <a:pPr indent="0" lvl="0" marL="0" rtl="0" algn="l">
              <a:lnSpc>
                <a:spcPct val="115000"/>
              </a:lnSpc>
              <a:spcBef>
                <a:spcPts val="1400"/>
              </a:spcBef>
              <a:spcAft>
                <a:spcPts val="0"/>
              </a:spcAft>
              <a:buNone/>
            </a:pPr>
            <a:r>
              <a:rPr b="1" lang="en" sz="1000">
                <a:solidFill>
                  <a:srgbClr val="869FB2"/>
                </a:solidFill>
              </a:rPr>
              <a:t>You are not allowed to:</a:t>
            </a:r>
            <a:endParaRPr b="1" sz="1000">
              <a:solidFill>
                <a:srgbClr val="869FB2"/>
              </a:solidFill>
            </a:endParaRPr>
          </a:p>
          <a:p>
            <a:pPr indent="-292100" lvl="0" marL="457200" rtl="0" algn="l">
              <a:lnSpc>
                <a:spcPct val="115000"/>
              </a:lnSpc>
              <a:spcBef>
                <a:spcPts val="400"/>
              </a:spcBef>
              <a:spcAft>
                <a:spcPts val="0"/>
              </a:spcAft>
              <a:buClr>
                <a:srgbClr val="FFFFFF"/>
              </a:buClr>
              <a:buSzPts val="1000"/>
              <a:buFont typeface="Arial"/>
              <a:buChar char="●"/>
            </a:pPr>
            <a:r>
              <a:rPr lang="en" sz="1000">
                <a:solidFill>
                  <a:srgbClr val="FFFFFF"/>
                </a:solidFill>
              </a:rPr>
              <a:t>Sublicense, sell or rent this Slidesgo Template (or a modified version of this Slidesgo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Distribute this Slidesgo Template (or a modified version of this Slidesgo Template) or include it in a database or in any other product or service that offers downloadable images, icons or presentations that may be subject to distribution or resale.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Use any of the elements that are part of this Slidesgo Template in an isolated and separated way from this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Register any of the elements that are part of this template as a trademark or logo, or register it as a work in an intellectual property registry or similar.</a:t>
            </a:r>
            <a:endParaRPr sz="1000">
              <a:solidFill>
                <a:srgbClr val="FFFFFF"/>
              </a:solidFill>
            </a:endParaRPr>
          </a:p>
          <a:p>
            <a:pPr indent="0" lvl="0" marL="0" rtl="0" algn="l">
              <a:lnSpc>
                <a:spcPct val="115000"/>
              </a:lnSpc>
              <a:spcBef>
                <a:spcPts val="0"/>
              </a:spcBef>
              <a:spcAft>
                <a:spcPts val="0"/>
              </a:spcAft>
              <a:buNone/>
            </a:pPr>
            <a:r>
              <a:t/>
            </a:r>
            <a:endParaRPr sz="1000">
              <a:solidFill>
                <a:srgbClr val="FFFFFF"/>
              </a:solidFill>
            </a:endParaRPr>
          </a:p>
          <a:p>
            <a:pPr indent="0" lvl="0" marL="0" rtl="0" algn="l">
              <a:lnSpc>
                <a:spcPct val="115000"/>
              </a:lnSpc>
              <a:spcBef>
                <a:spcPts val="0"/>
              </a:spcBef>
              <a:spcAft>
                <a:spcPts val="0"/>
              </a:spcAft>
              <a:buNone/>
            </a:pPr>
            <a:r>
              <a:t/>
            </a:r>
            <a:endParaRPr sz="1000">
              <a:solidFill>
                <a:srgbClr val="FFFFFF"/>
              </a:solidFill>
            </a:endParaRPr>
          </a:p>
        </p:txBody>
      </p:sp>
      <p:sp>
        <p:nvSpPr>
          <p:cNvPr id="1292" name="Google Shape;1292;p48"/>
          <p:cNvSpPr txBox="1"/>
          <p:nvPr/>
        </p:nvSpPr>
        <p:spPr>
          <a:xfrm>
            <a:off x="1048350" y="4314290"/>
            <a:ext cx="7047300" cy="440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00">
                <a:solidFill>
                  <a:srgbClr val="FFFFFF"/>
                </a:solidFill>
              </a:rPr>
              <a:t>For more information about editing slides, please read</a:t>
            </a:r>
            <a:r>
              <a:rPr lang="en" sz="900">
                <a:solidFill>
                  <a:srgbClr val="FFFFFF"/>
                </a:solidFill>
              </a:rPr>
              <a:t> </a:t>
            </a:r>
            <a:r>
              <a:rPr lang="en" sz="1000">
                <a:solidFill>
                  <a:srgbClr val="FFFFFF"/>
                </a:solidFill>
              </a:rPr>
              <a:t>our FAQs or visit our blog:</a:t>
            </a:r>
            <a:endParaRPr sz="1000">
              <a:solidFill>
                <a:srgbClr val="FFFFFF"/>
              </a:solidFill>
            </a:endParaRPr>
          </a:p>
          <a:p>
            <a:pPr indent="0" lvl="0" marL="0" rtl="0" algn="ctr">
              <a:lnSpc>
                <a:spcPct val="115000"/>
              </a:lnSpc>
              <a:spcBef>
                <a:spcPts val="0"/>
              </a:spcBef>
              <a:spcAft>
                <a:spcPts val="0"/>
              </a:spcAft>
              <a:buNone/>
            </a:pPr>
            <a:r>
              <a:rPr lang="en" sz="1000" u="sng">
                <a:solidFill>
                  <a:srgbClr val="869FB2"/>
                </a:solidFill>
                <a:hlinkClick r:id="rId4">
                  <a:extLst>
                    <a:ext uri="{A12FA001-AC4F-418D-AE19-62706E023703}">
                      <ahyp:hlinkCl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5">
                  <a:extLst>
                    <a:ext uri="{A12FA001-AC4F-418D-AE19-62706E023703}">
                      <ahyp:hlinkClr val="tx"/>
                    </a:ext>
                  </a:extLst>
                </a:hlinkClick>
              </a:rPr>
              <a:t>https://slidesgo.com/slidesgo-school</a:t>
            </a:r>
            <a:endParaRPr sz="1000" u="sng">
              <a:solidFill>
                <a:srgbClr val="869FB2"/>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296" name="Shape 1296"/>
        <p:cNvGrpSpPr/>
        <p:nvPr/>
      </p:nvGrpSpPr>
      <p:grpSpPr>
        <a:xfrm>
          <a:off x="0" y="0"/>
          <a:ext cx="0" cy="0"/>
          <a:chOff x="0" y="0"/>
          <a:chExt cx="0" cy="0"/>
        </a:xfrm>
      </p:grpSpPr>
      <p:sp>
        <p:nvSpPr>
          <p:cNvPr id="1297" name="Google Shape;1297;p49"/>
          <p:cNvSpPr txBox="1"/>
          <p:nvPr>
            <p:ph idx="4294967295" type="title"/>
          </p:nvPr>
        </p:nvSpPr>
        <p:spPr>
          <a:xfrm>
            <a:off x="1048350" y="320040"/>
            <a:ext cx="70473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latin typeface="Arial"/>
                <a:ea typeface="Arial"/>
                <a:cs typeface="Arial"/>
                <a:sym typeface="Arial"/>
              </a:rPr>
              <a:t>Infographics</a:t>
            </a:r>
            <a:endParaRPr>
              <a:solidFill>
                <a:srgbClr val="FFFFFF"/>
              </a:solidFill>
              <a:latin typeface="Arial"/>
              <a:ea typeface="Arial"/>
              <a:cs typeface="Arial"/>
              <a:sym typeface="Arial"/>
            </a:endParaRPr>
          </a:p>
        </p:txBody>
      </p:sp>
      <p:sp>
        <p:nvSpPr>
          <p:cNvPr id="1298" name="Google Shape;1298;p49"/>
          <p:cNvSpPr txBox="1"/>
          <p:nvPr>
            <p:ph idx="4294967295" type="body"/>
          </p:nvPr>
        </p:nvSpPr>
        <p:spPr>
          <a:xfrm>
            <a:off x="943675" y="1084204"/>
            <a:ext cx="7079400" cy="318300"/>
          </a:xfrm>
          <a:prstGeom prst="rect">
            <a:avLst/>
          </a:prstGeom>
        </p:spPr>
        <p:txBody>
          <a:bodyPr anchorCtr="0" anchor="t" bIns="91425" lIns="91425" spcFirstLastPara="1" rIns="91425" wrap="square" tIns="91425">
            <a:noAutofit/>
          </a:bodyPr>
          <a:lstStyle/>
          <a:p>
            <a:pPr indent="0" lvl="0" marL="114300" rtl="0" algn="l">
              <a:spcBef>
                <a:spcPts val="0"/>
              </a:spcBef>
              <a:spcAft>
                <a:spcPts val="0"/>
              </a:spcAft>
              <a:buNone/>
            </a:pPr>
            <a:r>
              <a:rPr lang="en">
                <a:solidFill>
                  <a:schemeClr val="lt1"/>
                </a:solidFill>
                <a:latin typeface="Arial"/>
                <a:ea typeface="Arial"/>
                <a:cs typeface="Arial"/>
                <a:sym typeface="Arial"/>
              </a:rPr>
              <a:t>You can add and edit some </a:t>
            </a:r>
            <a:r>
              <a:rPr b="1" lang="en">
                <a:solidFill>
                  <a:srgbClr val="869FB2"/>
                </a:solidFill>
                <a:uFill>
                  <a:noFill/>
                </a:uFill>
                <a:latin typeface="Arial"/>
                <a:ea typeface="Arial"/>
                <a:cs typeface="Arial"/>
                <a:sym typeface="Arial"/>
                <a:hlinkClick r:id="rId3">
                  <a:extLst>
                    <a:ext uri="{A12FA001-AC4F-418D-AE19-62706E023703}">
                      <ahyp:hlinkClr val="tx"/>
                    </a:ext>
                  </a:extLst>
                </a:hlinkClick>
              </a:rPr>
              <a:t>i</a:t>
            </a:r>
            <a:r>
              <a:rPr b="1" lang="en">
                <a:solidFill>
                  <a:srgbClr val="869FB2"/>
                </a:solidFill>
                <a:uFill>
                  <a:noFill/>
                </a:uFill>
                <a:latin typeface="Arial"/>
                <a:ea typeface="Arial"/>
                <a:cs typeface="Arial"/>
                <a:sym typeface="Arial"/>
                <a:hlinkClick r:id="rId4">
                  <a:extLst>
                    <a:ext uri="{A12FA001-AC4F-418D-AE19-62706E023703}">
                      <ahyp:hlinkClr val="tx"/>
                    </a:ext>
                  </a:extLst>
                </a:hlinkClick>
              </a:rPr>
              <a:t>nfographics</a:t>
            </a:r>
            <a:r>
              <a:rPr lang="en">
                <a:solidFill>
                  <a:schemeClr val="lt1"/>
                </a:solidFill>
                <a:latin typeface="Arial"/>
                <a:ea typeface="Arial"/>
                <a:cs typeface="Arial"/>
                <a:sym typeface="Arial"/>
              </a:rPr>
              <a:t> </a:t>
            </a:r>
            <a:r>
              <a:rPr lang="en">
                <a:solidFill>
                  <a:schemeClr val="lt1"/>
                </a:solidFill>
                <a:latin typeface="Arial"/>
                <a:ea typeface="Arial"/>
                <a:cs typeface="Arial"/>
                <a:sym typeface="Arial"/>
              </a:rPr>
              <a:t>to your presentation to present your data in a visual way.</a:t>
            </a:r>
            <a:endParaRPr>
              <a:solidFill>
                <a:srgbClr val="FFFFFF"/>
              </a:solidFill>
              <a:latin typeface="Arial"/>
              <a:ea typeface="Arial"/>
              <a:cs typeface="Arial"/>
              <a:sym typeface="Arial"/>
            </a:endParaRPr>
          </a:p>
          <a:p>
            <a:pPr indent="0" lvl="0" marL="0" marR="0" rtl="0" algn="l">
              <a:lnSpc>
                <a:spcPct val="115000"/>
              </a:lnSpc>
              <a:spcBef>
                <a:spcPts val="0"/>
              </a:spcBef>
              <a:spcAft>
                <a:spcPts val="0"/>
              </a:spcAft>
              <a:buNone/>
            </a:pPr>
            <a:r>
              <a:t/>
            </a:r>
            <a:endParaRPr>
              <a:solidFill>
                <a:srgbClr val="869FB2"/>
              </a:solidFill>
              <a:latin typeface="Arial"/>
              <a:ea typeface="Arial"/>
              <a:cs typeface="Arial"/>
              <a:sym typeface="Arial"/>
            </a:endParaRPr>
          </a:p>
        </p:txBody>
      </p:sp>
      <p:sp>
        <p:nvSpPr>
          <p:cNvPr id="1299" name="Google Shape;1299;p49"/>
          <p:cNvSpPr txBox="1"/>
          <p:nvPr/>
        </p:nvSpPr>
        <p:spPr>
          <a:xfrm>
            <a:off x="943675" y="1487934"/>
            <a:ext cx="5571300" cy="29319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FFFFFF"/>
              </a:buClr>
              <a:buSzPts val="1100"/>
              <a:buChar char="●"/>
            </a:pPr>
            <a:r>
              <a:rPr lang="en" sz="1100">
                <a:solidFill>
                  <a:srgbClr val="FFFFFF"/>
                </a:solidFill>
              </a:rPr>
              <a:t>Choose your favourite infographic and insert it in your presentation using Ctrl C + Ctrl V or Cmd C + Cmd V in Mac.</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Select one of the parts and </a:t>
            </a:r>
            <a:r>
              <a:rPr b="1" lang="en" sz="1100">
                <a:solidFill>
                  <a:srgbClr val="869FB2"/>
                </a:solidFill>
              </a:rPr>
              <a:t>ungroup</a:t>
            </a:r>
            <a:r>
              <a:rPr lang="en" sz="1100">
                <a:solidFill>
                  <a:srgbClr val="FFFFFF"/>
                </a:solidFill>
              </a:rPr>
              <a:t> it by right-clicking and choosing “Ungroup”. </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b="1" lang="en" sz="1100">
                <a:solidFill>
                  <a:srgbClr val="869FB2"/>
                </a:solidFill>
              </a:rPr>
              <a:t>Change the color</a:t>
            </a:r>
            <a:r>
              <a:rPr lang="en" sz="1100">
                <a:solidFill>
                  <a:srgbClr val="FFFFFF"/>
                </a:solidFill>
              </a:rPr>
              <a:t> by clicking on the paint bucket. </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Then </a:t>
            </a:r>
            <a:r>
              <a:rPr b="1" lang="en" sz="1100">
                <a:solidFill>
                  <a:srgbClr val="869FB2"/>
                </a:solidFill>
              </a:rPr>
              <a:t>resize</a:t>
            </a:r>
            <a:r>
              <a:rPr lang="en" sz="1100">
                <a:solidFill>
                  <a:srgbClr val="FFFFFF"/>
                </a:solidFill>
              </a:rPr>
              <a:t> the element by clicking and dragging one of the square-shaped points of its bounding box (the cursor should look like a double-headed arrow). Remember to hold Shift while dragging to keep the proportions.</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b="1" lang="en" sz="1100">
                <a:solidFill>
                  <a:srgbClr val="869FB2"/>
                </a:solidFill>
              </a:rPr>
              <a:t>Group</a:t>
            </a:r>
            <a:r>
              <a:rPr lang="en" sz="1100">
                <a:solidFill>
                  <a:srgbClr val="FFFFFF"/>
                </a:solidFill>
              </a:rPr>
              <a:t> the elements again by selecting them, right-clicking and choosing “Group”.</a:t>
            </a:r>
            <a:endParaRPr sz="1100">
              <a:solidFill>
                <a:srgbClr val="FFFFFF"/>
              </a:solidFill>
            </a:endParaRPr>
          </a:p>
          <a:p>
            <a:pPr indent="-298450" lvl="0" marL="457200" rtl="0" algn="l">
              <a:lnSpc>
                <a:spcPct val="115000"/>
              </a:lnSpc>
              <a:spcBef>
                <a:spcPts val="0"/>
              </a:spcBef>
              <a:spcAft>
                <a:spcPts val="0"/>
              </a:spcAft>
              <a:buClr>
                <a:srgbClr val="FFFFFF"/>
              </a:buClr>
              <a:buSzPts val="1100"/>
              <a:buChar char="●"/>
            </a:pPr>
            <a:r>
              <a:rPr lang="en" sz="1100">
                <a:solidFill>
                  <a:srgbClr val="FFFFFF"/>
                </a:solidFill>
              </a:rPr>
              <a:t>Repeat the steps above with the other parts and when you’re done editing, copy the end result and paste it into your presentation.</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Remember to choose the</a:t>
            </a:r>
            <a:r>
              <a:rPr lang="en" sz="1100">
                <a:solidFill>
                  <a:srgbClr val="78909C"/>
                </a:solidFill>
              </a:rPr>
              <a:t> </a:t>
            </a:r>
            <a:r>
              <a:rPr lang="en" sz="1100">
                <a:solidFill>
                  <a:srgbClr val="869FB2"/>
                </a:solidFill>
              </a:rPr>
              <a:t>“</a:t>
            </a:r>
            <a:r>
              <a:rPr b="1" lang="en" sz="1100">
                <a:solidFill>
                  <a:srgbClr val="869FB2"/>
                </a:solidFill>
              </a:rPr>
              <a:t>Keep source formatting</a:t>
            </a:r>
            <a:r>
              <a:rPr lang="en" sz="1100">
                <a:solidFill>
                  <a:srgbClr val="869FB2"/>
                </a:solidFill>
              </a:rPr>
              <a:t>”</a:t>
            </a:r>
            <a:r>
              <a:rPr lang="en" sz="1100">
                <a:solidFill>
                  <a:srgbClr val="FFFFFF"/>
                </a:solidFill>
              </a:rPr>
              <a:t> option so that it keeps the design. For more info, please visit </a:t>
            </a:r>
            <a:r>
              <a:rPr b="1" lang="en" sz="1100">
                <a:solidFill>
                  <a:srgbClr val="869FB2"/>
                </a:solidFill>
                <a:uFill>
                  <a:noFill/>
                </a:uFill>
                <a:hlinkClick r:id="rId5">
                  <a:extLst>
                    <a:ext uri="{A12FA001-AC4F-418D-AE19-62706E023703}">
                      <ahyp:hlinkClr val="tx"/>
                    </a:ext>
                  </a:extLst>
                </a:hlinkClick>
              </a:rPr>
              <a:t>our blog</a:t>
            </a:r>
            <a:r>
              <a:rPr lang="en" sz="1100">
                <a:solidFill>
                  <a:srgbClr val="FFFFFF"/>
                </a:solidFill>
              </a:rPr>
              <a:t>.</a:t>
            </a:r>
            <a:endParaRPr sz="1100"/>
          </a:p>
        </p:txBody>
      </p:sp>
      <p:grpSp>
        <p:nvGrpSpPr>
          <p:cNvPr id="1300" name="Google Shape;1300;p49"/>
          <p:cNvGrpSpPr/>
          <p:nvPr/>
        </p:nvGrpSpPr>
        <p:grpSpPr>
          <a:xfrm>
            <a:off x="6874322" y="1571957"/>
            <a:ext cx="1446116" cy="2863897"/>
            <a:chOff x="6529419" y="1724307"/>
            <a:chExt cx="1480463" cy="2931917"/>
          </a:xfrm>
        </p:grpSpPr>
        <p:grpSp>
          <p:nvGrpSpPr>
            <p:cNvPr id="1301" name="Google Shape;1301;p49"/>
            <p:cNvGrpSpPr/>
            <p:nvPr/>
          </p:nvGrpSpPr>
          <p:grpSpPr>
            <a:xfrm>
              <a:off x="6556827" y="1724307"/>
              <a:ext cx="956596" cy="944294"/>
              <a:chOff x="3800349" y="1238762"/>
              <a:chExt cx="1098904" cy="1084772"/>
            </a:xfrm>
          </p:grpSpPr>
          <p:grpSp>
            <p:nvGrpSpPr>
              <p:cNvPr id="1302" name="Google Shape;1302;p49"/>
              <p:cNvGrpSpPr/>
              <p:nvPr/>
            </p:nvGrpSpPr>
            <p:grpSpPr>
              <a:xfrm>
                <a:off x="3800349" y="1238762"/>
                <a:ext cx="1098904" cy="1084772"/>
                <a:chOff x="3800349" y="1238762"/>
                <a:chExt cx="1098904" cy="1084772"/>
              </a:xfrm>
            </p:grpSpPr>
            <p:sp>
              <p:nvSpPr>
                <p:cNvPr id="1303" name="Google Shape;1303;p49"/>
                <p:cNvSpPr/>
                <p:nvPr/>
              </p:nvSpPr>
              <p:spPr>
                <a:xfrm>
                  <a:off x="3800349" y="1238762"/>
                  <a:ext cx="1098904" cy="1084772"/>
                </a:xfrm>
                <a:custGeom>
                  <a:rect b="b" l="l" r="r" t="t"/>
                  <a:pathLst>
                    <a:path extrusionOk="0" h="45133" w="45721">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49"/>
                <p:cNvSpPr/>
                <p:nvPr/>
              </p:nvSpPr>
              <p:spPr>
                <a:xfrm>
                  <a:off x="3884758" y="1311226"/>
                  <a:ext cx="287338" cy="287050"/>
                </a:xfrm>
                <a:custGeom>
                  <a:rect b="b" l="l" r="r" t="t"/>
                  <a:pathLst>
                    <a:path extrusionOk="0" h="11943" w="11955">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5" name="Google Shape;1305;p49"/>
              <p:cNvSpPr/>
              <p:nvPr/>
            </p:nvSpPr>
            <p:spPr>
              <a:xfrm>
                <a:off x="4162525" y="1593650"/>
                <a:ext cx="374561" cy="374975"/>
              </a:xfrm>
              <a:custGeom>
                <a:rect b="b" l="l" r="r" t="t"/>
                <a:pathLst>
                  <a:path extrusionOk="0" h="10872" w="1086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6" name="Google Shape;1306;p49"/>
            <p:cNvGrpSpPr/>
            <p:nvPr/>
          </p:nvGrpSpPr>
          <p:grpSpPr>
            <a:xfrm>
              <a:off x="7053286" y="2227254"/>
              <a:ext cx="956596" cy="944252"/>
              <a:chOff x="4370663" y="1816530"/>
              <a:chExt cx="1098904" cy="1084724"/>
            </a:xfrm>
          </p:grpSpPr>
          <p:grpSp>
            <p:nvGrpSpPr>
              <p:cNvPr id="1307" name="Google Shape;1307;p49"/>
              <p:cNvGrpSpPr/>
              <p:nvPr/>
            </p:nvGrpSpPr>
            <p:grpSpPr>
              <a:xfrm>
                <a:off x="4370663" y="1816530"/>
                <a:ext cx="1098904" cy="1084724"/>
                <a:chOff x="4370663" y="1816530"/>
                <a:chExt cx="1098904" cy="1084724"/>
              </a:xfrm>
            </p:grpSpPr>
            <p:sp>
              <p:nvSpPr>
                <p:cNvPr id="1308" name="Google Shape;1308;p49"/>
                <p:cNvSpPr/>
                <p:nvPr/>
              </p:nvSpPr>
              <p:spPr>
                <a:xfrm>
                  <a:off x="4370663" y="1816530"/>
                  <a:ext cx="1098904" cy="1084724"/>
                </a:xfrm>
                <a:custGeom>
                  <a:rect b="b" l="l" r="r" t="t"/>
                  <a:pathLst>
                    <a:path extrusionOk="0" h="45131" w="45721">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49"/>
                <p:cNvSpPr/>
                <p:nvPr/>
              </p:nvSpPr>
              <p:spPr>
                <a:xfrm>
                  <a:off x="5055718" y="1904160"/>
                  <a:ext cx="287338" cy="287338"/>
                </a:xfrm>
                <a:custGeom>
                  <a:rect b="b" l="l" r="r" t="t"/>
                  <a:pathLst>
                    <a:path extrusionOk="0" h="11955" w="11955">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0" name="Google Shape;1310;p49"/>
              <p:cNvGrpSpPr/>
              <p:nvPr/>
            </p:nvGrpSpPr>
            <p:grpSpPr>
              <a:xfrm>
                <a:off x="4732628" y="2171596"/>
                <a:ext cx="374986" cy="374572"/>
                <a:chOff x="3303268" y="3817349"/>
                <a:chExt cx="346056" cy="345674"/>
              </a:xfrm>
            </p:grpSpPr>
            <p:sp>
              <p:nvSpPr>
                <p:cNvPr id="1311" name="Google Shape;1311;p49"/>
                <p:cNvSpPr/>
                <p:nvPr/>
              </p:nvSpPr>
              <p:spPr>
                <a:xfrm>
                  <a:off x="3303268" y="3817349"/>
                  <a:ext cx="346056" cy="345674"/>
                </a:xfrm>
                <a:custGeom>
                  <a:rect b="b" l="l" r="r" t="t"/>
                  <a:pathLst>
                    <a:path extrusionOk="0" h="10860" w="10872">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49"/>
                <p:cNvSpPr/>
                <p:nvPr/>
              </p:nvSpPr>
              <p:spPr>
                <a:xfrm>
                  <a:off x="3368074" y="3882537"/>
                  <a:ext cx="215298" cy="215298"/>
                </a:xfrm>
                <a:custGeom>
                  <a:rect b="b" l="l" r="r" t="t"/>
                  <a:pathLst>
                    <a:path extrusionOk="0" h="6764" w="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49"/>
                <p:cNvSpPr/>
                <p:nvPr/>
              </p:nvSpPr>
              <p:spPr>
                <a:xfrm>
                  <a:off x="3418143" y="3933656"/>
                  <a:ext cx="114811" cy="112742"/>
                </a:xfrm>
                <a:custGeom>
                  <a:rect b="b" l="l" r="r" t="t"/>
                  <a:pathLst>
                    <a:path extrusionOk="0" h="3542" w="3607">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49"/>
                <p:cNvSpPr/>
                <p:nvPr/>
              </p:nvSpPr>
              <p:spPr>
                <a:xfrm>
                  <a:off x="3519298" y="3910197"/>
                  <a:ext cx="29570" cy="29220"/>
                </a:xfrm>
                <a:custGeom>
                  <a:rect b="b" l="l" r="r" t="t"/>
                  <a:pathLst>
                    <a:path extrusionOk="0" h="918" w="929">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15" name="Google Shape;1315;p49"/>
            <p:cNvGrpSpPr/>
            <p:nvPr/>
          </p:nvGrpSpPr>
          <p:grpSpPr>
            <a:xfrm>
              <a:off x="6547098" y="2715744"/>
              <a:ext cx="956596" cy="944315"/>
              <a:chOff x="3789173" y="2377690"/>
              <a:chExt cx="1098904" cy="1084796"/>
            </a:xfrm>
          </p:grpSpPr>
          <p:grpSp>
            <p:nvGrpSpPr>
              <p:cNvPr id="1316" name="Google Shape;1316;p49"/>
              <p:cNvGrpSpPr/>
              <p:nvPr/>
            </p:nvGrpSpPr>
            <p:grpSpPr>
              <a:xfrm>
                <a:off x="3789173" y="2377690"/>
                <a:ext cx="1098904" cy="1084796"/>
                <a:chOff x="3789173" y="2377690"/>
                <a:chExt cx="1098904" cy="1084796"/>
              </a:xfrm>
            </p:grpSpPr>
            <p:sp>
              <p:nvSpPr>
                <p:cNvPr id="1317" name="Google Shape;1317;p49"/>
                <p:cNvSpPr/>
                <p:nvPr/>
              </p:nvSpPr>
              <p:spPr>
                <a:xfrm>
                  <a:off x="3789173" y="2377690"/>
                  <a:ext cx="1098904" cy="1084796"/>
                </a:xfrm>
                <a:custGeom>
                  <a:rect b="b" l="l" r="r" t="t"/>
                  <a:pathLst>
                    <a:path extrusionOk="0" h="45134" w="45721">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49"/>
                <p:cNvSpPr/>
                <p:nvPr/>
              </p:nvSpPr>
              <p:spPr>
                <a:xfrm>
                  <a:off x="3885623" y="2465897"/>
                  <a:ext cx="287050" cy="287338"/>
                </a:xfrm>
                <a:custGeom>
                  <a:rect b="b" l="l" r="r" t="t"/>
                  <a:pathLst>
                    <a:path extrusionOk="0" h="11955" w="11943">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9" name="Google Shape;1319;p49"/>
              <p:cNvGrpSpPr/>
              <p:nvPr/>
            </p:nvGrpSpPr>
            <p:grpSpPr>
              <a:xfrm>
                <a:off x="4151137" y="2732796"/>
                <a:ext cx="374986" cy="374572"/>
                <a:chOff x="3752358" y="3817349"/>
                <a:chExt cx="346056" cy="345674"/>
              </a:xfrm>
            </p:grpSpPr>
            <p:sp>
              <p:nvSpPr>
                <p:cNvPr id="1320" name="Google Shape;1320;p49"/>
                <p:cNvSpPr/>
                <p:nvPr/>
              </p:nvSpPr>
              <p:spPr>
                <a:xfrm>
                  <a:off x="3752358" y="3817349"/>
                  <a:ext cx="346056" cy="345674"/>
                </a:xfrm>
                <a:custGeom>
                  <a:rect b="b" l="l" r="r" t="t"/>
                  <a:pathLst>
                    <a:path extrusionOk="0" h="10860" w="10872">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49"/>
                <p:cNvSpPr/>
                <p:nvPr/>
              </p:nvSpPr>
              <p:spPr>
                <a:xfrm>
                  <a:off x="3831933" y="3955682"/>
                  <a:ext cx="47809" cy="120540"/>
                </a:xfrm>
                <a:custGeom>
                  <a:rect b="b" l="l" r="r" t="t"/>
                  <a:pathLst>
                    <a:path extrusionOk="0" h="3787" w="1502">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49"/>
                <p:cNvSpPr/>
                <p:nvPr/>
              </p:nvSpPr>
              <p:spPr>
                <a:xfrm>
                  <a:off x="3824739" y="3890112"/>
                  <a:ext cx="55002" cy="55002"/>
                </a:xfrm>
                <a:custGeom>
                  <a:rect b="b" l="l" r="r" t="t"/>
                  <a:pathLst>
                    <a:path extrusionOk="0" h="1728" w="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49"/>
                <p:cNvSpPr/>
                <p:nvPr/>
              </p:nvSpPr>
              <p:spPr>
                <a:xfrm>
                  <a:off x="3904696" y="3955682"/>
                  <a:ext cx="128148" cy="120540"/>
                </a:xfrm>
                <a:custGeom>
                  <a:rect b="b" l="l" r="r" t="t"/>
                  <a:pathLst>
                    <a:path extrusionOk="0" h="3787" w="4026">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24" name="Google Shape;1324;p49"/>
            <p:cNvGrpSpPr/>
            <p:nvPr/>
          </p:nvGrpSpPr>
          <p:grpSpPr>
            <a:xfrm>
              <a:off x="7034853" y="3222917"/>
              <a:ext cx="956596" cy="944252"/>
              <a:chOff x="4349489" y="2960313"/>
              <a:chExt cx="1098904" cy="1084724"/>
            </a:xfrm>
          </p:grpSpPr>
          <p:grpSp>
            <p:nvGrpSpPr>
              <p:cNvPr id="1325" name="Google Shape;1325;p49"/>
              <p:cNvGrpSpPr/>
              <p:nvPr/>
            </p:nvGrpSpPr>
            <p:grpSpPr>
              <a:xfrm>
                <a:off x="4349489" y="2960313"/>
                <a:ext cx="1098904" cy="1084724"/>
                <a:chOff x="4349489" y="2960313"/>
                <a:chExt cx="1098904" cy="1084724"/>
              </a:xfrm>
            </p:grpSpPr>
            <p:sp>
              <p:nvSpPr>
                <p:cNvPr id="1326" name="Google Shape;1326;p49"/>
                <p:cNvSpPr/>
                <p:nvPr/>
              </p:nvSpPr>
              <p:spPr>
                <a:xfrm>
                  <a:off x="4349489" y="2960313"/>
                  <a:ext cx="1098904" cy="1084724"/>
                </a:xfrm>
                <a:custGeom>
                  <a:rect b="b" l="l" r="r" t="t"/>
                  <a:pathLst>
                    <a:path extrusionOk="0" h="45131" w="45721">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49"/>
                <p:cNvSpPr/>
                <p:nvPr/>
              </p:nvSpPr>
              <p:spPr>
                <a:xfrm>
                  <a:off x="5065741" y="3026769"/>
                  <a:ext cx="287338" cy="287338"/>
                </a:xfrm>
                <a:custGeom>
                  <a:rect b="b" l="l" r="r" t="t"/>
                  <a:pathLst>
                    <a:path extrusionOk="0" h="11955" w="11955">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8" name="Google Shape;1328;p49"/>
              <p:cNvGrpSpPr/>
              <p:nvPr/>
            </p:nvGrpSpPr>
            <p:grpSpPr>
              <a:xfrm>
                <a:off x="4732657" y="3315384"/>
                <a:ext cx="374952" cy="374572"/>
                <a:chOff x="4201447" y="3817349"/>
                <a:chExt cx="346024" cy="345674"/>
              </a:xfrm>
            </p:grpSpPr>
            <p:sp>
              <p:nvSpPr>
                <p:cNvPr id="1329" name="Google Shape;1329;p49"/>
                <p:cNvSpPr/>
                <p:nvPr/>
              </p:nvSpPr>
              <p:spPr>
                <a:xfrm>
                  <a:off x="4201447" y="3817349"/>
                  <a:ext cx="346024" cy="345674"/>
                </a:xfrm>
                <a:custGeom>
                  <a:rect b="b" l="l" r="r" t="t"/>
                  <a:pathLst>
                    <a:path extrusionOk="0" h="10860" w="10871">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49"/>
                <p:cNvSpPr/>
                <p:nvPr/>
              </p:nvSpPr>
              <p:spPr>
                <a:xfrm>
                  <a:off x="4271569" y="3904531"/>
                  <a:ext cx="227394" cy="185728"/>
                </a:xfrm>
                <a:custGeom>
                  <a:rect b="b" l="l" r="r" t="t"/>
                  <a:pathLst>
                    <a:path extrusionOk="0" h="5835" w="7144">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31" name="Google Shape;1331;p49"/>
            <p:cNvGrpSpPr/>
            <p:nvPr/>
          </p:nvGrpSpPr>
          <p:grpSpPr>
            <a:xfrm>
              <a:off x="6529419" y="3711909"/>
              <a:ext cx="956596" cy="944315"/>
              <a:chOff x="3768864" y="3522050"/>
              <a:chExt cx="1098904" cy="1084796"/>
            </a:xfrm>
          </p:grpSpPr>
          <p:grpSp>
            <p:nvGrpSpPr>
              <p:cNvPr id="1332" name="Google Shape;1332;p49"/>
              <p:cNvGrpSpPr/>
              <p:nvPr/>
            </p:nvGrpSpPr>
            <p:grpSpPr>
              <a:xfrm>
                <a:off x="3768864" y="3522050"/>
                <a:ext cx="1098904" cy="1084796"/>
                <a:chOff x="3768864" y="3522050"/>
                <a:chExt cx="1098904" cy="1084796"/>
              </a:xfrm>
            </p:grpSpPr>
            <p:sp>
              <p:nvSpPr>
                <p:cNvPr id="1333" name="Google Shape;1333;p49"/>
                <p:cNvSpPr/>
                <p:nvPr/>
              </p:nvSpPr>
              <p:spPr>
                <a:xfrm>
                  <a:off x="3768864" y="3522050"/>
                  <a:ext cx="1098904" cy="1084796"/>
                </a:xfrm>
                <a:custGeom>
                  <a:rect b="b" l="l" r="r" t="t"/>
                  <a:pathLst>
                    <a:path extrusionOk="0" h="45134" w="45721">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49"/>
                <p:cNvSpPr/>
                <p:nvPr/>
              </p:nvSpPr>
              <p:spPr>
                <a:xfrm>
                  <a:off x="3887041" y="3641743"/>
                  <a:ext cx="287338" cy="287026"/>
                </a:xfrm>
                <a:custGeom>
                  <a:rect b="b" l="l" r="r" t="t"/>
                  <a:pathLst>
                    <a:path extrusionOk="0" h="11942" w="11955">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5" name="Google Shape;1335;p49"/>
              <p:cNvGrpSpPr/>
              <p:nvPr/>
            </p:nvGrpSpPr>
            <p:grpSpPr>
              <a:xfrm>
                <a:off x="4139616" y="3871555"/>
                <a:ext cx="357419" cy="357005"/>
                <a:chOff x="7482229" y="3351230"/>
                <a:chExt cx="357419" cy="357005"/>
              </a:xfrm>
            </p:grpSpPr>
            <p:sp>
              <p:nvSpPr>
                <p:cNvPr id="1336" name="Google Shape;1336;p49"/>
                <p:cNvSpPr/>
                <p:nvPr/>
              </p:nvSpPr>
              <p:spPr>
                <a:xfrm>
                  <a:off x="7482229" y="3351230"/>
                  <a:ext cx="357419" cy="357005"/>
                </a:xfrm>
                <a:custGeom>
                  <a:rect b="b" l="l" r="r" t="t"/>
                  <a:pathLst>
                    <a:path extrusionOk="0" h="11216" w="11229">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49"/>
                <p:cNvSpPr/>
                <p:nvPr/>
              </p:nvSpPr>
              <p:spPr>
                <a:xfrm>
                  <a:off x="7592138" y="3605616"/>
                  <a:ext cx="137983" cy="32530"/>
                </a:xfrm>
                <a:custGeom>
                  <a:rect b="b" l="l" r="r" t="t"/>
                  <a:pathLst>
                    <a:path extrusionOk="0" h="1022" w="4335">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49"/>
                <p:cNvSpPr/>
                <p:nvPr/>
              </p:nvSpPr>
              <p:spPr>
                <a:xfrm>
                  <a:off x="7513709" y="3387962"/>
                  <a:ext cx="295987" cy="282014"/>
                </a:xfrm>
                <a:custGeom>
                  <a:rect b="b" l="l" r="r" t="t"/>
                  <a:pathLst>
                    <a:path extrusionOk="0" h="8860" w="9299">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49"/>
                <p:cNvSpPr/>
                <p:nvPr/>
              </p:nvSpPr>
              <p:spPr>
                <a:xfrm>
                  <a:off x="7580393" y="3516460"/>
                  <a:ext cx="56880" cy="56880"/>
                </a:xfrm>
                <a:custGeom>
                  <a:rect b="b" l="l" r="r" t="t"/>
                  <a:pathLst>
                    <a:path extrusionOk="0" h="1787" w="1787">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49"/>
                <p:cNvSpPr/>
                <p:nvPr/>
              </p:nvSpPr>
              <p:spPr>
                <a:xfrm>
                  <a:off x="7685750" y="3516460"/>
                  <a:ext cx="56880" cy="56880"/>
                </a:xfrm>
                <a:custGeom>
                  <a:rect b="b" l="l" r="r" t="t"/>
                  <a:pathLst>
                    <a:path extrusionOk="0" h="1787" w="1787">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 </a:t>
            </a:r>
            <a:r>
              <a:rPr lang="en"/>
              <a:t>business conference infographics</a:t>
            </a:r>
            <a:endParaRPr/>
          </a:p>
        </p:txBody>
      </p:sp>
      <p:grpSp>
        <p:nvGrpSpPr>
          <p:cNvPr id="133" name="Google Shape;133;p18"/>
          <p:cNvGrpSpPr/>
          <p:nvPr/>
        </p:nvGrpSpPr>
        <p:grpSpPr>
          <a:xfrm>
            <a:off x="713225" y="2886525"/>
            <a:ext cx="3325875" cy="1623600"/>
            <a:chOff x="713225" y="2886525"/>
            <a:chExt cx="3325875" cy="1623600"/>
          </a:xfrm>
        </p:grpSpPr>
        <p:sp>
          <p:nvSpPr>
            <p:cNvPr id="134" name="Google Shape;134;p18"/>
            <p:cNvSpPr txBox="1"/>
            <p:nvPr/>
          </p:nvSpPr>
          <p:spPr>
            <a:xfrm>
              <a:off x="713225" y="3290025"/>
              <a:ext cx="3322200" cy="1220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accent2"/>
                </a:buClr>
                <a:buSzPts val="1400"/>
                <a:buFont typeface="Open Sans"/>
                <a:buChar char="●"/>
              </a:pPr>
              <a:r>
                <a:rPr lang="en">
                  <a:solidFill>
                    <a:schemeClr val="accent2"/>
                  </a:solidFill>
                  <a:latin typeface="Open Sans"/>
                  <a:ea typeface="Open Sans"/>
                  <a:cs typeface="Open Sans"/>
                  <a:sym typeface="Open Sans"/>
                </a:rPr>
                <a:t>Jupiter is a gas giant</a:t>
              </a:r>
              <a:endParaRPr>
                <a:solidFill>
                  <a:schemeClr val="accent2"/>
                </a:solidFill>
                <a:latin typeface="Open Sans"/>
                <a:ea typeface="Open Sans"/>
                <a:cs typeface="Open Sans"/>
                <a:sym typeface="Open Sans"/>
              </a:endParaRPr>
            </a:p>
            <a:p>
              <a:pPr indent="-317500" lvl="0" marL="457200" rtl="0" algn="l">
                <a:spcBef>
                  <a:spcPts val="0"/>
                </a:spcBef>
                <a:spcAft>
                  <a:spcPts val="0"/>
                </a:spcAft>
                <a:buClr>
                  <a:schemeClr val="accent2"/>
                </a:buClr>
                <a:buSzPts val="1400"/>
                <a:buFont typeface="Open Sans"/>
                <a:buChar char="●"/>
              </a:pPr>
              <a:r>
                <a:rPr lang="en">
                  <a:solidFill>
                    <a:schemeClr val="accent2"/>
                  </a:solidFill>
                  <a:latin typeface="Open Sans"/>
                  <a:ea typeface="Open Sans"/>
                  <a:cs typeface="Open Sans"/>
                  <a:sym typeface="Open Sans"/>
                </a:rPr>
                <a:t>Mercury is very small</a:t>
              </a:r>
              <a:endParaRPr>
                <a:solidFill>
                  <a:schemeClr val="accent2"/>
                </a:solidFill>
                <a:latin typeface="Open Sans"/>
                <a:ea typeface="Open Sans"/>
                <a:cs typeface="Open Sans"/>
                <a:sym typeface="Open Sans"/>
              </a:endParaRPr>
            </a:p>
            <a:p>
              <a:pPr indent="-317500" lvl="0" marL="457200" rtl="0" algn="l">
                <a:spcBef>
                  <a:spcPts val="0"/>
                </a:spcBef>
                <a:spcAft>
                  <a:spcPts val="0"/>
                </a:spcAft>
                <a:buClr>
                  <a:schemeClr val="accent2"/>
                </a:buClr>
                <a:buSzPts val="1400"/>
                <a:buFont typeface="Open Sans"/>
                <a:buChar char="●"/>
              </a:pPr>
              <a:r>
                <a:rPr lang="en">
                  <a:solidFill>
                    <a:schemeClr val="accent2"/>
                  </a:solidFill>
                  <a:latin typeface="Open Sans"/>
                  <a:ea typeface="Open Sans"/>
                  <a:cs typeface="Open Sans"/>
                  <a:sym typeface="Open Sans"/>
                </a:rPr>
                <a:t>Venus has a beautiful name</a:t>
              </a:r>
              <a:endParaRPr>
                <a:solidFill>
                  <a:schemeClr val="accent2"/>
                </a:solidFill>
                <a:latin typeface="Open Sans"/>
                <a:ea typeface="Open Sans"/>
                <a:cs typeface="Open Sans"/>
                <a:sym typeface="Open Sans"/>
              </a:endParaRPr>
            </a:p>
            <a:p>
              <a:pPr indent="-317500" lvl="0" marL="457200" rtl="0" algn="l">
                <a:spcBef>
                  <a:spcPts val="0"/>
                </a:spcBef>
                <a:spcAft>
                  <a:spcPts val="0"/>
                </a:spcAft>
                <a:buClr>
                  <a:schemeClr val="accent2"/>
                </a:buClr>
                <a:buSzPts val="1400"/>
                <a:buFont typeface="Open Sans"/>
                <a:buChar char="●"/>
              </a:pPr>
              <a:r>
                <a:rPr lang="en">
                  <a:solidFill>
                    <a:schemeClr val="accent2"/>
                  </a:solidFill>
                  <a:latin typeface="Open Sans"/>
                  <a:ea typeface="Open Sans"/>
                  <a:cs typeface="Open Sans"/>
                  <a:sym typeface="Open Sans"/>
                </a:rPr>
                <a:t>Earth is the third from the Sun</a:t>
              </a:r>
              <a:endParaRPr>
                <a:solidFill>
                  <a:schemeClr val="accent2"/>
                </a:solidFill>
                <a:latin typeface="Open Sans"/>
                <a:ea typeface="Open Sans"/>
                <a:cs typeface="Open Sans"/>
                <a:sym typeface="Open Sans"/>
              </a:endParaRPr>
            </a:p>
            <a:p>
              <a:pPr indent="-317500" lvl="0" marL="457200" rtl="0" algn="l">
                <a:spcBef>
                  <a:spcPts val="0"/>
                </a:spcBef>
                <a:spcAft>
                  <a:spcPts val="0"/>
                </a:spcAft>
                <a:buClr>
                  <a:schemeClr val="accent2"/>
                </a:buClr>
                <a:buSzPts val="1400"/>
                <a:buFont typeface="Open Sans"/>
                <a:buChar char="●"/>
              </a:pPr>
              <a:r>
                <a:rPr lang="en">
                  <a:solidFill>
                    <a:schemeClr val="accent2"/>
                  </a:solidFill>
                  <a:latin typeface="Open Sans"/>
                  <a:ea typeface="Open Sans"/>
                  <a:cs typeface="Open Sans"/>
                  <a:sym typeface="Open Sans"/>
                </a:rPr>
                <a:t>Despite being red, Mars is cold</a:t>
              </a:r>
              <a:endParaRPr>
                <a:solidFill>
                  <a:schemeClr val="accent2"/>
                </a:solidFill>
                <a:latin typeface="Open Sans"/>
                <a:ea typeface="Open Sans"/>
                <a:cs typeface="Open Sans"/>
                <a:sym typeface="Open Sans"/>
              </a:endParaRPr>
            </a:p>
          </p:txBody>
        </p:sp>
        <p:sp>
          <p:nvSpPr>
            <p:cNvPr id="135" name="Google Shape;135;p18"/>
            <p:cNvSpPr/>
            <p:nvPr/>
          </p:nvSpPr>
          <p:spPr>
            <a:xfrm>
              <a:off x="716900" y="2886525"/>
              <a:ext cx="3322200" cy="4035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2200">
                  <a:solidFill>
                    <a:schemeClr val="accent2"/>
                  </a:solidFill>
                  <a:latin typeface="DM Serif Display"/>
                  <a:ea typeface="DM Serif Display"/>
                  <a:cs typeface="DM Serif Display"/>
                  <a:sym typeface="DM Serif Display"/>
                </a:rPr>
                <a:t>CEO &amp; founder</a:t>
              </a:r>
              <a:endParaRPr sz="2200">
                <a:solidFill>
                  <a:schemeClr val="accent2"/>
                </a:solidFill>
                <a:latin typeface="DM Serif Display"/>
                <a:ea typeface="DM Serif Display"/>
                <a:cs typeface="DM Serif Display"/>
                <a:sym typeface="DM Serif Display"/>
              </a:endParaRPr>
            </a:p>
          </p:txBody>
        </p:sp>
      </p:grpSp>
      <p:grpSp>
        <p:nvGrpSpPr>
          <p:cNvPr id="136" name="Google Shape;136;p18"/>
          <p:cNvGrpSpPr/>
          <p:nvPr/>
        </p:nvGrpSpPr>
        <p:grpSpPr>
          <a:xfrm>
            <a:off x="5101250" y="2886525"/>
            <a:ext cx="3322200" cy="1623600"/>
            <a:chOff x="5101250" y="2886525"/>
            <a:chExt cx="3322200" cy="1623600"/>
          </a:xfrm>
        </p:grpSpPr>
        <p:sp>
          <p:nvSpPr>
            <p:cNvPr id="137" name="Google Shape;137;p18"/>
            <p:cNvSpPr txBox="1"/>
            <p:nvPr/>
          </p:nvSpPr>
          <p:spPr>
            <a:xfrm>
              <a:off x="5101250" y="3290025"/>
              <a:ext cx="3322200" cy="1220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accent2"/>
                </a:buClr>
                <a:buSzPts val="1400"/>
                <a:buFont typeface="Open Sans"/>
                <a:buChar char="●"/>
              </a:pPr>
              <a:r>
                <a:rPr lang="en">
                  <a:solidFill>
                    <a:schemeClr val="accent2"/>
                  </a:solidFill>
                  <a:latin typeface="Open Sans"/>
                  <a:ea typeface="Open Sans"/>
                  <a:cs typeface="Open Sans"/>
                  <a:sym typeface="Open Sans"/>
                </a:rPr>
                <a:t>Pluto is a dwarf planet</a:t>
              </a:r>
              <a:endParaRPr>
                <a:solidFill>
                  <a:schemeClr val="accent2"/>
                </a:solidFill>
                <a:latin typeface="Open Sans"/>
                <a:ea typeface="Open Sans"/>
                <a:cs typeface="Open Sans"/>
                <a:sym typeface="Open Sans"/>
              </a:endParaRPr>
            </a:p>
            <a:p>
              <a:pPr indent="-317500" lvl="0" marL="457200" rtl="0" algn="l">
                <a:spcBef>
                  <a:spcPts val="0"/>
                </a:spcBef>
                <a:spcAft>
                  <a:spcPts val="0"/>
                </a:spcAft>
                <a:buClr>
                  <a:schemeClr val="accent2"/>
                </a:buClr>
                <a:buSzPts val="1400"/>
                <a:buFont typeface="Open Sans"/>
                <a:buChar char="●"/>
              </a:pPr>
              <a:r>
                <a:rPr lang="en">
                  <a:solidFill>
                    <a:schemeClr val="accent2"/>
                  </a:solidFill>
                  <a:latin typeface="Open Sans"/>
                  <a:ea typeface="Open Sans"/>
                  <a:cs typeface="Open Sans"/>
                  <a:sym typeface="Open Sans"/>
                </a:rPr>
                <a:t>Ceres is in the main asteroid</a:t>
              </a:r>
              <a:endParaRPr>
                <a:solidFill>
                  <a:schemeClr val="accent2"/>
                </a:solidFill>
                <a:latin typeface="Open Sans"/>
                <a:ea typeface="Open Sans"/>
                <a:cs typeface="Open Sans"/>
                <a:sym typeface="Open Sans"/>
              </a:endParaRPr>
            </a:p>
            <a:p>
              <a:pPr indent="-317500" lvl="0" marL="457200" rtl="0" algn="l">
                <a:spcBef>
                  <a:spcPts val="0"/>
                </a:spcBef>
                <a:spcAft>
                  <a:spcPts val="0"/>
                </a:spcAft>
                <a:buClr>
                  <a:schemeClr val="accent2"/>
                </a:buClr>
                <a:buSzPts val="1400"/>
                <a:buFont typeface="Open Sans"/>
                <a:buChar char="●"/>
              </a:pPr>
              <a:r>
                <a:rPr lang="en">
                  <a:solidFill>
                    <a:schemeClr val="accent2"/>
                  </a:solidFill>
                  <a:latin typeface="Open Sans"/>
                  <a:ea typeface="Open Sans"/>
                  <a:cs typeface="Open Sans"/>
                  <a:sym typeface="Open Sans"/>
                </a:rPr>
                <a:t>Neptune is far away from us</a:t>
              </a:r>
              <a:endParaRPr>
                <a:solidFill>
                  <a:schemeClr val="accent2"/>
                </a:solidFill>
                <a:latin typeface="Open Sans"/>
                <a:ea typeface="Open Sans"/>
                <a:cs typeface="Open Sans"/>
                <a:sym typeface="Open Sans"/>
              </a:endParaRPr>
            </a:p>
            <a:p>
              <a:pPr indent="-317500" lvl="0" marL="457200" rtl="0" algn="l">
                <a:spcBef>
                  <a:spcPts val="0"/>
                </a:spcBef>
                <a:spcAft>
                  <a:spcPts val="0"/>
                </a:spcAft>
                <a:buClr>
                  <a:schemeClr val="accent2"/>
                </a:buClr>
                <a:buSzPts val="1400"/>
                <a:buFont typeface="Open Sans"/>
                <a:buChar char="●"/>
              </a:pPr>
              <a:r>
                <a:rPr lang="en">
                  <a:solidFill>
                    <a:schemeClr val="accent2"/>
                  </a:solidFill>
                  <a:latin typeface="Open Sans"/>
                  <a:ea typeface="Open Sans"/>
                  <a:cs typeface="Open Sans"/>
                  <a:sym typeface="Open Sans"/>
                </a:rPr>
                <a:t>The Moon is our satellite</a:t>
              </a:r>
              <a:endParaRPr>
                <a:solidFill>
                  <a:schemeClr val="accent2"/>
                </a:solidFill>
                <a:latin typeface="Open Sans"/>
                <a:ea typeface="Open Sans"/>
                <a:cs typeface="Open Sans"/>
                <a:sym typeface="Open Sans"/>
              </a:endParaRPr>
            </a:p>
            <a:p>
              <a:pPr indent="-317500" lvl="0" marL="457200" rtl="0" algn="l">
                <a:spcBef>
                  <a:spcPts val="0"/>
                </a:spcBef>
                <a:spcAft>
                  <a:spcPts val="0"/>
                </a:spcAft>
                <a:buClr>
                  <a:schemeClr val="accent2"/>
                </a:buClr>
                <a:buSzPts val="1400"/>
                <a:buFont typeface="Open Sans"/>
                <a:buChar char="●"/>
              </a:pPr>
              <a:r>
                <a:rPr lang="en">
                  <a:solidFill>
                    <a:schemeClr val="accent2"/>
                  </a:solidFill>
                  <a:latin typeface="Open Sans"/>
                  <a:ea typeface="Open Sans"/>
                  <a:cs typeface="Open Sans"/>
                  <a:sym typeface="Open Sans"/>
                </a:rPr>
                <a:t>Mercury is a very small planet</a:t>
              </a:r>
              <a:endParaRPr>
                <a:solidFill>
                  <a:schemeClr val="accent2"/>
                </a:solidFill>
                <a:latin typeface="Open Sans"/>
                <a:ea typeface="Open Sans"/>
                <a:cs typeface="Open Sans"/>
                <a:sym typeface="Open Sans"/>
              </a:endParaRPr>
            </a:p>
          </p:txBody>
        </p:sp>
        <p:sp>
          <p:nvSpPr>
            <p:cNvPr id="138" name="Google Shape;138;p18"/>
            <p:cNvSpPr/>
            <p:nvPr/>
          </p:nvSpPr>
          <p:spPr>
            <a:xfrm>
              <a:off x="5101250" y="2886525"/>
              <a:ext cx="3322200" cy="4035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2200">
                  <a:solidFill>
                    <a:schemeClr val="accent2"/>
                  </a:solidFill>
                  <a:latin typeface="DM Serif Display"/>
                  <a:ea typeface="DM Serif Display"/>
                  <a:cs typeface="DM Serif Display"/>
                  <a:sym typeface="DM Serif Display"/>
                </a:rPr>
                <a:t>Executive chief</a:t>
              </a:r>
              <a:endParaRPr sz="2200">
                <a:solidFill>
                  <a:schemeClr val="accent2"/>
                </a:solidFill>
                <a:latin typeface="DM Serif Display"/>
                <a:ea typeface="DM Serif Display"/>
                <a:cs typeface="DM Serif Display"/>
                <a:sym typeface="DM Serif Display"/>
              </a:endParaRPr>
            </a:p>
          </p:txBody>
        </p:sp>
      </p:grpSp>
      <p:cxnSp>
        <p:nvCxnSpPr>
          <p:cNvPr id="139" name="Google Shape;139;p18"/>
          <p:cNvCxnSpPr>
            <a:stCxn id="140" idx="4"/>
            <a:endCxn id="135" idx="0"/>
          </p:cNvCxnSpPr>
          <p:nvPr/>
        </p:nvCxnSpPr>
        <p:spPr>
          <a:xfrm>
            <a:off x="2378000" y="2264950"/>
            <a:ext cx="0" cy="621600"/>
          </a:xfrm>
          <a:prstGeom prst="straightConnector1">
            <a:avLst/>
          </a:prstGeom>
          <a:noFill/>
          <a:ln cap="flat" cmpd="sng" w="9525">
            <a:solidFill>
              <a:schemeClr val="accent2"/>
            </a:solidFill>
            <a:prstDash val="solid"/>
            <a:round/>
            <a:headEnd len="med" w="med" type="none"/>
            <a:tailEnd len="med" w="med" type="none"/>
          </a:ln>
        </p:spPr>
      </p:cxnSp>
      <p:cxnSp>
        <p:nvCxnSpPr>
          <p:cNvPr id="141" name="Google Shape;141;p18"/>
          <p:cNvCxnSpPr>
            <a:stCxn id="142" idx="4"/>
            <a:endCxn id="138" idx="0"/>
          </p:cNvCxnSpPr>
          <p:nvPr/>
        </p:nvCxnSpPr>
        <p:spPr>
          <a:xfrm flipH="1">
            <a:off x="6762250" y="2264950"/>
            <a:ext cx="3900" cy="621600"/>
          </a:xfrm>
          <a:prstGeom prst="straightConnector1">
            <a:avLst/>
          </a:prstGeom>
          <a:noFill/>
          <a:ln cap="flat" cmpd="sng" w="9525">
            <a:solidFill>
              <a:schemeClr val="accent2"/>
            </a:solidFill>
            <a:prstDash val="solid"/>
            <a:round/>
            <a:headEnd len="med" w="med" type="none"/>
            <a:tailEnd len="med" w="med" type="none"/>
          </a:ln>
        </p:spPr>
      </p:cxnSp>
      <p:sp>
        <p:nvSpPr>
          <p:cNvPr id="140" name="Google Shape;140;p18"/>
          <p:cNvSpPr/>
          <p:nvPr/>
        </p:nvSpPr>
        <p:spPr>
          <a:xfrm>
            <a:off x="1928300" y="1365550"/>
            <a:ext cx="899400" cy="8994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8"/>
          <p:cNvSpPr/>
          <p:nvPr/>
        </p:nvSpPr>
        <p:spPr>
          <a:xfrm>
            <a:off x="6316450" y="1365550"/>
            <a:ext cx="899400" cy="8994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3" name="Google Shape;143;p18"/>
          <p:cNvGrpSpPr/>
          <p:nvPr/>
        </p:nvGrpSpPr>
        <p:grpSpPr>
          <a:xfrm>
            <a:off x="3503913" y="1254750"/>
            <a:ext cx="2136313" cy="1372675"/>
            <a:chOff x="3503913" y="1254750"/>
            <a:chExt cx="2136313" cy="1372675"/>
          </a:xfrm>
        </p:grpSpPr>
        <p:sp>
          <p:nvSpPr>
            <p:cNvPr id="144" name="Google Shape;144;p18"/>
            <p:cNvSpPr/>
            <p:nvPr/>
          </p:nvSpPr>
          <p:spPr>
            <a:xfrm>
              <a:off x="3503925" y="1693525"/>
              <a:ext cx="2136300" cy="9339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2900">
                  <a:solidFill>
                    <a:schemeClr val="accent2"/>
                  </a:solidFill>
                  <a:latin typeface="DM Serif Display"/>
                  <a:ea typeface="DM Serif Display"/>
                  <a:cs typeface="DM Serif Display"/>
                  <a:sym typeface="DM Serif Display"/>
                </a:rPr>
                <a:t>Laura Pereira</a:t>
              </a:r>
              <a:endParaRPr sz="2900">
                <a:solidFill>
                  <a:schemeClr val="accent2"/>
                </a:solidFill>
                <a:latin typeface="DM Serif Display"/>
                <a:ea typeface="DM Serif Display"/>
                <a:cs typeface="DM Serif Display"/>
                <a:sym typeface="DM Serif Display"/>
              </a:endParaRPr>
            </a:p>
          </p:txBody>
        </p:sp>
        <p:sp>
          <p:nvSpPr>
            <p:cNvPr id="145" name="Google Shape;145;p18"/>
            <p:cNvSpPr/>
            <p:nvPr/>
          </p:nvSpPr>
          <p:spPr>
            <a:xfrm>
              <a:off x="3503913" y="1254750"/>
              <a:ext cx="2136300" cy="4035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2200">
                  <a:solidFill>
                    <a:schemeClr val="lt2"/>
                  </a:solidFill>
                  <a:latin typeface="DM Serif Display"/>
                  <a:ea typeface="DM Serif Display"/>
                  <a:cs typeface="DM Serif Display"/>
                  <a:sym typeface="DM Serif Display"/>
                </a:rPr>
                <a:t>Speaker 1</a:t>
              </a:r>
              <a:endParaRPr sz="2200">
                <a:solidFill>
                  <a:schemeClr val="lt2"/>
                </a:solidFill>
                <a:latin typeface="DM Serif Display"/>
                <a:ea typeface="DM Serif Display"/>
                <a:cs typeface="DM Serif Display"/>
                <a:sym typeface="DM Serif Display"/>
              </a:endParaRPr>
            </a:p>
          </p:txBody>
        </p:sp>
      </p:grpSp>
      <p:cxnSp>
        <p:nvCxnSpPr>
          <p:cNvPr id="146" name="Google Shape;146;p18"/>
          <p:cNvCxnSpPr>
            <a:stCxn id="144" idx="1"/>
            <a:endCxn id="140" idx="6"/>
          </p:cNvCxnSpPr>
          <p:nvPr/>
        </p:nvCxnSpPr>
        <p:spPr>
          <a:xfrm rot="10800000">
            <a:off x="2827725" y="1815175"/>
            <a:ext cx="676200" cy="345300"/>
          </a:xfrm>
          <a:prstGeom prst="bentConnector3">
            <a:avLst>
              <a:gd fmla="val 50003" name="adj1"/>
            </a:avLst>
          </a:prstGeom>
          <a:noFill/>
          <a:ln cap="flat" cmpd="sng" w="9525">
            <a:solidFill>
              <a:schemeClr val="accent2"/>
            </a:solidFill>
            <a:prstDash val="solid"/>
            <a:round/>
            <a:headEnd len="med" w="med" type="none"/>
            <a:tailEnd len="med" w="med" type="none"/>
          </a:ln>
        </p:spPr>
      </p:cxnSp>
      <p:cxnSp>
        <p:nvCxnSpPr>
          <p:cNvPr id="147" name="Google Shape;147;p18"/>
          <p:cNvCxnSpPr>
            <a:stCxn id="144" idx="3"/>
            <a:endCxn id="142" idx="2"/>
          </p:cNvCxnSpPr>
          <p:nvPr/>
        </p:nvCxnSpPr>
        <p:spPr>
          <a:xfrm flipH="1" rot="10800000">
            <a:off x="5640225" y="1815175"/>
            <a:ext cx="676200" cy="345300"/>
          </a:xfrm>
          <a:prstGeom prst="bentConnector3">
            <a:avLst>
              <a:gd fmla="val 50003" name="adj1"/>
            </a:avLst>
          </a:prstGeom>
          <a:noFill/>
          <a:ln cap="flat" cmpd="sng" w="9525">
            <a:solidFill>
              <a:schemeClr val="accent2"/>
            </a:solidFill>
            <a:prstDash val="solid"/>
            <a:round/>
            <a:headEnd len="med" w="med" type="none"/>
            <a:tailEnd len="med" w="med" type="none"/>
          </a:ln>
        </p:spPr>
      </p:cxnSp>
      <p:grpSp>
        <p:nvGrpSpPr>
          <p:cNvPr id="148" name="Google Shape;148;p18"/>
          <p:cNvGrpSpPr/>
          <p:nvPr/>
        </p:nvGrpSpPr>
        <p:grpSpPr>
          <a:xfrm>
            <a:off x="6533499" y="1575809"/>
            <a:ext cx="479350" cy="478885"/>
            <a:chOff x="7978465" y="1969392"/>
            <a:chExt cx="361147" cy="360797"/>
          </a:xfrm>
        </p:grpSpPr>
        <p:sp>
          <p:nvSpPr>
            <p:cNvPr id="149" name="Google Shape;149;p18"/>
            <p:cNvSpPr/>
            <p:nvPr/>
          </p:nvSpPr>
          <p:spPr>
            <a:xfrm>
              <a:off x="8136871" y="2285821"/>
              <a:ext cx="44368" cy="44368"/>
            </a:xfrm>
            <a:custGeom>
              <a:rect b="b" l="l" r="r" t="t"/>
              <a:pathLst>
                <a:path extrusionOk="0" h="1394" w="1394">
                  <a:moveTo>
                    <a:pt x="691" y="322"/>
                  </a:moveTo>
                  <a:cubicBezTo>
                    <a:pt x="905" y="322"/>
                    <a:pt x="1072" y="488"/>
                    <a:pt x="1072" y="703"/>
                  </a:cubicBezTo>
                  <a:cubicBezTo>
                    <a:pt x="1072" y="905"/>
                    <a:pt x="893" y="1072"/>
                    <a:pt x="691" y="1072"/>
                  </a:cubicBezTo>
                  <a:cubicBezTo>
                    <a:pt x="488" y="1072"/>
                    <a:pt x="322" y="905"/>
                    <a:pt x="322" y="703"/>
                  </a:cubicBezTo>
                  <a:cubicBezTo>
                    <a:pt x="322" y="488"/>
                    <a:pt x="488" y="322"/>
                    <a:pt x="691" y="322"/>
                  </a:cubicBezTo>
                  <a:close/>
                  <a:moveTo>
                    <a:pt x="691" y="0"/>
                  </a:moveTo>
                  <a:cubicBezTo>
                    <a:pt x="310" y="0"/>
                    <a:pt x="0" y="310"/>
                    <a:pt x="0" y="703"/>
                  </a:cubicBezTo>
                  <a:cubicBezTo>
                    <a:pt x="0" y="1084"/>
                    <a:pt x="310" y="1393"/>
                    <a:pt x="691" y="1393"/>
                  </a:cubicBezTo>
                  <a:cubicBezTo>
                    <a:pt x="1084" y="1393"/>
                    <a:pt x="1393" y="1084"/>
                    <a:pt x="1393" y="703"/>
                  </a:cubicBezTo>
                  <a:cubicBezTo>
                    <a:pt x="1393" y="310"/>
                    <a:pt x="1084" y="0"/>
                    <a:pt x="6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8"/>
            <p:cNvSpPr/>
            <p:nvPr/>
          </p:nvSpPr>
          <p:spPr>
            <a:xfrm>
              <a:off x="8210010" y="2121719"/>
              <a:ext cx="56112" cy="56112"/>
            </a:xfrm>
            <a:custGeom>
              <a:rect b="b" l="l" r="r" t="t"/>
              <a:pathLst>
                <a:path extrusionOk="0" h="1763" w="1763">
                  <a:moveTo>
                    <a:pt x="881" y="334"/>
                  </a:moveTo>
                  <a:cubicBezTo>
                    <a:pt x="1191" y="334"/>
                    <a:pt x="1429" y="572"/>
                    <a:pt x="1429" y="882"/>
                  </a:cubicBezTo>
                  <a:cubicBezTo>
                    <a:pt x="1417" y="1180"/>
                    <a:pt x="1179" y="1430"/>
                    <a:pt x="881" y="1430"/>
                  </a:cubicBezTo>
                  <a:cubicBezTo>
                    <a:pt x="583" y="1430"/>
                    <a:pt x="333" y="1191"/>
                    <a:pt x="333" y="882"/>
                  </a:cubicBezTo>
                  <a:cubicBezTo>
                    <a:pt x="333" y="584"/>
                    <a:pt x="572" y="334"/>
                    <a:pt x="881" y="334"/>
                  </a:cubicBezTo>
                  <a:close/>
                  <a:moveTo>
                    <a:pt x="881" y="1"/>
                  </a:moveTo>
                  <a:cubicBezTo>
                    <a:pt x="405" y="1"/>
                    <a:pt x="0" y="394"/>
                    <a:pt x="0" y="882"/>
                  </a:cubicBezTo>
                  <a:cubicBezTo>
                    <a:pt x="0" y="1358"/>
                    <a:pt x="393" y="1763"/>
                    <a:pt x="881" y="1763"/>
                  </a:cubicBezTo>
                  <a:cubicBezTo>
                    <a:pt x="1357" y="1763"/>
                    <a:pt x="1762" y="1370"/>
                    <a:pt x="1762" y="882"/>
                  </a:cubicBezTo>
                  <a:cubicBezTo>
                    <a:pt x="1762" y="406"/>
                    <a:pt x="1357" y="1"/>
                    <a:pt x="8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8"/>
            <p:cNvSpPr/>
            <p:nvPr/>
          </p:nvSpPr>
          <p:spPr>
            <a:xfrm>
              <a:off x="8051987" y="2121719"/>
              <a:ext cx="55730" cy="56112"/>
            </a:xfrm>
            <a:custGeom>
              <a:rect b="b" l="l" r="r" t="t"/>
              <a:pathLst>
                <a:path extrusionOk="0" h="1763" w="1751">
                  <a:moveTo>
                    <a:pt x="881" y="334"/>
                  </a:moveTo>
                  <a:cubicBezTo>
                    <a:pt x="1179" y="334"/>
                    <a:pt x="1429" y="572"/>
                    <a:pt x="1429" y="882"/>
                  </a:cubicBezTo>
                  <a:cubicBezTo>
                    <a:pt x="1417" y="1180"/>
                    <a:pt x="1179" y="1430"/>
                    <a:pt x="881" y="1430"/>
                  </a:cubicBezTo>
                  <a:cubicBezTo>
                    <a:pt x="584" y="1430"/>
                    <a:pt x="322" y="1191"/>
                    <a:pt x="322" y="882"/>
                  </a:cubicBezTo>
                  <a:cubicBezTo>
                    <a:pt x="322" y="572"/>
                    <a:pt x="560" y="334"/>
                    <a:pt x="881" y="334"/>
                  </a:cubicBezTo>
                  <a:close/>
                  <a:moveTo>
                    <a:pt x="881" y="1"/>
                  </a:moveTo>
                  <a:cubicBezTo>
                    <a:pt x="405" y="1"/>
                    <a:pt x="0" y="394"/>
                    <a:pt x="0" y="882"/>
                  </a:cubicBezTo>
                  <a:cubicBezTo>
                    <a:pt x="0" y="1358"/>
                    <a:pt x="381" y="1763"/>
                    <a:pt x="881" y="1763"/>
                  </a:cubicBezTo>
                  <a:cubicBezTo>
                    <a:pt x="1357" y="1763"/>
                    <a:pt x="1750" y="1370"/>
                    <a:pt x="1750" y="882"/>
                  </a:cubicBezTo>
                  <a:cubicBezTo>
                    <a:pt x="1750" y="406"/>
                    <a:pt x="1357" y="1"/>
                    <a:pt x="8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8"/>
            <p:cNvSpPr/>
            <p:nvPr/>
          </p:nvSpPr>
          <p:spPr>
            <a:xfrm>
              <a:off x="7978465" y="2285821"/>
              <a:ext cx="44749" cy="44368"/>
            </a:xfrm>
            <a:custGeom>
              <a:rect b="b" l="l" r="r" t="t"/>
              <a:pathLst>
                <a:path extrusionOk="0" h="1394" w="1406">
                  <a:moveTo>
                    <a:pt x="703" y="322"/>
                  </a:moveTo>
                  <a:cubicBezTo>
                    <a:pt x="905" y="322"/>
                    <a:pt x="1072" y="488"/>
                    <a:pt x="1072" y="703"/>
                  </a:cubicBezTo>
                  <a:cubicBezTo>
                    <a:pt x="1072" y="905"/>
                    <a:pt x="893" y="1072"/>
                    <a:pt x="703" y="1072"/>
                  </a:cubicBezTo>
                  <a:cubicBezTo>
                    <a:pt x="489" y="1072"/>
                    <a:pt x="334" y="905"/>
                    <a:pt x="334" y="703"/>
                  </a:cubicBezTo>
                  <a:cubicBezTo>
                    <a:pt x="334" y="488"/>
                    <a:pt x="489" y="322"/>
                    <a:pt x="703" y="322"/>
                  </a:cubicBezTo>
                  <a:close/>
                  <a:moveTo>
                    <a:pt x="703" y="0"/>
                  </a:moveTo>
                  <a:cubicBezTo>
                    <a:pt x="310" y="0"/>
                    <a:pt x="0" y="310"/>
                    <a:pt x="0" y="703"/>
                  </a:cubicBezTo>
                  <a:cubicBezTo>
                    <a:pt x="0" y="1084"/>
                    <a:pt x="310" y="1393"/>
                    <a:pt x="703" y="1393"/>
                  </a:cubicBezTo>
                  <a:cubicBezTo>
                    <a:pt x="1084" y="1393"/>
                    <a:pt x="1405" y="1084"/>
                    <a:pt x="1405" y="703"/>
                  </a:cubicBezTo>
                  <a:cubicBezTo>
                    <a:pt x="1405" y="310"/>
                    <a:pt x="1084" y="0"/>
                    <a:pt x="7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8"/>
            <p:cNvSpPr/>
            <p:nvPr/>
          </p:nvSpPr>
          <p:spPr>
            <a:xfrm>
              <a:off x="8294894" y="2285821"/>
              <a:ext cx="44718" cy="44368"/>
            </a:xfrm>
            <a:custGeom>
              <a:rect b="b" l="l" r="r" t="t"/>
              <a:pathLst>
                <a:path extrusionOk="0" h="1394" w="1405">
                  <a:moveTo>
                    <a:pt x="703" y="322"/>
                  </a:moveTo>
                  <a:cubicBezTo>
                    <a:pt x="905" y="322"/>
                    <a:pt x="1072" y="488"/>
                    <a:pt x="1072" y="703"/>
                  </a:cubicBezTo>
                  <a:cubicBezTo>
                    <a:pt x="1072" y="905"/>
                    <a:pt x="893" y="1072"/>
                    <a:pt x="703" y="1072"/>
                  </a:cubicBezTo>
                  <a:cubicBezTo>
                    <a:pt x="488" y="1072"/>
                    <a:pt x="333" y="905"/>
                    <a:pt x="333" y="703"/>
                  </a:cubicBezTo>
                  <a:cubicBezTo>
                    <a:pt x="333" y="488"/>
                    <a:pt x="488" y="322"/>
                    <a:pt x="703" y="322"/>
                  </a:cubicBezTo>
                  <a:close/>
                  <a:moveTo>
                    <a:pt x="703" y="0"/>
                  </a:moveTo>
                  <a:cubicBezTo>
                    <a:pt x="310" y="0"/>
                    <a:pt x="0" y="310"/>
                    <a:pt x="0" y="703"/>
                  </a:cubicBezTo>
                  <a:cubicBezTo>
                    <a:pt x="0" y="1084"/>
                    <a:pt x="310" y="1393"/>
                    <a:pt x="703" y="1393"/>
                  </a:cubicBezTo>
                  <a:cubicBezTo>
                    <a:pt x="1084" y="1393"/>
                    <a:pt x="1405" y="1084"/>
                    <a:pt x="1405" y="703"/>
                  </a:cubicBezTo>
                  <a:cubicBezTo>
                    <a:pt x="1405" y="310"/>
                    <a:pt x="1084" y="0"/>
                    <a:pt x="7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8"/>
            <p:cNvSpPr/>
            <p:nvPr/>
          </p:nvSpPr>
          <p:spPr>
            <a:xfrm>
              <a:off x="8119811" y="1969392"/>
              <a:ext cx="78455" cy="78487"/>
            </a:xfrm>
            <a:custGeom>
              <a:rect b="b" l="l" r="r" t="t"/>
              <a:pathLst>
                <a:path extrusionOk="0" h="2466" w="2465">
                  <a:moveTo>
                    <a:pt x="1227" y="346"/>
                  </a:moveTo>
                  <a:cubicBezTo>
                    <a:pt x="1727" y="346"/>
                    <a:pt x="2120" y="739"/>
                    <a:pt x="2120" y="1239"/>
                  </a:cubicBezTo>
                  <a:cubicBezTo>
                    <a:pt x="2120" y="1727"/>
                    <a:pt x="1727" y="2132"/>
                    <a:pt x="1227" y="2132"/>
                  </a:cubicBezTo>
                  <a:cubicBezTo>
                    <a:pt x="739" y="2132"/>
                    <a:pt x="334" y="1727"/>
                    <a:pt x="334" y="1239"/>
                  </a:cubicBezTo>
                  <a:cubicBezTo>
                    <a:pt x="334" y="739"/>
                    <a:pt x="739" y="346"/>
                    <a:pt x="1227" y="346"/>
                  </a:cubicBezTo>
                  <a:close/>
                  <a:moveTo>
                    <a:pt x="1227" y="1"/>
                  </a:moveTo>
                  <a:cubicBezTo>
                    <a:pt x="548" y="1"/>
                    <a:pt x="0" y="548"/>
                    <a:pt x="0" y="1239"/>
                  </a:cubicBezTo>
                  <a:cubicBezTo>
                    <a:pt x="0" y="1917"/>
                    <a:pt x="548" y="2465"/>
                    <a:pt x="1227" y="2465"/>
                  </a:cubicBezTo>
                  <a:cubicBezTo>
                    <a:pt x="1917" y="2465"/>
                    <a:pt x="2465" y="1917"/>
                    <a:pt x="2465" y="1239"/>
                  </a:cubicBezTo>
                  <a:cubicBezTo>
                    <a:pt x="2465" y="548"/>
                    <a:pt x="1905" y="1"/>
                    <a:pt x="12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8"/>
            <p:cNvSpPr/>
            <p:nvPr/>
          </p:nvSpPr>
          <p:spPr>
            <a:xfrm>
              <a:off x="8012202" y="2189575"/>
              <a:ext cx="134917" cy="89690"/>
            </a:xfrm>
            <a:custGeom>
              <a:rect b="b" l="l" r="r" t="t"/>
              <a:pathLst>
                <a:path extrusionOk="0" h="2818" w="4239">
                  <a:moveTo>
                    <a:pt x="2107" y="0"/>
                  </a:moveTo>
                  <a:cubicBezTo>
                    <a:pt x="2024" y="0"/>
                    <a:pt x="1953" y="71"/>
                    <a:pt x="1953" y="167"/>
                  </a:cubicBezTo>
                  <a:lnTo>
                    <a:pt x="1953" y="1417"/>
                  </a:lnTo>
                  <a:lnTo>
                    <a:pt x="1072" y="1417"/>
                  </a:lnTo>
                  <a:cubicBezTo>
                    <a:pt x="822" y="1417"/>
                    <a:pt x="583" y="1560"/>
                    <a:pt x="464" y="1786"/>
                  </a:cubicBezTo>
                  <a:lnTo>
                    <a:pt x="48" y="2560"/>
                  </a:lnTo>
                  <a:cubicBezTo>
                    <a:pt x="0" y="2631"/>
                    <a:pt x="24" y="2738"/>
                    <a:pt x="119" y="2786"/>
                  </a:cubicBezTo>
                  <a:cubicBezTo>
                    <a:pt x="143" y="2798"/>
                    <a:pt x="167" y="2798"/>
                    <a:pt x="191" y="2798"/>
                  </a:cubicBezTo>
                  <a:cubicBezTo>
                    <a:pt x="250" y="2798"/>
                    <a:pt x="310" y="2774"/>
                    <a:pt x="345" y="2715"/>
                  </a:cubicBezTo>
                  <a:lnTo>
                    <a:pt x="762" y="1941"/>
                  </a:lnTo>
                  <a:cubicBezTo>
                    <a:pt x="822" y="1822"/>
                    <a:pt x="953" y="1738"/>
                    <a:pt x="1083" y="1738"/>
                  </a:cubicBezTo>
                  <a:lnTo>
                    <a:pt x="3167" y="1738"/>
                  </a:lnTo>
                  <a:cubicBezTo>
                    <a:pt x="3298" y="1738"/>
                    <a:pt x="3417" y="1822"/>
                    <a:pt x="3500" y="1941"/>
                  </a:cubicBezTo>
                  <a:lnTo>
                    <a:pt x="3917" y="2727"/>
                  </a:lnTo>
                  <a:cubicBezTo>
                    <a:pt x="3943" y="2778"/>
                    <a:pt x="4006" y="2817"/>
                    <a:pt x="4066" y="2817"/>
                  </a:cubicBezTo>
                  <a:cubicBezTo>
                    <a:pt x="4089" y="2817"/>
                    <a:pt x="4112" y="2811"/>
                    <a:pt x="4131" y="2798"/>
                  </a:cubicBezTo>
                  <a:cubicBezTo>
                    <a:pt x="4215" y="2774"/>
                    <a:pt x="4239" y="2667"/>
                    <a:pt x="4191" y="2572"/>
                  </a:cubicBezTo>
                  <a:lnTo>
                    <a:pt x="3774" y="1786"/>
                  </a:lnTo>
                  <a:cubicBezTo>
                    <a:pt x="3655" y="1560"/>
                    <a:pt x="3417" y="1417"/>
                    <a:pt x="3155" y="1417"/>
                  </a:cubicBezTo>
                  <a:lnTo>
                    <a:pt x="2274" y="1417"/>
                  </a:lnTo>
                  <a:lnTo>
                    <a:pt x="2274" y="167"/>
                  </a:lnTo>
                  <a:cubicBezTo>
                    <a:pt x="2274" y="71"/>
                    <a:pt x="2203" y="0"/>
                    <a:pt x="21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8"/>
            <p:cNvSpPr/>
            <p:nvPr/>
          </p:nvSpPr>
          <p:spPr>
            <a:xfrm>
              <a:off x="8099346" y="2059973"/>
              <a:ext cx="119385" cy="56016"/>
            </a:xfrm>
            <a:custGeom>
              <a:rect b="b" l="l" r="r" t="t"/>
              <a:pathLst>
                <a:path extrusionOk="0" h="1760" w="3751">
                  <a:moveTo>
                    <a:pt x="1870" y="0"/>
                  </a:moveTo>
                  <a:cubicBezTo>
                    <a:pt x="1786" y="0"/>
                    <a:pt x="1715" y="72"/>
                    <a:pt x="1715" y="155"/>
                  </a:cubicBezTo>
                  <a:lnTo>
                    <a:pt x="1715" y="714"/>
                  </a:lnTo>
                  <a:lnTo>
                    <a:pt x="774" y="714"/>
                  </a:lnTo>
                  <a:cubicBezTo>
                    <a:pt x="584" y="714"/>
                    <a:pt x="405" y="810"/>
                    <a:pt x="310" y="988"/>
                  </a:cubicBezTo>
                  <a:lnTo>
                    <a:pt x="48" y="1512"/>
                  </a:lnTo>
                  <a:cubicBezTo>
                    <a:pt x="0" y="1584"/>
                    <a:pt x="24" y="1691"/>
                    <a:pt x="120" y="1738"/>
                  </a:cubicBezTo>
                  <a:cubicBezTo>
                    <a:pt x="141" y="1753"/>
                    <a:pt x="167" y="1760"/>
                    <a:pt x="192" y="1760"/>
                  </a:cubicBezTo>
                  <a:cubicBezTo>
                    <a:pt x="251" y="1760"/>
                    <a:pt x="313" y="1725"/>
                    <a:pt x="346" y="1667"/>
                  </a:cubicBezTo>
                  <a:lnTo>
                    <a:pt x="608" y="1143"/>
                  </a:lnTo>
                  <a:cubicBezTo>
                    <a:pt x="643" y="1084"/>
                    <a:pt x="715" y="1036"/>
                    <a:pt x="774" y="1036"/>
                  </a:cubicBezTo>
                  <a:lnTo>
                    <a:pt x="2977" y="1036"/>
                  </a:lnTo>
                  <a:cubicBezTo>
                    <a:pt x="3048" y="1036"/>
                    <a:pt x="3108" y="1084"/>
                    <a:pt x="3144" y="1143"/>
                  </a:cubicBezTo>
                  <a:lnTo>
                    <a:pt x="3406" y="1667"/>
                  </a:lnTo>
                  <a:cubicBezTo>
                    <a:pt x="3441" y="1727"/>
                    <a:pt x="3501" y="1750"/>
                    <a:pt x="3560" y="1750"/>
                  </a:cubicBezTo>
                  <a:cubicBezTo>
                    <a:pt x="3584" y="1750"/>
                    <a:pt x="3620" y="1750"/>
                    <a:pt x="3632" y="1738"/>
                  </a:cubicBezTo>
                  <a:cubicBezTo>
                    <a:pt x="3715" y="1691"/>
                    <a:pt x="3751" y="1584"/>
                    <a:pt x="3703" y="1512"/>
                  </a:cubicBezTo>
                  <a:lnTo>
                    <a:pt x="3441" y="988"/>
                  </a:lnTo>
                  <a:cubicBezTo>
                    <a:pt x="3346" y="810"/>
                    <a:pt x="3168" y="714"/>
                    <a:pt x="2977" y="714"/>
                  </a:cubicBezTo>
                  <a:lnTo>
                    <a:pt x="2036" y="714"/>
                  </a:lnTo>
                  <a:lnTo>
                    <a:pt x="2036" y="155"/>
                  </a:lnTo>
                  <a:cubicBezTo>
                    <a:pt x="2036" y="72"/>
                    <a:pt x="1965" y="0"/>
                    <a:pt x="187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8"/>
            <p:cNvSpPr/>
            <p:nvPr/>
          </p:nvSpPr>
          <p:spPr>
            <a:xfrm>
              <a:off x="8170194" y="2189925"/>
              <a:ext cx="135331" cy="89849"/>
            </a:xfrm>
            <a:custGeom>
              <a:rect b="b" l="l" r="r" t="t"/>
              <a:pathLst>
                <a:path extrusionOk="0" h="2823" w="4252">
                  <a:moveTo>
                    <a:pt x="2132" y="1"/>
                  </a:moveTo>
                  <a:cubicBezTo>
                    <a:pt x="2049" y="1"/>
                    <a:pt x="1965" y="84"/>
                    <a:pt x="1965" y="168"/>
                  </a:cubicBezTo>
                  <a:lnTo>
                    <a:pt x="1965" y="1418"/>
                  </a:lnTo>
                  <a:lnTo>
                    <a:pt x="1096" y="1418"/>
                  </a:lnTo>
                  <a:cubicBezTo>
                    <a:pt x="834" y="1418"/>
                    <a:pt x="596" y="1573"/>
                    <a:pt x="465" y="1787"/>
                  </a:cubicBezTo>
                  <a:lnTo>
                    <a:pt x="49" y="2585"/>
                  </a:lnTo>
                  <a:cubicBezTo>
                    <a:pt x="1" y="2656"/>
                    <a:pt x="37" y="2763"/>
                    <a:pt x="120" y="2799"/>
                  </a:cubicBezTo>
                  <a:cubicBezTo>
                    <a:pt x="148" y="2815"/>
                    <a:pt x="177" y="2823"/>
                    <a:pt x="205" y="2823"/>
                  </a:cubicBezTo>
                  <a:cubicBezTo>
                    <a:pt x="262" y="2823"/>
                    <a:pt x="314" y="2791"/>
                    <a:pt x="346" y="2727"/>
                  </a:cubicBezTo>
                  <a:lnTo>
                    <a:pt x="763" y="1942"/>
                  </a:lnTo>
                  <a:cubicBezTo>
                    <a:pt x="822" y="1823"/>
                    <a:pt x="953" y="1751"/>
                    <a:pt x="1096" y="1751"/>
                  </a:cubicBezTo>
                  <a:lnTo>
                    <a:pt x="3180" y="1751"/>
                  </a:lnTo>
                  <a:cubicBezTo>
                    <a:pt x="3311" y="1751"/>
                    <a:pt x="3430" y="1823"/>
                    <a:pt x="3501" y="1942"/>
                  </a:cubicBezTo>
                  <a:lnTo>
                    <a:pt x="3918" y="2716"/>
                  </a:lnTo>
                  <a:cubicBezTo>
                    <a:pt x="3954" y="2775"/>
                    <a:pt x="4013" y="2799"/>
                    <a:pt x="4073" y="2799"/>
                  </a:cubicBezTo>
                  <a:cubicBezTo>
                    <a:pt x="4097" y="2799"/>
                    <a:pt x="4132" y="2799"/>
                    <a:pt x="4144" y="2787"/>
                  </a:cubicBezTo>
                  <a:cubicBezTo>
                    <a:pt x="4216" y="2763"/>
                    <a:pt x="4251" y="2656"/>
                    <a:pt x="4204" y="2561"/>
                  </a:cubicBezTo>
                  <a:lnTo>
                    <a:pt x="3787" y="1787"/>
                  </a:lnTo>
                  <a:cubicBezTo>
                    <a:pt x="3668" y="1573"/>
                    <a:pt x="3430" y="1418"/>
                    <a:pt x="3180" y="1418"/>
                  </a:cubicBezTo>
                  <a:lnTo>
                    <a:pt x="2299" y="1418"/>
                  </a:lnTo>
                  <a:lnTo>
                    <a:pt x="2299" y="168"/>
                  </a:lnTo>
                  <a:cubicBezTo>
                    <a:pt x="2299" y="84"/>
                    <a:pt x="2227" y="1"/>
                    <a:pt x="21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 name="Google Shape;158;p18"/>
          <p:cNvGrpSpPr/>
          <p:nvPr/>
        </p:nvGrpSpPr>
        <p:grpSpPr>
          <a:xfrm>
            <a:off x="2145358" y="1582832"/>
            <a:ext cx="465282" cy="464818"/>
            <a:chOff x="4886264" y="3366174"/>
            <a:chExt cx="350548" cy="350198"/>
          </a:xfrm>
        </p:grpSpPr>
        <p:sp>
          <p:nvSpPr>
            <p:cNvPr id="159" name="Google Shape;159;p18"/>
            <p:cNvSpPr/>
            <p:nvPr/>
          </p:nvSpPr>
          <p:spPr>
            <a:xfrm>
              <a:off x="4946132" y="3426614"/>
              <a:ext cx="230431" cy="289758"/>
            </a:xfrm>
            <a:custGeom>
              <a:rect b="b" l="l" r="r" t="t"/>
              <a:pathLst>
                <a:path extrusionOk="0" h="9104" w="7240">
                  <a:moveTo>
                    <a:pt x="3811" y="3793"/>
                  </a:moveTo>
                  <a:cubicBezTo>
                    <a:pt x="4001" y="3793"/>
                    <a:pt x="4168" y="3948"/>
                    <a:pt x="4168" y="4150"/>
                  </a:cubicBezTo>
                  <a:lnTo>
                    <a:pt x="4168" y="4484"/>
                  </a:lnTo>
                  <a:cubicBezTo>
                    <a:pt x="4156" y="4769"/>
                    <a:pt x="3930" y="5007"/>
                    <a:pt x="3632" y="5007"/>
                  </a:cubicBezTo>
                  <a:cubicBezTo>
                    <a:pt x="3334" y="5007"/>
                    <a:pt x="3108" y="4769"/>
                    <a:pt x="3108" y="4484"/>
                  </a:cubicBezTo>
                  <a:lnTo>
                    <a:pt x="3108" y="4150"/>
                  </a:lnTo>
                  <a:cubicBezTo>
                    <a:pt x="3108" y="3948"/>
                    <a:pt x="3263" y="3793"/>
                    <a:pt x="3465" y="3793"/>
                  </a:cubicBezTo>
                  <a:close/>
                  <a:moveTo>
                    <a:pt x="3787" y="5341"/>
                  </a:moveTo>
                  <a:lnTo>
                    <a:pt x="3787" y="5412"/>
                  </a:lnTo>
                  <a:cubicBezTo>
                    <a:pt x="3811" y="5472"/>
                    <a:pt x="3822" y="5531"/>
                    <a:pt x="3846" y="5579"/>
                  </a:cubicBezTo>
                  <a:lnTo>
                    <a:pt x="3632" y="5793"/>
                  </a:lnTo>
                  <a:lnTo>
                    <a:pt x="3596" y="5793"/>
                  </a:lnTo>
                  <a:lnTo>
                    <a:pt x="3370" y="5579"/>
                  </a:lnTo>
                  <a:cubicBezTo>
                    <a:pt x="3406" y="5531"/>
                    <a:pt x="3418" y="5472"/>
                    <a:pt x="3418" y="5412"/>
                  </a:cubicBezTo>
                  <a:lnTo>
                    <a:pt x="3418" y="5341"/>
                  </a:lnTo>
                  <a:close/>
                  <a:moveTo>
                    <a:pt x="3630" y="314"/>
                  </a:moveTo>
                  <a:cubicBezTo>
                    <a:pt x="4485" y="314"/>
                    <a:pt x="5309" y="622"/>
                    <a:pt x="5930" y="1209"/>
                  </a:cubicBezTo>
                  <a:cubicBezTo>
                    <a:pt x="6585" y="1840"/>
                    <a:pt x="6954" y="2686"/>
                    <a:pt x="6954" y="3591"/>
                  </a:cubicBezTo>
                  <a:cubicBezTo>
                    <a:pt x="6918" y="4293"/>
                    <a:pt x="6704" y="4936"/>
                    <a:pt x="6323" y="5484"/>
                  </a:cubicBezTo>
                  <a:cubicBezTo>
                    <a:pt x="5942" y="6020"/>
                    <a:pt x="5430" y="6436"/>
                    <a:pt x="4823" y="6674"/>
                  </a:cubicBezTo>
                  <a:cubicBezTo>
                    <a:pt x="4620" y="6746"/>
                    <a:pt x="4501" y="6948"/>
                    <a:pt x="4501" y="7151"/>
                  </a:cubicBezTo>
                  <a:lnTo>
                    <a:pt x="4501" y="7603"/>
                  </a:lnTo>
                  <a:cubicBezTo>
                    <a:pt x="4501" y="7674"/>
                    <a:pt x="4489" y="7734"/>
                    <a:pt x="4442" y="7794"/>
                  </a:cubicBezTo>
                  <a:lnTo>
                    <a:pt x="4287" y="8044"/>
                  </a:lnTo>
                  <a:cubicBezTo>
                    <a:pt x="4263" y="8055"/>
                    <a:pt x="4251" y="8091"/>
                    <a:pt x="4251" y="8103"/>
                  </a:cubicBezTo>
                  <a:lnTo>
                    <a:pt x="3037" y="8103"/>
                  </a:lnTo>
                  <a:cubicBezTo>
                    <a:pt x="3013" y="8091"/>
                    <a:pt x="3013" y="8055"/>
                    <a:pt x="3001" y="8044"/>
                  </a:cubicBezTo>
                  <a:lnTo>
                    <a:pt x="2834" y="7794"/>
                  </a:lnTo>
                  <a:cubicBezTo>
                    <a:pt x="2799" y="7734"/>
                    <a:pt x="2775" y="7663"/>
                    <a:pt x="2775" y="7603"/>
                  </a:cubicBezTo>
                  <a:lnTo>
                    <a:pt x="2775" y="6067"/>
                  </a:lnTo>
                  <a:cubicBezTo>
                    <a:pt x="2775" y="5996"/>
                    <a:pt x="2822" y="5936"/>
                    <a:pt x="2882" y="5900"/>
                  </a:cubicBezTo>
                  <a:lnTo>
                    <a:pt x="3168" y="5769"/>
                  </a:lnTo>
                  <a:lnTo>
                    <a:pt x="3418" y="6020"/>
                  </a:lnTo>
                  <a:cubicBezTo>
                    <a:pt x="3477" y="6079"/>
                    <a:pt x="3572" y="6127"/>
                    <a:pt x="3656" y="6127"/>
                  </a:cubicBezTo>
                  <a:cubicBezTo>
                    <a:pt x="3751" y="6127"/>
                    <a:pt x="3834" y="6091"/>
                    <a:pt x="3894" y="6020"/>
                  </a:cubicBezTo>
                  <a:lnTo>
                    <a:pt x="4144" y="5769"/>
                  </a:lnTo>
                  <a:lnTo>
                    <a:pt x="4430" y="5900"/>
                  </a:lnTo>
                  <a:cubicBezTo>
                    <a:pt x="4489" y="5936"/>
                    <a:pt x="4537" y="5996"/>
                    <a:pt x="4537" y="6067"/>
                  </a:cubicBezTo>
                  <a:lnTo>
                    <a:pt x="4537" y="6198"/>
                  </a:lnTo>
                  <a:cubicBezTo>
                    <a:pt x="4537" y="6293"/>
                    <a:pt x="4608" y="6365"/>
                    <a:pt x="4704" y="6365"/>
                  </a:cubicBezTo>
                  <a:cubicBezTo>
                    <a:pt x="4787" y="6365"/>
                    <a:pt x="4858" y="6293"/>
                    <a:pt x="4858" y="6198"/>
                  </a:cubicBezTo>
                  <a:lnTo>
                    <a:pt x="4858" y="6067"/>
                  </a:lnTo>
                  <a:cubicBezTo>
                    <a:pt x="4858" y="5877"/>
                    <a:pt x="4751" y="5698"/>
                    <a:pt x="4573" y="5615"/>
                  </a:cubicBezTo>
                  <a:lnTo>
                    <a:pt x="4180" y="5412"/>
                  </a:lnTo>
                  <a:lnTo>
                    <a:pt x="4180" y="5400"/>
                  </a:lnTo>
                  <a:lnTo>
                    <a:pt x="4180" y="5162"/>
                  </a:lnTo>
                  <a:cubicBezTo>
                    <a:pt x="4382" y="5007"/>
                    <a:pt x="4513" y="4757"/>
                    <a:pt x="4513" y="4472"/>
                  </a:cubicBezTo>
                  <a:lnTo>
                    <a:pt x="4513" y="4126"/>
                  </a:lnTo>
                  <a:cubicBezTo>
                    <a:pt x="4513" y="3757"/>
                    <a:pt x="4215" y="3448"/>
                    <a:pt x="3834" y="3448"/>
                  </a:cubicBezTo>
                  <a:lnTo>
                    <a:pt x="3489" y="3448"/>
                  </a:lnTo>
                  <a:cubicBezTo>
                    <a:pt x="3120" y="3448"/>
                    <a:pt x="2810" y="3745"/>
                    <a:pt x="2810" y="4126"/>
                  </a:cubicBezTo>
                  <a:lnTo>
                    <a:pt x="2810" y="4472"/>
                  </a:lnTo>
                  <a:cubicBezTo>
                    <a:pt x="2810" y="4757"/>
                    <a:pt x="2941" y="5007"/>
                    <a:pt x="3156" y="5162"/>
                  </a:cubicBezTo>
                  <a:lnTo>
                    <a:pt x="3156" y="5400"/>
                  </a:lnTo>
                  <a:lnTo>
                    <a:pt x="3156" y="5412"/>
                  </a:lnTo>
                  <a:lnTo>
                    <a:pt x="2751" y="5615"/>
                  </a:lnTo>
                  <a:cubicBezTo>
                    <a:pt x="2572" y="5710"/>
                    <a:pt x="2465" y="5877"/>
                    <a:pt x="2465" y="6067"/>
                  </a:cubicBezTo>
                  <a:lnTo>
                    <a:pt x="2465" y="6674"/>
                  </a:lnTo>
                  <a:cubicBezTo>
                    <a:pt x="1882" y="6448"/>
                    <a:pt x="1382" y="6055"/>
                    <a:pt x="1001" y="5543"/>
                  </a:cubicBezTo>
                  <a:cubicBezTo>
                    <a:pt x="572" y="4960"/>
                    <a:pt x="370" y="4269"/>
                    <a:pt x="382" y="3531"/>
                  </a:cubicBezTo>
                  <a:cubicBezTo>
                    <a:pt x="393" y="2721"/>
                    <a:pt x="727" y="1924"/>
                    <a:pt x="1322" y="1317"/>
                  </a:cubicBezTo>
                  <a:cubicBezTo>
                    <a:pt x="1894" y="709"/>
                    <a:pt x="2668" y="364"/>
                    <a:pt x="3489" y="316"/>
                  </a:cubicBezTo>
                  <a:cubicBezTo>
                    <a:pt x="3536" y="315"/>
                    <a:pt x="3583" y="314"/>
                    <a:pt x="3630" y="314"/>
                  </a:cubicBezTo>
                  <a:close/>
                  <a:moveTo>
                    <a:pt x="4156" y="8436"/>
                  </a:moveTo>
                  <a:lnTo>
                    <a:pt x="4156" y="8794"/>
                  </a:lnTo>
                  <a:lnTo>
                    <a:pt x="3120" y="8806"/>
                  </a:lnTo>
                  <a:cubicBezTo>
                    <a:pt x="3120" y="8806"/>
                    <a:pt x="3108" y="8806"/>
                    <a:pt x="3108" y="8794"/>
                  </a:cubicBezTo>
                  <a:lnTo>
                    <a:pt x="3108" y="8436"/>
                  </a:lnTo>
                  <a:close/>
                  <a:moveTo>
                    <a:pt x="3645" y="0"/>
                  </a:moveTo>
                  <a:cubicBezTo>
                    <a:pt x="3573" y="0"/>
                    <a:pt x="3501" y="3"/>
                    <a:pt x="3430" y="7"/>
                  </a:cubicBezTo>
                  <a:cubicBezTo>
                    <a:pt x="2525" y="54"/>
                    <a:pt x="1679" y="435"/>
                    <a:pt x="1036" y="1114"/>
                  </a:cubicBezTo>
                  <a:cubicBezTo>
                    <a:pt x="393" y="1769"/>
                    <a:pt x="36" y="2626"/>
                    <a:pt x="12" y="3531"/>
                  </a:cubicBezTo>
                  <a:cubicBezTo>
                    <a:pt x="1" y="4341"/>
                    <a:pt x="239" y="5103"/>
                    <a:pt x="715" y="5734"/>
                  </a:cubicBezTo>
                  <a:cubicBezTo>
                    <a:pt x="1144" y="6317"/>
                    <a:pt x="1751" y="6782"/>
                    <a:pt x="2441" y="7020"/>
                  </a:cubicBezTo>
                  <a:lnTo>
                    <a:pt x="2441" y="7591"/>
                  </a:lnTo>
                  <a:cubicBezTo>
                    <a:pt x="2441" y="7734"/>
                    <a:pt x="2477" y="7865"/>
                    <a:pt x="2560" y="7972"/>
                  </a:cubicBezTo>
                  <a:lnTo>
                    <a:pt x="2715" y="8222"/>
                  </a:lnTo>
                  <a:cubicBezTo>
                    <a:pt x="2763" y="8282"/>
                    <a:pt x="2775" y="8353"/>
                    <a:pt x="2775" y="8413"/>
                  </a:cubicBezTo>
                  <a:lnTo>
                    <a:pt x="2775" y="8770"/>
                  </a:lnTo>
                  <a:cubicBezTo>
                    <a:pt x="2775" y="8948"/>
                    <a:pt x="2929" y="9103"/>
                    <a:pt x="3108" y="9103"/>
                  </a:cubicBezTo>
                  <a:lnTo>
                    <a:pt x="4144" y="9103"/>
                  </a:lnTo>
                  <a:cubicBezTo>
                    <a:pt x="4323" y="9103"/>
                    <a:pt x="4477" y="8948"/>
                    <a:pt x="4477" y="8770"/>
                  </a:cubicBezTo>
                  <a:lnTo>
                    <a:pt x="4477" y="8413"/>
                  </a:lnTo>
                  <a:cubicBezTo>
                    <a:pt x="4477" y="8341"/>
                    <a:pt x="4489" y="8282"/>
                    <a:pt x="4537" y="8222"/>
                  </a:cubicBezTo>
                  <a:lnTo>
                    <a:pt x="4704" y="7972"/>
                  </a:lnTo>
                  <a:cubicBezTo>
                    <a:pt x="4775" y="7853"/>
                    <a:pt x="4823" y="7734"/>
                    <a:pt x="4823" y="7591"/>
                  </a:cubicBezTo>
                  <a:lnTo>
                    <a:pt x="4823" y="7151"/>
                  </a:lnTo>
                  <a:cubicBezTo>
                    <a:pt x="4823" y="7079"/>
                    <a:pt x="4858" y="6996"/>
                    <a:pt x="4942" y="6984"/>
                  </a:cubicBezTo>
                  <a:cubicBezTo>
                    <a:pt x="5608" y="6722"/>
                    <a:pt x="6168" y="6270"/>
                    <a:pt x="6585" y="5674"/>
                  </a:cubicBezTo>
                  <a:cubicBezTo>
                    <a:pt x="7001" y="5067"/>
                    <a:pt x="7228" y="4353"/>
                    <a:pt x="7228" y="3626"/>
                  </a:cubicBezTo>
                  <a:cubicBezTo>
                    <a:pt x="7240" y="2614"/>
                    <a:pt x="6835" y="1686"/>
                    <a:pt x="6108" y="995"/>
                  </a:cubicBezTo>
                  <a:cubicBezTo>
                    <a:pt x="5434" y="354"/>
                    <a:pt x="4566" y="0"/>
                    <a:pt x="364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8"/>
            <p:cNvSpPr/>
            <p:nvPr/>
          </p:nvSpPr>
          <p:spPr>
            <a:xfrm>
              <a:off x="4886264" y="3536706"/>
              <a:ext cx="48919" cy="10662"/>
            </a:xfrm>
            <a:custGeom>
              <a:rect b="b" l="l" r="r" t="t"/>
              <a:pathLst>
                <a:path extrusionOk="0" h="335" w="1537">
                  <a:moveTo>
                    <a:pt x="167" y="1"/>
                  </a:moveTo>
                  <a:cubicBezTo>
                    <a:pt x="72" y="1"/>
                    <a:pt x="0" y="72"/>
                    <a:pt x="0" y="167"/>
                  </a:cubicBezTo>
                  <a:cubicBezTo>
                    <a:pt x="0" y="251"/>
                    <a:pt x="72" y="334"/>
                    <a:pt x="167" y="334"/>
                  </a:cubicBezTo>
                  <a:lnTo>
                    <a:pt x="1370" y="334"/>
                  </a:lnTo>
                  <a:cubicBezTo>
                    <a:pt x="1465" y="334"/>
                    <a:pt x="1536" y="251"/>
                    <a:pt x="1536" y="167"/>
                  </a:cubicBezTo>
                  <a:cubicBezTo>
                    <a:pt x="1536" y="60"/>
                    <a:pt x="1465" y="1"/>
                    <a:pt x="13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8"/>
            <p:cNvSpPr/>
            <p:nvPr/>
          </p:nvSpPr>
          <p:spPr>
            <a:xfrm>
              <a:off x="5187894" y="3536706"/>
              <a:ext cx="48919" cy="10662"/>
            </a:xfrm>
            <a:custGeom>
              <a:rect b="b" l="l" r="r" t="t"/>
              <a:pathLst>
                <a:path extrusionOk="0" h="335" w="1537">
                  <a:moveTo>
                    <a:pt x="167" y="1"/>
                  </a:moveTo>
                  <a:cubicBezTo>
                    <a:pt x="84" y="1"/>
                    <a:pt x="1" y="72"/>
                    <a:pt x="1" y="167"/>
                  </a:cubicBezTo>
                  <a:cubicBezTo>
                    <a:pt x="1" y="251"/>
                    <a:pt x="84" y="334"/>
                    <a:pt x="167" y="334"/>
                  </a:cubicBezTo>
                  <a:lnTo>
                    <a:pt x="1370" y="334"/>
                  </a:lnTo>
                  <a:cubicBezTo>
                    <a:pt x="1465" y="334"/>
                    <a:pt x="1537" y="251"/>
                    <a:pt x="1537" y="167"/>
                  </a:cubicBezTo>
                  <a:cubicBezTo>
                    <a:pt x="1537" y="60"/>
                    <a:pt x="1465" y="1"/>
                    <a:pt x="13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8"/>
            <p:cNvSpPr/>
            <p:nvPr/>
          </p:nvSpPr>
          <p:spPr>
            <a:xfrm>
              <a:off x="5056414" y="3366174"/>
              <a:ext cx="10248" cy="48919"/>
            </a:xfrm>
            <a:custGeom>
              <a:rect b="b" l="l" r="r" t="t"/>
              <a:pathLst>
                <a:path extrusionOk="0" h="1537" w="322">
                  <a:moveTo>
                    <a:pt x="167" y="1"/>
                  </a:moveTo>
                  <a:cubicBezTo>
                    <a:pt x="72" y="1"/>
                    <a:pt x="0" y="72"/>
                    <a:pt x="0" y="168"/>
                  </a:cubicBezTo>
                  <a:lnTo>
                    <a:pt x="0" y="1370"/>
                  </a:lnTo>
                  <a:cubicBezTo>
                    <a:pt x="0" y="1465"/>
                    <a:pt x="72" y="1537"/>
                    <a:pt x="167" y="1537"/>
                  </a:cubicBezTo>
                  <a:cubicBezTo>
                    <a:pt x="250" y="1537"/>
                    <a:pt x="322" y="1465"/>
                    <a:pt x="322" y="1370"/>
                  </a:cubicBezTo>
                  <a:lnTo>
                    <a:pt x="322" y="168"/>
                  </a:lnTo>
                  <a:cubicBezTo>
                    <a:pt x="322" y="72"/>
                    <a:pt x="250" y="1"/>
                    <a:pt x="1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8"/>
            <p:cNvSpPr/>
            <p:nvPr/>
          </p:nvSpPr>
          <p:spPr>
            <a:xfrm>
              <a:off x="4978723" y="3650744"/>
              <a:ext cx="22757" cy="29249"/>
            </a:xfrm>
            <a:custGeom>
              <a:rect b="b" l="l" r="r" t="t"/>
              <a:pathLst>
                <a:path extrusionOk="0" h="919" w="715">
                  <a:moveTo>
                    <a:pt x="525" y="1"/>
                  </a:moveTo>
                  <a:cubicBezTo>
                    <a:pt x="470" y="1"/>
                    <a:pt x="413" y="30"/>
                    <a:pt x="381" y="85"/>
                  </a:cubicBezTo>
                  <a:lnTo>
                    <a:pt x="48" y="680"/>
                  </a:lnTo>
                  <a:cubicBezTo>
                    <a:pt x="0" y="752"/>
                    <a:pt x="24" y="859"/>
                    <a:pt x="108" y="894"/>
                  </a:cubicBezTo>
                  <a:cubicBezTo>
                    <a:pt x="131" y="918"/>
                    <a:pt x="167" y="918"/>
                    <a:pt x="179" y="918"/>
                  </a:cubicBezTo>
                  <a:cubicBezTo>
                    <a:pt x="239" y="918"/>
                    <a:pt x="286" y="883"/>
                    <a:pt x="310" y="835"/>
                  </a:cubicBezTo>
                  <a:lnTo>
                    <a:pt x="655" y="240"/>
                  </a:lnTo>
                  <a:cubicBezTo>
                    <a:pt x="715" y="156"/>
                    <a:pt x="703" y="61"/>
                    <a:pt x="608" y="25"/>
                  </a:cubicBezTo>
                  <a:cubicBezTo>
                    <a:pt x="583" y="9"/>
                    <a:pt x="554" y="1"/>
                    <a:pt x="52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8"/>
            <p:cNvSpPr/>
            <p:nvPr/>
          </p:nvSpPr>
          <p:spPr>
            <a:xfrm>
              <a:off x="5121597" y="3403380"/>
              <a:ext cx="22757" cy="29154"/>
            </a:xfrm>
            <a:custGeom>
              <a:rect b="b" l="l" r="r" t="t"/>
              <a:pathLst>
                <a:path extrusionOk="0" h="916" w="715">
                  <a:moveTo>
                    <a:pt x="537" y="1"/>
                  </a:moveTo>
                  <a:cubicBezTo>
                    <a:pt x="476" y="1"/>
                    <a:pt x="418" y="33"/>
                    <a:pt x="393" y="82"/>
                  </a:cubicBezTo>
                  <a:lnTo>
                    <a:pt x="48" y="677"/>
                  </a:lnTo>
                  <a:cubicBezTo>
                    <a:pt x="0" y="749"/>
                    <a:pt x="36" y="856"/>
                    <a:pt x="107" y="904"/>
                  </a:cubicBezTo>
                  <a:cubicBezTo>
                    <a:pt x="143" y="915"/>
                    <a:pt x="167" y="915"/>
                    <a:pt x="179" y="915"/>
                  </a:cubicBezTo>
                  <a:cubicBezTo>
                    <a:pt x="238" y="915"/>
                    <a:pt x="286" y="880"/>
                    <a:pt x="322" y="844"/>
                  </a:cubicBezTo>
                  <a:lnTo>
                    <a:pt x="655" y="249"/>
                  </a:lnTo>
                  <a:cubicBezTo>
                    <a:pt x="715" y="165"/>
                    <a:pt x="691" y="70"/>
                    <a:pt x="619" y="22"/>
                  </a:cubicBezTo>
                  <a:cubicBezTo>
                    <a:pt x="593" y="8"/>
                    <a:pt x="565" y="1"/>
                    <a:pt x="5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8"/>
            <p:cNvSpPr/>
            <p:nvPr/>
          </p:nvSpPr>
          <p:spPr>
            <a:xfrm>
              <a:off x="4922643" y="3459842"/>
              <a:ext cx="31095" cy="21197"/>
            </a:xfrm>
            <a:custGeom>
              <a:rect b="b" l="l" r="r" t="t"/>
              <a:pathLst>
                <a:path extrusionOk="0" h="666" w="977">
                  <a:moveTo>
                    <a:pt x="199" y="1"/>
                  </a:moveTo>
                  <a:cubicBezTo>
                    <a:pt x="141" y="1"/>
                    <a:pt x="81" y="33"/>
                    <a:pt x="48" y="82"/>
                  </a:cubicBezTo>
                  <a:cubicBezTo>
                    <a:pt x="0" y="153"/>
                    <a:pt x="36" y="261"/>
                    <a:pt x="108" y="308"/>
                  </a:cubicBezTo>
                  <a:lnTo>
                    <a:pt x="703" y="642"/>
                  </a:lnTo>
                  <a:cubicBezTo>
                    <a:pt x="739" y="665"/>
                    <a:pt x="762" y="665"/>
                    <a:pt x="774" y="665"/>
                  </a:cubicBezTo>
                  <a:cubicBezTo>
                    <a:pt x="834" y="665"/>
                    <a:pt x="881" y="630"/>
                    <a:pt x="917" y="582"/>
                  </a:cubicBezTo>
                  <a:cubicBezTo>
                    <a:pt x="977" y="511"/>
                    <a:pt x="941" y="404"/>
                    <a:pt x="870" y="368"/>
                  </a:cubicBezTo>
                  <a:lnTo>
                    <a:pt x="274" y="23"/>
                  </a:lnTo>
                  <a:cubicBezTo>
                    <a:pt x="252" y="8"/>
                    <a:pt x="226" y="1"/>
                    <a:pt x="19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8"/>
            <p:cNvSpPr/>
            <p:nvPr/>
          </p:nvSpPr>
          <p:spPr>
            <a:xfrm>
              <a:off x="5169720" y="3602334"/>
              <a:ext cx="30714" cy="21197"/>
            </a:xfrm>
            <a:custGeom>
              <a:rect b="b" l="l" r="r" t="t"/>
              <a:pathLst>
                <a:path extrusionOk="0" h="666" w="965">
                  <a:moveTo>
                    <a:pt x="187" y="1"/>
                  </a:moveTo>
                  <a:cubicBezTo>
                    <a:pt x="129" y="1"/>
                    <a:pt x="69" y="33"/>
                    <a:pt x="36" y="82"/>
                  </a:cubicBezTo>
                  <a:cubicBezTo>
                    <a:pt x="0" y="153"/>
                    <a:pt x="24" y="260"/>
                    <a:pt x="95" y="308"/>
                  </a:cubicBezTo>
                  <a:lnTo>
                    <a:pt x="691" y="653"/>
                  </a:lnTo>
                  <a:cubicBezTo>
                    <a:pt x="727" y="665"/>
                    <a:pt x="750" y="665"/>
                    <a:pt x="774" y="665"/>
                  </a:cubicBezTo>
                  <a:cubicBezTo>
                    <a:pt x="834" y="665"/>
                    <a:pt x="869" y="629"/>
                    <a:pt x="905" y="594"/>
                  </a:cubicBezTo>
                  <a:cubicBezTo>
                    <a:pt x="965" y="510"/>
                    <a:pt x="953" y="415"/>
                    <a:pt x="857" y="368"/>
                  </a:cubicBezTo>
                  <a:lnTo>
                    <a:pt x="262" y="22"/>
                  </a:lnTo>
                  <a:cubicBezTo>
                    <a:pt x="240" y="7"/>
                    <a:pt x="214" y="1"/>
                    <a:pt x="1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8"/>
            <p:cNvSpPr/>
            <p:nvPr/>
          </p:nvSpPr>
          <p:spPr>
            <a:xfrm>
              <a:off x="5121597" y="3650744"/>
              <a:ext cx="22757" cy="29249"/>
            </a:xfrm>
            <a:custGeom>
              <a:rect b="b" l="l" r="r" t="t"/>
              <a:pathLst>
                <a:path extrusionOk="0" h="919" w="715">
                  <a:moveTo>
                    <a:pt x="190" y="1"/>
                  </a:moveTo>
                  <a:cubicBezTo>
                    <a:pt x="161" y="1"/>
                    <a:pt x="132" y="9"/>
                    <a:pt x="107" y="25"/>
                  </a:cubicBezTo>
                  <a:cubicBezTo>
                    <a:pt x="36" y="61"/>
                    <a:pt x="0" y="168"/>
                    <a:pt x="48" y="240"/>
                  </a:cubicBezTo>
                  <a:lnTo>
                    <a:pt x="393" y="835"/>
                  </a:lnTo>
                  <a:cubicBezTo>
                    <a:pt x="417" y="883"/>
                    <a:pt x="476" y="918"/>
                    <a:pt x="524" y="918"/>
                  </a:cubicBezTo>
                  <a:cubicBezTo>
                    <a:pt x="560" y="918"/>
                    <a:pt x="584" y="918"/>
                    <a:pt x="595" y="894"/>
                  </a:cubicBezTo>
                  <a:cubicBezTo>
                    <a:pt x="691" y="859"/>
                    <a:pt x="715" y="752"/>
                    <a:pt x="679" y="680"/>
                  </a:cubicBezTo>
                  <a:lnTo>
                    <a:pt x="334" y="85"/>
                  </a:lnTo>
                  <a:cubicBezTo>
                    <a:pt x="302" y="30"/>
                    <a:pt x="245" y="1"/>
                    <a:pt x="1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8"/>
            <p:cNvSpPr/>
            <p:nvPr/>
          </p:nvSpPr>
          <p:spPr>
            <a:xfrm>
              <a:off x="4978723" y="3403380"/>
              <a:ext cx="22757" cy="29154"/>
            </a:xfrm>
            <a:custGeom>
              <a:rect b="b" l="l" r="r" t="t"/>
              <a:pathLst>
                <a:path extrusionOk="0" h="916" w="715">
                  <a:moveTo>
                    <a:pt x="182" y="1"/>
                  </a:moveTo>
                  <a:cubicBezTo>
                    <a:pt x="156" y="1"/>
                    <a:pt x="130" y="8"/>
                    <a:pt x="108" y="22"/>
                  </a:cubicBezTo>
                  <a:cubicBezTo>
                    <a:pt x="24" y="70"/>
                    <a:pt x="0" y="177"/>
                    <a:pt x="48" y="249"/>
                  </a:cubicBezTo>
                  <a:lnTo>
                    <a:pt x="381" y="844"/>
                  </a:lnTo>
                  <a:cubicBezTo>
                    <a:pt x="417" y="892"/>
                    <a:pt x="477" y="915"/>
                    <a:pt x="524" y="915"/>
                  </a:cubicBezTo>
                  <a:cubicBezTo>
                    <a:pt x="548" y="915"/>
                    <a:pt x="584" y="915"/>
                    <a:pt x="596" y="904"/>
                  </a:cubicBezTo>
                  <a:cubicBezTo>
                    <a:pt x="703" y="856"/>
                    <a:pt x="715" y="749"/>
                    <a:pt x="667" y="677"/>
                  </a:cubicBezTo>
                  <a:lnTo>
                    <a:pt x="322" y="82"/>
                  </a:lnTo>
                  <a:cubicBezTo>
                    <a:pt x="297" y="33"/>
                    <a:pt x="239" y="1"/>
                    <a:pt x="18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8"/>
            <p:cNvSpPr/>
            <p:nvPr/>
          </p:nvSpPr>
          <p:spPr>
            <a:xfrm>
              <a:off x="5169720" y="3459842"/>
              <a:ext cx="30714" cy="21197"/>
            </a:xfrm>
            <a:custGeom>
              <a:rect b="b" l="l" r="r" t="t"/>
              <a:pathLst>
                <a:path extrusionOk="0" h="666" w="965">
                  <a:moveTo>
                    <a:pt x="771" y="1"/>
                  </a:moveTo>
                  <a:cubicBezTo>
                    <a:pt x="744" y="1"/>
                    <a:pt x="717" y="8"/>
                    <a:pt x="691" y="23"/>
                  </a:cubicBezTo>
                  <a:lnTo>
                    <a:pt x="95" y="368"/>
                  </a:lnTo>
                  <a:cubicBezTo>
                    <a:pt x="24" y="404"/>
                    <a:pt x="0" y="511"/>
                    <a:pt x="36" y="582"/>
                  </a:cubicBezTo>
                  <a:cubicBezTo>
                    <a:pt x="72" y="630"/>
                    <a:pt x="131" y="665"/>
                    <a:pt x="179" y="665"/>
                  </a:cubicBezTo>
                  <a:cubicBezTo>
                    <a:pt x="203" y="665"/>
                    <a:pt x="238" y="665"/>
                    <a:pt x="250" y="642"/>
                  </a:cubicBezTo>
                  <a:lnTo>
                    <a:pt x="846" y="308"/>
                  </a:lnTo>
                  <a:cubicBezTo>
                    <a:pt x="953" y="261"/>
                    <a:pt x="965" y="153"/>
                    <a:pt x="917" y="82"/>
                  </a:cubicBezTo>
                  <a:cubicBezTo>
                    <a:pt x="884" y="33"/>
                    <a:pt x="829" y="1"/>
                    <a:pt x="7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8"/>
            <p:cNvSpPr/>
            <p:nvPr/>
          </p:nvSpPr>
          <p:spPr>
            <a:xfrm>
              <a:off x="4922643" y="3602334"/>
              <a:ext cx="31095" cy="21197"/>
            </a:xfrm>
            <a:custGeom>
              <a:rect b="b" l="l" r="r" t="t"/>
              <a:pathLst>
                <a:path extrusionOk="0" h="666" w="977">
                  <a:moveTo>
                    <a:pt x="778" y="1"/>
                  </a:moveTo>
                  <a:cubicBezTo>
                    <a:pt x="751" y="1"/>
                    <a:pt x="725" y="7"/>
                    <a:pt x="703" y="22"/>
                  </a:cubicBezTo>
                  <a:lnTo>
                    <a:pt x="108" y="368"/>
                  </a:lnTo>
                  <a:cubicBezTo>
                    <a:pt x="36" y="415"/>
                    <a:pt x="0" y="510"/>
                    <a:pt x="48" y="594"/>
                  </a:cubicBezTo>
                  <a:cubicBezTo>
                    <a:pt x="84" y="629"/>
                    <a:pt x="131" y="665"/>
                    <a:pt x="179" y="665"/>
                  </a:cubicBezTo>
                  <a:cubicBezTo>
                    <a:pt x="215" y="665"/>
                    <a:pt x="238" y="665"/>
                    <a:pt x="262" y="653"/>
                  </a:cubicBezTo>
                  <a:lnTo>
                    <a:pt x="858" y="308"/>
                  </a:lnTo>
                  <a:cubicBezTo>
                    <a:pt x="941" y="260"/>
                    <a:pt x="977" y="153"/>
                    <a:pt x="929" y="82"/>
                  </a:cubicBezTo>
                  <a:cubicBezTo>
                    <a:pt x="896" y="33"/>
                    <a:pt x="836" y="1"/>
                    <a:pt x="7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8"/>
            <p:cNvSpPr/>
            <p:nvPr/>
          </p:nvSpPr>
          <p:spPr>
            <a:xfrm>
              <a:off x="5077993" y="3451758"/>
              <a:ext cx="70912" cy="62637"/>
            </a:xfrm>
            <a:custGeom>
              <a:rect b="b" l="l" r="r" t="t"/>
              <a:pathLst>
                <a:path extrusionOk="0" h="1968" w="2228">
                  <a:moveTo>
                    <a:pt x="186" y="1"/>
                  </a:moveTo>
                  <a:cubicBezTo>
                    <a:pt x="104" y="1"/>
                    <a:pt x="35" y="47"/>
                    <a:pt x="25" y="122"/>
                  </a:cubicBezTo>
                  <a:cubicBezTo>
                    <a:pt x="1" y="217"/>
                    <a:pt x="49" y="300"/>
                    <a:pt x="144" y="312"/>
                  </a:cubicBezTo>
                  <a:cubicBezTo>
                    <a:pt x="930" y="527"/>
                    <a:pt x="1584" y="1098"/>
                    <a:pt x="1894" y="1860"/>
                  </a:cubicBezTo>
                  <a:cubicBezTo>
                    <a:pt x="1930" y="1920"/>
                    <a:pt x="1989" y="1967"/>
                    <a:pt x="2049" y="1967"/>
                  </a:cubicBezTo>
                  <a:cubicBezTo>
                    <a:pt x="2061" y="1967"/>
                    <a:pt x="2085" y="1967"/>
                    <a:pt x="2108" y="1955"/>
                  </a:cubicBezTo>
                  <a:cubicBezTo>
                    <a:pt x="2192" y="1908"/>
                    <a:pt x="2227" y="1812"/>
                    <a:pt x="2192" y="1729"/>
                  </a:cubicBezTo>
                  <a:cubicBezTo>
                    <a:pt x="1846" y="884"/>
                    <a:pt x="1108" y="229"/>
                    <a:pt x="215" y="3"/>
                  </a:cubicBezTo>
                  <a:cubicBezTo>
                    <a:pt x="206" y="1"/>
                    <a:pt x="196" y="1"/>
                    <a:pt x="18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 </a:t>
            </a:r>
            <a:r>
              <a:rPr lang="en"/>
              <a:t>business conference infographics</a:t>
            </a:r>
            <a:endParaRPr/>
          </a:p>
        </p:txBody>
      </p:sp>
      <p:sp>
        <p:nvSpPr>
          <p:cNvPr id="177" name="Google Shape;177;p19"/>
          <p:cNvSpPr/>
          <p:nvPr/>
        </p:nvSpPr>
        <p:spPr>
          <a:xfrm>
            <a:off x="3930225" y="2162988"/>
            <a:ext cx="676500" cy="6765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9"/>
          <p:cNvSpPr/>
          <p:nvPr/>
        </p:nvSpPr>
        <p:spPr>
          <a:xfrm>
            <a:off x="3930225" y="2998238"/>
            <a:ext cx="676500" cy="6765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9"/>
          <p:cNvSpPr/>
          <p:nvPr/>
        </p:nvSpPr>
        <p:spPr>
          <a:xfrm>
            <a:off x="3930225" y="1327750"/>
            <a:ext cx="676500" cy="6765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0" name="Google Shape;180;p19"/>
          <p:cNvCxnSpPr>
            <a:stCxn id="181" idx="3"/>
            <a:endCxn id="182" idx="1"/>
          </p:cNvCxnSpPr>
          <p:nvPr/>
        </p:nvCxnSpPr>
        <p:spPr>
          <a:xfrm>
            <a:off x="1673750" y="1666000"/>
            <a:ext cx="846900" cy="0"/>
          </a:xfrm>
          <a:prstGeom prst="straightConnector1">
            <a:avLst/>
          </a:prstGeom>
          <a:noFill/>
          <a:ln cap="flat" cmpd="sng" w="9525">
            <a:solidFill>
              <a:schemeClr val="accent2"/>
            </a:solidFill>
            <a:prstDash val="solid"/>
            <a:round/>
            <a:headEnd len="med" w="med" type="none"/>
            <a:tailEnd len="med" w="med" type="none"/>
          </a:ln>
        </p:spPr>
      </p:cxnSp>
      <p:cxnSp>
        <p:nvCxnSpPr>
          <p:cNvPr id="183" name="Google Shape;183;p19"/>
          <p:cNvCxnSpPr>
            <a:stCxn id="179" idx="6"/>
            <a:endCxn id="184" idx="1"/>
          </p:cNvCxnSpPr>
          <p:nvPr/>
        </p:nvCxnSpPr>
        <p:spPr>
          <a:xfrm>
            <a:off x="4606725" y="1666000"/>
            <a:ext cx="1409700" cy="0"/>
          </a:xfrm>
          <a:prstGeom prst="straightConnector1">
            <a:avLst/>
          </a:prstGeom>
          <a:noFill/>
          <a:ln cap="flat" cmpd="sng" w="9525">
            <a:solidFill>
              <a:schemeClr val="accent2"/>
            </a:solidFill>
            <a:prstDash val="solid"/>
            <a:round/>
            <a:headEnd len="med" w="med" type="none"/>
            <a:tailEnd len="med" w="med" type="none"/>
          </a:ln>
        </p:spPr>
      </p:cxnSp>
      <p:cxnSp>
        <p:nvCxnSpPr>
          <p:cNvPr id="185" name="Google Shape;185;p19"/>
          <p:cNvCxnSpPr>
            <a:stCxn id="186" idx="3"/>
            <a:endCxn id="187" idx="1"/>
          </p:cNvCxnSpPr>
          <p:nvPr/>
        </p:nvCxnSpPr>
        <p:spPr>
          <a:xfrm>
            <a:off x="1673750" y="2500266"/>
            <a:ext cx="846900" cy="0"/>
          </a:xfrm>
          <a:prstGeom prst="straightConnector1">
            <a:avLst/>
          </a:prstGeom>
          <a:noFill/>
          <a:ln cap="flat" cmpd="sng" w="9525">
            <a:solidFill>
              <a:schemeClr val="accent2"/>
            </a:solidFill>
            <a:prstDash val="solid"/>
            <a:round/>
            <a:headEnd len="med" w="med" type="none"/>
            <a:tailEnd len="med" w="med" type="none"/>
          </a:ln>
        </p:spPr>
      </p:cxnSp>
      <p:cxnSp>
        <p:nvCxnSpPr>
          <p:cNvPr id="188" name="Google Shape;188;p19"/>
          <p:cNvCxnSpPr>
            <a:stCxn id="177" idx="6"/>
            <a:endCxn id="189" idx="1"/>
          </p:cNvCxnSpPr>
          <p:nvPr/>
        </p:nvCxnSpPr>
        <p:spPr>
          <a:xfrm flipH="1" rot="10800000">
            <a:off x="4606725" y="2500338"/>
            <a:ext cx="1418400" cy="900"/>
          </a:xfrm>
          <a:prstGeom prst="straightConnector1">
            <a:avLst/>
          </a:prstGeom>
          <a:noFill/>
          <a:ln cap="flat" cmpd="sng" w="9525">
            <a:solidFill>
              <a:schemeClr val="accent2"/>
            </a:solidFill>
            <a:prstDash val="solid"/>
            <a:round/>
            <a:headEnd len="med" w="med" type="none"/>
            <a:tailEnd len="med" w="med" type="none"/>
          </a:ln>
        </p:spPr>
      </p:cxnSp>
      <p:cxnSp>
        <p:nvCxnSpPr>
          <p:cNvPr id="190" name="Google Shape;190;p19"/>
          <p:cNvCxnSpPr>
            <a:stCxn id="191" idx="3"/>
            <a:endCxn id="192" idx="1"/>
          </p:cNvCxnSpPr>
          <p:nvPr/>
        </p:nvCxnSpPr>
        <p:spPr>
          <a:xfrm>
            <a:off x="1673750" y="3334532"/>
            <a:ext cx="846900" cy="0"/>
          </a:xfrm>
          <a:prstGeom prst="straightConnector1">
            <a:avLst/>
          </a:prstGeom>
          <a:noFill/>
          <a:ln cap="flat" cmpd="sng" w="9525">
            <a:solidFill>
              <a:schemeClr val="accent2"/>
            </a:solidFill>
            <a:prstDash val="solid"/>
            <a:round/>
            <a:headEnd len="med" w="med" type="none"/>
            <a:tailEnd len="med" w="med" type="none"/>
          </a:ln>
        </p:spPr>
      </p:cxnSp>
      <p:cxnSp>
        <p:nvCxnSpPr>
          <p:cNvPr id="193" name="Google Shape;193;p19"/>
          <p:cNvCxnSpPr>
            <a:stCxn id="178" idx="6"/>
            <a:endCxn id="194" idx="1"/>
          </p:cNvCxnSpPr>
          <p:nvPr/>
        </p:nvCxnSpPr>
        <p:spPr>
          <a:xfrm flipH="1" rot="10800000">
            <a:off x="4606725" y="3334388"/>
            <a:ext cx="1409700" cy="2100"/>
          </a:xfrm>
          <a:prstGeom prst="straightConnector1">
            <a:avLst/>
          </a:prstGeom>
          <a:noFill/>
          <a:ln cap="flat" cmpd="sng" w="9525">
            <a:solidFill>
              <a:schemeClr val="accent2"/>
            </a:solidFill>
            <a:prstDash val="solid"/>
            <a:round/>
            <a:headEnd len="med" w="med" type="none"/>
            <a:tailEnd len="med" w="med" type="none"/>
          </a:ln>
        </p:spPr>
      </p:cxnSp>
      <p:sp>
        <p:nvSpPr>
          <p:cNvPr id="195" name="Google Shape;195;p19"/>
          <p:cNvSpPr/>
          <p:nvPr/>
        </p:nvSpPr>
        <p:spPr>
          <a:xfrm>
            <a:off x="3930225" y="3833488"/>
            <a:ext cx="676500" cy="6765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6" name="Google Shape;196;p19"/>
          <p:cNvCxnSpPr>
            <a:stCxn id="197" idx="3"/>
            <a:endCxn id="198" idx="1"/>
          </p:cNvCxnSpPr>
          <p:nvPr/>
        </p:nvCxnSpPr>
        <p:spPr>
          <a:xfrm>
            <a:off x="1673750" y="4168798"/>
            <a:ext cx="846900" cy="0"/>
          </a:xfrm>
          <a:prstGeom prst="straightConnector1">
            <a:avLst/>
          </a:prstGeom>
          <a:noFill/>
          <a:ln cap="flat" cmpd="sng" w="9525">
            <a:solidFill>
              <a:schemeClr val="accent2"/>
            </a:solidFill>
            <a:prstDash val="solid"/>
            <a:round/>
            <a:headEnd len="med" w="med" type="none"/>
            <a:tailEnd len="med" w="med" type="none"/>
          </a:ln>
        </p:spPr>
      </p:cxnSp>
      <p:cxnSp>
        <p:nvCxnSpPr>
          <p:cNvPr id="199" name="Google Shape;199;p19"/>
          <p:cNvCxnSpPr>
            <a:stCxn id="195" idx="6"/>
            <a:endCxn id="200" idx="1"/>
          </p:cNvCxnSpPr>
          <p:nvPr/>
        </p:nvCxnSpPr>
        <p:spPr>
          <a:xfrm flipH="1" rot="10800000">
            <a:off x="4606725" y="4168738"/>
            <a:ext cx="1409700" cy="3000"/>
          </a:xfrm>
          <a:prstGeom prst="straightConnector1">
            <a:avLst/>
          </a:prstGeom>
          <a:noFill/>
          <a:ln cap="flat" cmpd="sng" w="9525">
            <a:solidFill>
              <a:schemeClr val="accent2"/>
            </a:solidFill>
            <a:prstDash val="solid"/>
            <a:round/>
            <a:headEnd len="med" w="med" type="none"/>
            <a:tailEnd len="med" w="med" type="none"/>
          </a:ln>
        </p:spPr>
      </p:cxnSp>
      <p:grpSp>
        <p:nvGrpSpPr>
          <p:cNvPr id="201" name="Google Shape;201;p19"/>
          <p:cNvGrpSpPr/>
          <p:nvPr/>
        </p:nvGrpSpPr>
        <p:grpSpPr>
          <a:xfrm>
            <a:off x="719450" y="1327750"/>
            <a:ext cx="7695375" cy="676500"/>
            <a:chOff x="719450" y="1327750"/>
            <a:chExt cx="7695375" cy="676500"/>
          </a:xfrm>
        </p:grpSpPr>
        <p:sp>
          <p:nvSpPr>
            <p:cNvPr id="184" name="Google Shape;184;p19"/>
            <p:cNvSpPr/>
            <p:nvPr/>
          </p:nvSpPr>
          <p:spPr>
            <a:xfrm>
              <a:off x="6016325" y="1327750"/>
              <a:ext cx="2398500" cy="676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r>
                <a:rPr lang="en">
                  <a:solidFill>
                    <a:schemeClr val="accent2"/>
                  </a:solidFill>
                  <a:latin typeface="Open Sans"/>
                  <a:ea typeface="Open Sans"/>
                  <a:cs typeface="Open Sans"/>
                  <a:sym typeface="Open Sans"/>
                </a:rPr>
                <a:t>Mercury is the </a:t>
              </a:r>
              <a:r>
                <a:rPr lang="en">
                  <a:solidFill>
                    <a:schemeClr val="accent2"/>
                  </a:solidFill>
                  <a:latin typeface="Open Sans"/>
                  <a:ea typeface="Open Sans"/>
                  <a:cs typeface="Open Sans"/>
                  <a:sym typeface="Open Sans"/>
                </a:rPr>
                <a:t>closest</a:t>
              </a:r>
              <a:r>
                <a:rPr lang="en">
                  <a:solidFill>
                    <a:schemeClr val="accent2"/>
                  </a:solidFill>
                  <a:latin typeface="Open Sans"/>
                  <a:ea typeface="Open Sans"/>
                  <a:cs typeface="Open Sans"/>
                  <a:sym typeface="Open Sans"/>
                </a:rPr>
                <a:t> planet to the Sun</a:t>
              </a:r>
              <a:endParaRPr>
                <a:solidFill>
                  <a:schemeClr val="accent2"/>
                </a:solidFill>
                <a:latin typeface="Open Sans"/>
                <a:ea typeface="Open Sans"/>
                <a:cs typeface="Open Sans"/>
                <a:sym typeface="Open Sans"/>
              </a:endParaRPr>
            </a:p>
          </p:txBody>
        </p:sp>
        <p:sp>
          <p:nvSpPr>
            <p:cNvPr id="182" name="Google Shape;182;p19"/>
            <p:cNvSpPr txBox="1"/>
            <p:nvPr/>
          </p:nvSpPr>
          <p:spPr>
            <a:xfrm>
              <a:off x="2520606" y="1453600"/>
              <a:ext cx="1408800" cy="424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accent2"/>
                  </a:solidFill>
                  <a:latin typeface="DM Serif Display"/>
                  <a:ea typeface="DM Serif Display"/>
                  <a:cs typeface="DM Serif Display"/>
                  <a:sym typeface="DM Serif Display"/>
                </a:rPr>
                <a:t>Code</a:t>
              </a:r>
              <a:endParaRPr sz="2200">
                <a:solidFill>
                  <a:schemeClr val="accent2"/>
                </a:solidFill>
                <a:latin typeface="DM Serif Display"/>
                <a:ea typeface="DM Serif Display"/>
                <a:cs typeface="DM Serif Display"/>
                <a:sym typeface="DM Serif Display"/>
              </a:endParaRPr>
            </a:p>
          </p:txBody>
        </p:sp>
        <p:sp>
          <p:nvSpPr>
            <p:cNvPr id="181" name="Google Shape;181;p19"/>
            <p:cNvSpPr txBox="1"/>
            <p:nvPr/>
          </p:nvSpPr>
          <p:spPr>
            <a:xfrm>
              <a:off x="719450" y="1455250"/>
              <a:ext cx="954300" cy="42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900">
                  <a:solidFill>
                    <a:schemeClr val="accent2"/>
                  </a:solidFill>
                  <a:latin typeface="DM Serif Display"/>
                  <a:ea typeface="DM Serif Display"/>
                  <a:cs typeface="DM Serif Display"/>
                  <a:sym typeface="DM Serif Display"/>
                </a:rPr>
                <a:t>01</a:t>
              </a:r>
              <a:endParaRPr sz="2900">
                <a:solidFill>
                  <a:schemeClr val="accent2"/>
                </a:solidFill>
                <a:latin typeface="DM Serif Display"/>
                <a:ea typeface="DM Serif Display"/>
                <a:cs typeface="DM Serif Display"/>
                <a:sym typeface="DM Serif Display"/>
              </a:endParaRPr>
            </a:p>
          </p:txBody>
        </p:sp>
      </p:grpSp>
      <p:grpSp>
        <p:nvGrpSpPr>
          <p:cNvPr id="202" name="Google Shape;202;p19"/>
          <p:cNvGrpSpPr/>
          <p:nvPr/>
        </p:nvGrpSpPr>
        <p:grpSpPr>
          <a:xfrm>
            <a:off x="719450" y="2162013"/>
            <a:ext cx="7704075" cy="676500"/>
            <a:chOff x="719450" y="2162013"/>
            <a:chExt cx="7704075" cy="676500"/>
          </a:xfrm>
        </p:grpSpPr>
        <p:sp>
          <p:nvSpPr>
            <p:cNvPr id="189" name="Google Shape;189;p19"/>
            <p:cNvSpPr/>
            <p:nvPr/>
          </p:nvSpPr>
          <p:spPr>
            <a:xfrm>
              <a:off x="6025025" y="2162013"/>
              <a:ext cx="2398500" cy="676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r>
                <a:rPr lang="en">
                  <a:solidFill>
                    <a:schemeClr val="accent2"/>
                  </a:solidFill>
                  <a:latin typeface="Open Sans"/>
                  <a:ea typeface="Open Sans"/>
                  <a:cs typeface="Open Sans"/>
                  <a:sym typeface="Open Sans"/>
                </a:rPr>
                <a:t>Venus is the second planet from the Sun</a:t>
              </a:r>
              <a:endParaRPr>
                <a:solidFill>
                  <a:schemeClr val="accent2"/>
                </a:solidFill>
                <a:latin typeface="Open Sans"/>
                <a:ea typeface="Open Sans"/>
                <a:cs typeface="Open Sans"/>
                <a:sym typeface="Open Sans"/>
              </a:endParaRPr>
            </a:p>
          </p:txBody>
        </p:sp>
        <p:sp>
          <p:nvSpPr>
            <p:cNvPr id="187" name="Google Shape;187;p19"/>
            <p:cNvSpPr txBox="1"/>
            <p:nvPr/>
          </p:nvSpPr>
          <p:spPr>
            <a:xfrm>
              <a:off x="2520606" y="2287863"/>
              <a:ext cx="1408800" cy="424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accent2"/>
                  </a:solidFill>
                  <a:latin typeface="DM Serif Display"/>
                  <a:ea typeface="DM Serif Display"/>
                  <a:cs typeface="DM Serif Display"/>
                  <a:sym typeface="DM Serif Display"/>
                </a:rPr>
                <a:t>Software</a:t>
              </a:r>
              <a:endParaRPr sz="2200">
                <a:solidFill>
                  <a:schemeClr val="accent2"/>
                </a:solidFill>
                <a:latin typeface="DM Serif Display"/>
                <a:ea typeface="DM Serif Display"/>
                <a:cs typeface="DM Serif Display"/>
                <a:sym typeface="DM Serif Display"/>
              </a:endParaRPr>
            </a:p>
          </p:txBody>
        </p:sp>
        <p:sp>
          <p:nvSpPr>
            <p:cNvPr id="186" name="Google Shape;186;p19"/>
            <p:cNvSpPr txBox="1"/>
            <p:nvPr/>
          </p:nvSpPr>
          <p:spPr>
            <a:xfrm>
              <a:off x="719450" y="2289516"/>
              <a:ext cx="954300" cy="42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900">
                  <a:solidFill>
                    <a:schemeClr val="accent2"/>
                  </a:solidFill>
                  <a:latin typeface="DM Serif Display"/>
                  <a:ea typeface="DM Serif Display"/>
                  <a:cs typeface="DM Serif Display"/>
                  <a:sym typeface="DM Serif Display"/>
                </a:rPr>
                <a:t>02</a:t>
              </a:r>
              <a:endParaRPr sz="2900">
                <a:solidFill>
                  <a:schemeClr val="accent2"/>
                </a:solidFill>
                <a:latin typeface="DM Serif Display"/>
                <a:ea typeface="DM Serif Display"/>
                <a:cs typeface="DM Serif Display"/>
                <a:sym typeface="DM Serif Display"/>
              </a:endParaRPr>
            </a:p>
          </p:txBody>
        </p:sp>
      </p:grpSp>
      <p:grpSp>
        <p:nvGrpSpPr>
          <p:cNvPr id="203" name="Google Shape;203;p19"/>
          <p:cNvGrpSpPr/>
          <p:nvPr/>
        </p:nvGrpSpPr>
        <p:grpSpPr>
          <a:xfrm>
            <a:off x="719450" y="2996275"/>
            <a:ext cx="7695375" cy="676500"/>
            <a:chOff x="719450" y="2996275"/>
            <a:chExt cx="7695375" cy="676500"/>
          </a:xfrm>
        </p:grpSpPr>
        <p:sp>
          <p:nvSpPr>
            <p:cNvPr id="194" name="Google Shape;194;p19"/>
            <p:cNvSpPr/>
            <p:nvPr/>
          </p:nvSpPr>
          <p:spPr>
            <a:xfrm>
              <a:off x="6016325" y="2996275"/>
              <a:ext cx="2398500" cy="676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r>
                <a:rPr lang="en">
                  <a:solidFill>
                    <a:schemeClr val="accent2"/>
                  </a:solidFill>
                  <a:latin typeface="Open Sans"/>
                  <a:ea typeface="Open Sans"/>
                  <a:cs typeface="Open Sans"/>
                  <a:sym typeface="Open Sans"/>
                </a:rPr>
                <a:t>Jupiter is a gas giant and the biggest planet</a:t>
              </a:r>
              <a:endParaRPr>
                <a:solidFill>
                  <a:schemeClr val="accent2"/>
                </a:solidFill>
                <a:latin typeface="Open Sans"/>
                <a:ea typeface="Open Sans"/>
                <a:cs typeface="Open Sans"/>
                <a:sym typeface="Open Sans"/>
              </a:endParaRPr>
            </a:p>
          </p:txBody>
        </p:sp>
        <p:sp>
          <p:nvSpPr>
            <p:cNvPr id="192" name="Google Shape;192;p19"/>
            <p:cNvSpPr txBox="1"/>
            <p:nvPr/>
          </p:nvSpPr>
          <p:spPr>
            <a:xfrm>
              <a:off x="2520606" y="3122125"/>
              <a:ext cx="1408800" cy="424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accent2"/>
                  </a:solidFill>
                  <a:latin typeface="DM Serif Display"/>
                  <a:ea typeface="DM Serif Display"/>
                  <a:cs typeface="DM Serif Display"/>
                  <a:sym typeface="DM Serif Display"/>
                </a:rPr>
                <a:t>Hardware</a:t>
              </a:r>
              <a:endParaRPr sz="2200">
                <a:solidFill>
                  <a:schemeClr val="accent2"/>
                </a:solidFill>
                <a:latin typeface="DM Serif Display"/>
                <a:ea typeface="DM Serif Display"/>
                <a:cs typeface="DM Serif Display"/>
                <a:sym typeface="DM Serif Display"/>
              </a:endParaRPr>
            </a:p>
          </p:txBody>
        </p:sp>
        <p:sp>
          <p:nvSpPr>
            <p:cNvPr id="191" name="Google Shape;191;p19"/>
            <p:cNvSpPr txBox="1"/>
            <p:nvPr/>
          </p:nvSpPr>
          <p:spPr>
            <a:xfrm>
              <a:off x="719450" y="3123782"/>
              <a:ext cx="954300" cy="42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900">
                  <a:solidFill>
                    <a:schemeClr val="accent2"/>
                  </a:solidFill>
                  <a:latin typeface="DM Serif Display"/>
                  <a:ea typeface="DM Serif Display"/>
                  <a:cs typeface="DM Serif Display"/>
                  <a:sym typeface="DM Serif Display"/>
                </a:rPr>
                <a:t>03</a:t>
              </a:r>
              <a:endParaRPr sz="2900">
                <a:solidFill>
                  <a:schemeClr val="accent2"/>
                </a:solidFill>
                <a:latin typeface="DM Serif Display"/>
                <a:ea typeface="DM Serif Display"/>
                <a:cs typeface="DM Serif Display"/>
                <a:sym typeface="DM Serif Display"/>
              </a:endParaRPr>
            </a:p>
          </p:txBody>
        </p:sp>
      </p:grpSp>
      <p:grpSp>
        <p:nvGrpSpPr>
          <p:cNvPr id="204" name="Google Shape;204;p19"/>
          <p:cNvGrpSpPr/>
          <p:nvPr/>
        </p:nvGrpSpPr>
        <p:grpSpPr>
          <a:xfrm>
            <a:off x="719450" y="3830538"/>
            <a:ext cx="7695375" cy="676500"/>
            <a:chOff x="719450" y="3830538"/>
            <a:chExt cx="7695375" cy="676500"/>
          </a:xfrm>
        </p:grpSpPr>
        <p:sp>
          <p:nvSpPr>
            <p:cNvPr id="200" name="Google Shape;200;p19"/>
            <p:cNvSpPr/>
            <p:nvPr/>
          </p:nvSpPr>
          <p:spPr>
            <a:xfrm>
              <a:off x="6016325" y="3830538"/>
              <a:ext cx="2398500" cy="676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accent2"/>
                  </a:solidFill>
                  <a:latin typeface="Open Sans"/>
                  <a:ea typeface="Open Sans"/>
                  <a:cs typeface="Open Sans"/>
                  <a:sym typeface="Open Sans"/>
                </a:rPr>
                <a:t>Despite being red, Mars is a very cold place</a:t>
              </a:r>
              <a:endParaRPr>
                <a:solidFill>
                  <a:schemeClr val="accent2"/>
                </a:solidFill>
                <a:latin typeface="Open Sans"/>
                <a:ea typeface="Open Sans"/>
                <a:cs typeface="Open Sans"/>
                <a:sym typeface="Open Sans"/>
              </a:endParaRPr>
            </a:p>
          </p:txBody>
        </p:sp>
        <p:sp>
          <p:nvSpPr>
            <p:cNvPr id="198" name="Google Shape;198;p19"/>
            <p:cNvSpPr txBox="1"/>
            <p:nvPr/>
          </p:nvSpPr>
          <p:spPr>
            <a:xfrm>
              <a:off x="2520606" y="3956388"/>
              <a:ext cx="1408800" cy="424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accent2"/>
                  </a:solidFill>
                  <a:latin typeface="DM Serif Display"/>
                  <a:ea typeface="DM Serif Display"/>
                  <a:cs typeface="DM Serif Display"/>
                  <a:sym typeface="DM Serif Display"/>
                </a:rPr>
                <a:t>Apps</a:t>
              </a:r>
              <a:endParaRPr sz="2200">
                <a:solidFill>
                  <a:schemeClr val="accent2"/>
                </a:solidFill>
                <a:latin typeface="DM Serif Display"/>
                <a:ea typeface="DM Serif Display"/>
                <a:cs typeface="DM Serif Display"/>
                <a:sym typeface="DM Serif Display"/>
              </a:endParaRPr>
            </a:p>
          </p:txBody>
        </p:sp>
        <p:sp>
          <p:nvSpPr>
            <p:cNvPr id="197" name="Google Shape;197;p19"/>
            <p:cNvSpPr txBox="1"/>
            <p:nvPr/>
          </p:nvSpPr>
          <p:spPr>
            <a:xfrm>
              <a:off x="719450" y="3958048"/>
              <a:ext cx="954300" cy="42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900">
                  <a:solidFill>
                    <a:schemeClr val="accent2"/>
                  </a:solidFill>
                  <a:latin typeface="DM Serif Display"/>
                  <a:ea typeface="DM Serif Display"/>
                  <a:cs typeface="DM Serif Display"/>
                  <a:sym typeface="DM Serif Display"/>
                </a:rPr>
                <a:t>04</a:t>
              </a:r>
              <a:endParaRPr sz="2900">
                <a:solidFill>
                  <a:schemeClr val="accent2"/>
                </a:solidFill>
                <a:latin typeface="DM Serif Display"/>
                <a:ea typeface="DM Serif Display"/>
                <a:cs typeface="DM Serif Display"/>
                <a:sym typeface="DM Serif Display"/>
              </a:endParaRPr>
            </a:p>
          </p:txBody>
        </p:sp>
      </p:grpSp>
      <p:grpSp>
        <p:nvGrpSpPr>
          <p:cNvPr id="205" name="Google Shape;205;p19"/>
          <p:cNvGrpSpPr/>
          <p:nvPr/>
        </p:nvGrpSpPr>
        <p:grpSpPr>
          <a:xfrm>
            <a:off x="4069696" y="3984775"/>
            <a:ext cx="397557" cy="400507"/>
            <a:chOff x="6571955" y="2919170"/>
            <a:chExt cx="308878" cy="311170"/>
          </a:xfrm>
        </p:grpSpPr>
        <p:sp>
          <p:nvSpPr>
            <p:cNvPr id="206" name="Google Shape;206;p19"/>
            <p:cNvSpPr/>
            <p:nvPr/>
          </p:nvSpPr>
          <p:spPr>
            <a:xfrm>
              <a:off x="6571955" y="2919170"/>
              <a:ext cx="245982" cy="237675"/>
            </a:xfrm>
            <a:custGeom>
              <a:rect b="b" l="l" r="r" t="t"/>
              <a:pathLst>
                <a:path extrusionOk="0" h="7467" w="7728">
                  <a:moveTo>
                    <a:pt x="3084" y="1680"/>
                  </a:moveTo>
                  <a:cubicBezTo>
                    <a:pt x="3405" y="1680"/>
                    <a:pt x="3679" y="1942"/>
                    <a:pt x="3679" y="2275"/>
                  </a:cubicBezTo>
                  <a:lnTo>
                    <a:pt x="3679" y="4049"/>
                  </a:lnTo>
                  <a:cubicBezTo>
                    <a:pt x="3679" y="4371"/>
                    <a:pt x="3405" y="4644"/>
                    <a:pt x="3084" y="4644"/>
                  </a:cubicBezTo>
                  <a:lnTo>
                    <a:pt x="2203" y="4644"/>
                  </a:lnTo>
                  <a:cubicBezTo>
                    <a:pt x="2143" y="4644"/>
                    <a:pt x="2084" y="4680"/>
                    <a:pt x="2072" y="4740"/>
                  </a:cubicBezTo>
                  <a:cubicBezTo>
                    <a:pt x="2060" y="4787"/>
                    <a:pt x="1929" y="5204"/>
                    <a:pt x="2096" y="5490"/>
                  </a:cubicBezTo>
                  <a:cubicBezTo>
                    <a:pt x="2036" y="5478"/>
                    <a:pt x="1977" y="5442"/>
                    <a:pt x="1917" y="5395"/>
                  </a:cubicBezTo>
                  <a:cubicBezTo>
                    <a:pt x="1786" y="5299"/>
                    <a:pt x="1703" y="5073"/>
                    <a:pt x="1679" y="4775"/>
                  </a:cubicBezTo>
                  <a:cubicBezTo>
                    <a:pt x="1679" y="4704"/>
                    <a:pt x="1608" y="4644"/>
                    <a:pt x="1536" y="4644"/>
                  </a:cubicBezTo>
                  <a:lnTo>
                    <a:pt x="822" y="4644"/>
                  </a:lnTo>
                  <a:cubicBezTo>
                    <a:pt x="488" y="4644"/>
                    <a:pt x="226" y="4371"/>
                    <a:pt x="226" y="4049"/>
                  </a:cubicBezTo>
                  <a:lnTo>
                    <a:pt x="226" y="2275"/>
                  </a:lnTo>
                  <a:cubicBezTo>
                    <a:pt x="226" y="1942"/>
                    <a:pt x="488" y="1680"/>
                    <a:pt x="822" y="1680"/>
                  </a:cubicBezTo>
                  <a:close/>
                  <a:moveTo>
                    <a:pt x="2739" y="1"/>
                  </a:moveTo>
                  <a:cubicBezTo>
                    <a:pt x="2334" y="1"/>
                    <a:pt x="2024" y="322"/>
                    <a:pt x="2024" y="715"/>
                  </a:cubicBezTo>
                  <a:lnTo>
                    <a:pt x="2024" y="1382"/>
                  </a:lnTo>
                  <a:lnTo>
                    <a:pt x="881" y="1382"/>
                  </a:lnTo>
                  <a:cubicBezTo>
                    <a:pt x="393" y="1382"/>
                    <a:pt x="0" y="1763"/>
                    <a:pt x="0" y="2263"/>
                  </a:cubicBezTo>
                  <a:lnTo>
                    <a:pt x="0" y="4025"/>
                  </a:lnTo>
                  <a:cubicBezTo>
                    <a:pt x="0" y="4513"/>
                    <a:pt x="393" y="4906"/>
                    <a:pt x="881" y="4906"/>
                  </a:cubicBezTo>
                  <a:lnTo>
                    <a:pt x="1465" y="4906"/>
                  </a:lnTo>
                  <a:cubicBezTo>
                    <a:pt x="1500" y="5240"/>
                    <a:pt x="1619" y="5466"/>
                    <a:pt x="1822" y="5621"/>
                  </a:cubicBezTo>
                  <a:cubicBezTo>
                    <a:pt x="1893" y="5668"/>
                    <a:pt x="1953" y="5704"/>
                    <a:pt x="2024" y="5740"/>
                  </a:cubicBezTo>
                  <a:lnTo>
                    <a:pt x="2024" y="7323"/>
                  </a:lnTo>
                  <a:lnTo>
                    <a:pt x="1977" y="7323"/>
                  </a:lnTo>
                  <a:cubicBezTo>
                    <a:pt x="1977" y="7395"/>
                    <a:pt x="2036" y="7466"/>
                    <a:pt x="2131" y="7466"/>
                  </a:cubicBezTo>
                  <a:cubicBezTo>
                    <a:pt x="2215" y="7466"/>
                    <a:pt x="2274" y="7407"/>
                    <a:pt x="2274" y="7323"/>
                  </a:cubicBezTo>
                  <a:lnTo>
                    <a:pt x="2274" y="5787"/>
                  </a:lnTo>
                  <a:lnTo>
                    <a:pt x="2298" y="5787"/>
                  </a:lnTo>
                  <a:cubicBezTo>
                    <a:pt x="2393" y="5787"/>
                    <a:pt x="2489" y="5776"/>
                    <a:pt x="2548" y="5752"/>
                  </a:cubicBezTo>
                  <a:cubicBezTo>
                    <a:pt x="2620" y="5740"/>
                    <a:pt x="2679" y="5668"/>
                    <a:pt x="2679" y="5597"/>
                  </a:cubicBezTo>
                  <a:cubicBezTo>
                    <a:pt x="2679" y="5514"/>
                    <a:pt x="2620" y="5442"/>
                    <a:pt x="2548" y="5430"/>
                  </a:cubicBezTo>
                  <a:cubicBezTo>
                    <a:pt x="2477" y="5406"/>
                    <a:pt x="2429" y="5383"/>
                    <a:pt x="2393" y="5335"/>
                  </a:cubicBezTo>
                  <a:cubicBezTo>
                    <a:pt x="2322" y="5216"/>
                    <a:pt x="2334" y="5037"/>
                    <a:pt x="2370" y="4906"/>
                  </a:cubicBezTo>
                  <a:lnTo>
                    <a:pt x="3120" y="4906"/>
                  </a:lnTo>
                  <a:cubicBezTo>
                    <a:pt x="3620" y="4906"/>
                    <a:pt x="4001" y="4513"/>
                    <a:pt x="4001" y="4025"/>
                  </a:cubicBezTo>
                  <a:lnTo>
                    <a:pt x="4001" y="2263"/>
                  </a:lnTo>
                  <a:cubicBezTo>
                    <a:pt x="4001" y="1763"/>
                    <a:pt x="3620" y="1382"/>
                    <a:pt x="3120" y="1382"/>
                  </a:cubicBezTo>
                  <a:lnTo>
                    <a:pt x="2298" y="1382"/>
                  </a:lnTo>
                  <a:lnTo>
                    <a:pt x="2298" y="1156"/>
                  </a:lnTo>
                  <a:lnTo>
                    <a:pt x="3024" y="1156"/>
                  </a:lnTo>
                  <a:cubicBezTo>
                    <a:pt x="3096" y="1156"/>
                    <a:pt x="3167" y="1096"/>
                    <a:pt x="3167" y="1013"/>
                  </a:cubicBezTo>
                  <a:cubicBezTo>
                    <a:pt x="3167" y="930"/>
                    <a:pt x="3108" y="858"/>
                    <a:pt x="3024" y="858"/>
                  </a:cubicBezTo>
                  <a:lnTo>
                    <a:pt x="2298" y="858"/>
                  </a:lnTo>
                  <a:lnTo>
                    <a:pt x="2298" y="692"/>
                  </a:lnTo>
                  <a:cubicBezTo>
                    <a:pt x="2298" y="453"/>
                    <a:pt x="2489" y="263"/>
                    <a:pt x="2727" y="263"/>
                  </a:cubicBezTo>
                  <a:lnTo>
                    <a:pt x="7001" y="263"/>
                  </a:lnTo>
                  <a:cubicBezTo>
                    <a:pt x="7239" y="263"/>
                    <a:pt x="7430" y="453"/>
                    <a:pt x="7430" y="692"/>
                  </a:cubicBezTo>
                  <a:lnTo>
                    <a:pt x="7430" y="858"/>
                  </a:lnTo>
                  <a:lnTo>
                    <a:pt x="3632" y="858"/>
                  </a:lnTo>
                  <a:cubicBezTo>
                    <a:pt x="3560" y="858"/>
                    <a:pt x="3489" y="918"/>
                    <a:pt x="3489" y="1013"/>
                  </a:cubicBezTo>
                  <a:cubicBezTo>
                    <a:pt x="3489" y="1084"/>
                    <a:pt x="3548" y="1156"/>
                    <a:pt x="3632" y="1156"/>
                  </a:cubicBezTo>
                  <a:lnTo>
                    <a:pt x="7430" y="1156"/>
                  </a:lnTo>
                  <a:lnTo>
                    <a:pt x="7430" y="1823"/>
                  </a:lnTo>
                  <a:cubicBezTo>
                    <a:pt x="7430" y="1906"/>
                    <a:pt x="7489" y="1977"/>
                    <a:pt x="7573" y="1977"/>
                  </a:cubicBezTo>
                  <a:cubicBezTo>
                    <a:pt x="7656" y="1977"/>
                    <a:pt x="7727" y="1918"/>
                    <a:pt x="7727" y="1823"/>
                  </a:cubicBezTo>
                  <a:lnTo>
                    <a:pt x="7727" y="715"/>
                  </a:lnTo>
                  <a:cubicBezTo>
                    <a:pt x="7727" y="311"/>
                    <a:pt x="7394" y="1"/>
                    <a:pt x="70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9"/>
            <p:cNvSpPr/>
            <p:nvPr/>
          </p:nvSpPr>
          <p:spPr>
            <a:xfrm>
              <a:off x="6708760" y="3206436"/>
              <a:ext cx="33740" cy="9517"/>
            </a:xfrm>
            <a:custGeom>
              <a:rect b="b" l="l" r="r" t="t"/>
              <a:pathLst>
                <a:path extrusionOk="0" h="299" w="1060">
                  <a:moveTo>
                    <a:pt x="155" y="1"/>
                  </a:moveTo>
                  <a:cubicBezTo>
                    <a:pt x="84" y="1"/>
                    <a:pt x="0" y="60"/>
                    <a:pt x="0" y="156"/>
                  </a:cubicBezTo>
                  <a:cubicBezTo>
                    <a:pt x="0" y="239"/>
                    <a:pt x="60" y="299"/>
                    <a:pt x="155" y="299"/>
                  </a:cubicBezTo>
                  <a:lnTo>
                    <a:pt x="917" y="299"/>
                  </a:lnTo>
                  <a:cubicBezTo>
                    <a:pt x="989" y="299"/>
                    <a:pt x="1060" y="239"/>
                    <a:pt x="1060" y="156"/>
                  </a:cubicBezTo>
                  <a:cubicBezTo>
                    <a:pt x="1060" y="84"/>
                    <a:pt x="1000" y="1"/>
                    <a:pt x="9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9"/>
            <p:cNvSpPr/>
            <p:nvPr/>
          </p:nvSpPr>
          <p:spPr>
            <a:xfrm>
              <a:off x="6604549" y="2993079"/>
              <a:ext cx="59904" cy="51565"/>
            </a:xfrm>
            <a:custGeom>
              <a:rect b="b" l="l" r="r" t="t"/>
              <a:pathLst>
                <a:path extrusionOk="0" h="1620" w="1882">
                  <a:moveTo>
                    <a:pt x="1346" y="275"/>
                  </a:moveTo>
                  <a:cubicBezTo>
                    <a:pt x="1512" y="275"/>
                    <a:pt x="1596" y="441"/>
                    <a:pt x="1596" y="596"/>
                  </a:cubicBezTo>
                  <a:cubicBezTo>
                    <a:pt x="1596" y="834"/>
                    <a:pt x="1357" y="1096"/>
                    <a:pt x="941" y="1322"/>
                  </a:cubicBezTo>
                  <a:cubicBezTo>
                    <a:pt x="524" y="1096"/>
                    <a:pt x="286" y="834"/>
                    <a:pt x="286" y="596"/>
                  </a:cubicBezTo>
                  <a:cubicBezTo>
                    <a:pt x="286" y="441"/>
                    <a:pt x="381" y="275"/>
                    <a:pt x="536" y="275"/>
                  </a:cubicBezTo>
                  <a:cubicBezTo>
                    <a:pt x="655" y="275"/>
                    <a:pt x="750" y="334"/>
                    <a:pt x="798" y="382"/>
                  </a:cubicBezTo>
                  <a:cubicBezTo>
                    <a:pt x="834" y="429"/>
                    <a:pt x="881" y="441"/>
                    <a:pt x="941" y="441"/>
                  </a:cubicBezTo>
                  <a:cubicBezTo>
                    <a:pt x="1000" y="441"/>
                    <a:pt x="1048" y="406"/>
                    <a:pt x="1095" y="382"/>
                  </a:cubicBezTo>
                  <a:cubicBezTo>
                    <a:pt x="1131" y="334"/>
                    <a:pt x="1226" y="275"/>
                    <a:pt x="1346" y="275"/>
                  </a:cubicBezTo>
                  <a:close/>
                  <a:moveTo>
                    <a:pt x="536" y="1"/>
                  </a:moveTo>
                  <a:cubicBezTo>
                    <a:pt x="238" y="1"/>
                    <a:pt x="0" y="263"/>
                    <a:pt x="0" y="596"/>
                  </a:cubicBezTo>
                  <a:cubicBezTo>
                    <a:pt x="0" y="798"/>
                    <a:pt x="107" y="1215"/>
                    <a:pt x="834" y="1584"/>
                  </a:cubicBezTo>
                  <a:cubicBezTo>
                    <a:pt x="869" y="1608"/>
                    <a:pt x="917" y="1620"/>
                    <a:pt x="941" y="1620"/>
                  </a:cubicBezTo>
                  <a:cubicBezTo>
                    <a:pt x="976" y="1620"/>
                    <a:pt x="1012" y="1608"/>
                    <a:pt x="1048" y="1584"/>
                  </a:cubicBezTo>
                  <a:cubicBezTo>
                    <a:pt x="1762" y="1215"/>
                    <a:pt x="1881" y="798"/>
                    <a:pt x="1881" y="596"/>
                  </a:cubicBezTo>
                  <a:cubicBezTo>
                    <a:pt x="1881" y="263"/>
                    <a:pt x="1643" y="1"/>
                    <a:pt x="1346" y="1"/>
                  </a:cubicBezTo>
                  <a:cubicBezTo>
                    <a:pt x="1167" y="1"/>
                    <a:pt x="1036" y="72"/>
                    <a:pt x="941" y="132"/>
                  </a:cubicBezTo>
                  <a:cubicBezTo>
                    <a:pt x="857" y="72"/>
                    <a:pt x="714" y="1"/>
                    <a:pt x="5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9"/>
            <p:cNvSpPr/>
            <p:nvPr/>
          </p:nvSpPr>
          <p:spPr>
            <a:xfrm>
              <a:off x="6634469" y="2991933"/>
              <a:ext cx="246364" cy="238407"/>
            </a:xfrm>
            <a:custGeom>
              <a:rect b="b" l="l" r="r" t="t"/>
              <a:pathLst>
                <a:path extrusionOk="0" h="7490" w="7740">
                  <a:moveTo>
                    <a:pt x="6847" y="1727"/>
                  </a:moveTo>
                  <a:cubicBezTo>
                    <a:pt x="7180" y="1727"/>
                    <a:pt x="7442" y="1989"/>
                    <a:pt x="7442" y="2323"/>
                  </a:cubicBezTo>
                  <a:lnTo>
                    <a:pt x="7442" y="4085"/>
                  </a:lnTo>
                  <a:lnTo>
                    <a:pt x="7454" y="4085"/>
                  </a:lnTo>
                  <a:cubicBezTo>
                    <a:pt x="7454" y="4406"/>
                    <a:pt x="7192" y="4680"/>
                    <a:pt x="6859" y="4680"/>
                  </a:cubicBezTo>
                  <a:lnTo>
                    <a:pt x="6144" y="4680"/>
                  </a:lnTo>
                  <a:cubicBezTo>
                    <a:pt x="6073" y="4680"/>
                    <a:pt x="6013" y="4740"/>
                    <a:pt x="6001" y="4811"/>
                  </a:cubicBezTo>
                  <a:cubicBezTo>
                    <a:pt x="5990" y="5121"/>
                    <a:pt x="5894" y="5335"/>
                    <a:pt x="5751" y="5454"/>
                  </a:cubicBezTo>
                  <a:cubicBezTo>
                    <a:pt x="5692" y="5490"/>
                    <a:pt x="5632" y="5525"/>
                    <a:pt x="5573" y="5537"/>
                  </a:cubicBezTo>
                  <a:cubicBezTo>
                    <a:pt x="5728" y="5252"/>
                    <a:pt x="5609" y="4835"/>
                    <a:pt x="5597" y="4799"/>
                  </a:cubicBezTo>
                  <a:cubicBezTo>
                    <a:pt x="5585" y="4740"/>
                    <a:pt x="5525" y="4692"/>
                    <a:pt x="5466" y="4692"/>
                  </a:cubicBezTo>
                  <a:lnTo>
                    <a:pt x="4585" y="4692"/>
                  </a:lnTo>
                  <a:cubicBezTo>
                    <a:pt x="4251" y="4692"/>
                    <a:pt x="3989" y="4418"/>
                    <a:pt x="3989" y="4097"/>
                  </a:cubicBezTo>
                  <a:lnTo>
                    <a:pt x="3989" y="2323"/>
                  </a:lnTo>
                  <a:cubicBezTo>
                    <a:pt x="3989" y="1989"/>
                    <a:pt x="4251" y="1727"/>
                    <a:pt x="4585" y="1727"/>
                  </a:cubicBezTo>
                  <a:close/>
                  <a:moveTo>
                    <a:pt x="5430" y="6609"/>
                  </a:moveTo>
                  <a:lnTo>
                    <a:pt x="5430" y="6776"/>
                  </a:lnTo>
                  <a:cubicBezTo>
                    <a:pt x="5430" y="7014"/>
                    <a:pt x="5239" y="7204"/>
                    <a:pt x="5001" y="7204"/>
                  </a:cubicBezTo>
                  <a:lnTo>
                    <a:pt x="727" y="7204"/>
                  </a:lnTo>
                  <a:cubicBezTo>
                    <a:pt x="489" y="7204"/>
                    <a:pt x="298" y="7014"/>
                    <a:pt x="298" y="6776"/>
                  </a:cubicBezTo>
                  <a:lnTo>
                    <a:pt x="298" y="6609"/>
                  </a:lnTo>
                  <a:close/>
                  <a:moveTo>
                    <a:pt x="5573" y="1"/>
                  </a:moveTo>
                  <a:cubicBezTo>
                    <a:pt x="5489" y="1"/>
                    <a:pt x="5418" y="61"/>
                    <a:pt x="5418" y="144"/>
                  </a:cubicBezTo>
                  <a:lnTo>
                    <a:pt x="5418" y="1430"/>
                  </a:lnTo>
                  <a:lnTo>
                    <a:pt x="4585" y="1430"/>
                  </a:lnTo>
                  <a:cubicBezTo>
                    <a:pt x="4096" y="1430"/>
                    <a:pt x="3704" y="1823"/>
                    <a:pt x="3704" y="2311"/>
                  </a:cubicBezTo>
                  <a:lnTo>
                    <a:pt x="3704" y="4073"/>
                  </a:lnTo>
                  <a:cubicBezTo>
                    <a:pt x="3704" y="4573"/>
                    <a:pt x="4096" y="4954"/>
                    <a:pt x="4585" y="4954"/>
                  </a:cubicBezTo>
                  <a:lnTo>
                    <a:pt x="5347" y="4954"/>
                  </a:lnTo>
                  <a:cubicBezTo>
                    <a:pt x="5359" y="5073"/>
                    <a:pt x="5370" y="5264"/>
                    <a:pt x="5311" y="5383"/>
                  </a:cubicBezTo>
                  <a:cubicBezTo>
                    <a:pt x="5287" y="5442"/>
                    <a:pt x="5239" y="5478"/>
                    <a:pt x="5168" y="5478"/>
                  </a:cubicBezTo>
                  <a:cubicBezTo>
                    <a:pt x="5097" y="5490"/>
                    <a:pt x="5025" y="5549"/>
                    <a:pt x="5025" y="5645"/>
                  </a:cubicBezTo>
                  <a:cubicBezTo>
                    <a:pt x="5025" y="5716"/>
                    <a:pt x="5097" y="5787"/>
                    <a:pt x="5168" y="5799"/>
                  </a:cubicBezTo>
                  <a:cubicBezTo>
                    <a:pt x="5228" y="5823"/>
                    <a:pt x="5311" y="5835"/>
                    <a:pt x="5418" y="5835"/>
                  </a:cubicBezTo>
                  <a:lnTo>
                    <a:pt x="5430" y="5835"/>
                  </a:lnTo>
                  <a:lnTo>
                    <a:pt x="5430" y="6323"/>
                  </a:lnTo>
                  <a:lnTo>
                    <a:pt x="298" y="6323"/>
                  </a:lnTo>
                  <a:lnTo>
                    <a:pt x="298" y="5656"/>
                  </a:lnTo>
                  <a:cubicBezTo>
                    <a:pt x="298" y="5585"/>
                    <a:pt x="239" y="5502"/>
                    <a:pt x="144" y="5502"/>
                  </a:cubicBezTo>
                  <a:cubicBezTo>
                    <a:pt x="72" y="5502"/>
                    <a:pt x="1" y="5561"/>
                    <a:pt x="1" y="5656"/>
                  </a:cubicBezTo>
                  <a:lnTo>
                    <a:pt x="1" y="6776"/>
                  </a:lnTo>
                  <a:cubicBezTo>
                    <a:pt x="1" y="7180"/>
                    <a:pt x="334" y="7490"/>
                    <a:pt x="715" y="7490"/>
                  </a:cubicBezTo>
                  <a:lnTo>
                    <a:pt x="4989" y="7490"/>
                  </a:lnTo>
                  <a:cubicBezTo>
                    <a:pt x="5394" y="7490"/>
                    <a:pt x="5704" y="7157"/>
                    <a:pt x="5704" y="6776"/>
                  </a:cubicBezTo>
                  <a:lnTo>
                    <a:pt x="5704" y="5787"/>
                  </a:lnTo>
                  <a:cubicBezTo>
                    <a:pt x="5775" y="5764"/>
                    <a:pt x="5847" y="5728"/>
                    <a:pt x="5906" y="5668"/>
                  </a:cubicBezTo>
                  <a:cubicBezTo>
                    <a:pt x="6097" y="5525"/>
                    <a:pt x="6216" y="5287"/>
                    <a:pt x="6263" y="4954"/>
                  </a:cubicBezTo>
                  <a:lnTo>
                    <a:pt x="6847" y="4954"/>
                  </a:lnTo>
                  <a:cubicBezTo>
                    <a:pt x="7335" y="4954"/>
                    <a:pt x="7728" y="4573"/>
                    <a:pt x="7728" y="4085"/>
                  </a:cubicBezTo>
                  <a:lnTo>
                    <a:pt x="7728" y="2311"/>
                  </a:lnTo>
                  <a:cubicBezTo>
                    <a:pt x="7740" y="1835"/>
                    <a:pt x="7359" y="1430"/>
                    <a:pt x="6859" y="1430"/>
                  </a:cubicBezTo>
                  <a:lnTo>
                    <a:pt x="5716" y="1430"/>
                  </a:lnTo>
                  <a:lnTo>
                    <a:pt x="5716" y="144"/>
                  </a:lnTo>
                  <a:cubicBezTo>
                    <a:pt x="5716" y="72"/>
                    <a:pt x="5656" y="1"/>
                    <a:pt x="5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9"/>
            <p:cNvSpPr/>
            <p:nvPr/>
          </p:nvSpPr>
          <p:spPr>
            <a:xfrm>
              <a:off x="6790627" y="3057885"/>
              <a:ext cx="52329" cy="60668"/>
            </a:xfrm>
            <a:custGeom>
              <a:rect b="b" l="l" r="r" t="t"/>
              <a:pathLst>
                <a:path extrusionOk="0" h="1906" w="1644">
                  <a:moveTo>
                    <a:pt x="822" y="286"/>
                  </a:moveTo>
                  <a:cubicBezTo>
                    <a:pt x="976" y="286"/>
                    <a:pt x="1084" y="405"/>
                    <a:pt x="1084" y="536"/>
                  </a:cubicBezTo>
                  <a:cubicBezTo>
                    <a:pt x="1084" y="679"/>
                    <a:pt x="964" y="786"/>
                    <a:pt x="822" y="786"/>
                  </a:cubicBezTo>
                  <a:cubicBezTo>
                    <a:pt x="691" y="786"/>
                    <a:pt x="572" y="667"/>
                    <a:pt x="572" y="536"/>
                  </a:cubicBezTo>
                  <a:cubicBezTo>
                    <a:pt x="572" y="405"/>
                    <a:pt x="691" y="286"/>
                    <a:pt x="822" y="286"/>
                  </a:cubicBezTo>
                  <a:close/>
                  <a:moveTo>
                    <a:pt x="936" y="1096"/>
                  </a:moveTo>
                  <a:cubicBezTo>
                    <a:pt x="1165" y="1096"/>
                    <a:pt x="1345" y="1305"/>
                    <a:pt x="1345" y="1548"/>
                  </a:cubicBezTo>
                  <a:cubicBezTo>
                    <a:pt x="1345" y="1572"/>
                    <a:pt x="1322" y="1608"/>
                    <a:pt x="1286" y="1608"/>
                  </a:cubicBezTo>
                  <a:lnTo>
                    <a:pt x="369" y="1608"/>
                  </a:lnTo>
                  <a:cubicBezTo>
                    <a:pt x="333" y="1608"/>
                    <a:pt x="298" y="1572"/>
                    <a:pt x="298" y="1548"/>
                  </a:cubicBezTo>
                  <a:lnTo>
                    <a:pt x="298" y="1537"/>
                  </a:lnTo>
                  <a:cubicBezTo>
                    <a:pt x="298" y="1298"/>
                    <a:pt x="500" y="1096"/>
                    <a:pt x="738" y="1096"/>
                  </a:cubicBezTo>
                  <a:lnTo>
                    <a:pt x="917" y="1096"/>
                  </a:lnTo>
                  <a:cubicBezTo>
                    <a:pt x="923" y="1096"/>
                    <a:pt x="929" y="1096"/>
                    <a:pt x="936" y="1096"/>
                  </a:cubicBezTo>
                  <a:close/>
                  <a:moveTo>
                    <a:pt x="822" y="1"/>
                  </a:moveTo>
                  <a:cubicBezTo>
                    <a:pt x="512" y="1"/>
                    <a:pt x="274" y="239"/>
                    <a:pt x="274" y="548"/>
                  </a:cubicBezTo>
                  <a:cubicBezTo>
                    <a:pt x="274" y="679"/>
                    <a:pt x="322" y="798"/>
                    <a:pt x="393" y="894"/>
                  </a:cubicBezTo>
                  <a:cubicBezTo>
                    <a:pt x="167" y="1013"/>
                    <a:pt x="0" y="1251"/>
                    <a:pt x="0" y="1537"/>
                  </a:cubicBezTo>
                  <a:lnTo>
                    <a:pt x="0" y="1548"/>
                  </a:lnTo>
                  <a:cubicBezTo>
                    <a:pt x="0" y="1739"/>
                    <a:pt x="167" y="1906"/>
                    <a:pt x="369" y="1906"/>
                  </a:cubicBezTo>
                  <a:lnTo>
                    <a:pt x="1286" y="1906"/>
                  </a:lnTo>
                  <a:cubicBezTo>
                    <a:pt x="1476" y="1906"/>
                    <a:pt x="1643" y="1739"/>
                    <a:pt x="1643" y="1548"/>
                  </a:cubicBezTo>
                  <a:lnTo>
                    <a:pt x="1643" y="1537"/>
                  </a:lnTo>
                  <a:cubicBezTo>
                    <a:pt x="1643" y="1251"/>
                    <a:pt x="1476" y="1013"/>
                    <a:pt x="1262" y="894"/>
                  </a:cubicBezTo>
                  <a:cubicBezTo>
                    <a:pt x="1334" y="798"/>
                    <a:pt x="1381" y="679"/>
                    <a:pt x="1381" y="548"/>
                  </a:cubicBezTo>
                  <a:cubicBezTo>
                    <a:pt x="1381" y="251"/>
                    <a:pt x="1143" y="1"/>
                    <a:pt x="8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9"/>
            <p:cNvSpPr/>
            <p:nvPr/>
          </p:nvSpPr>
          <p:spPr>
            <a:xfrm>
              <a:off x="6712166" y="2975286"/>
              <a:ext cx="73941" cy="9485"/>
            </a:xfrm>
            <a:custGeom>
              <a:rect b="b" l="l" r="r" t="t"/>
              <a:pathLst>
                <a:path extrusionOk="0" h="298" w="2323">
                  <a:moveTo>
                    <a:pt x="155" y="0"/>
                  </a:moveTo>
                  <a:cubicBezTo>
                    <a:pt x="72" y="0"/>
                    <a:pt x="0" y="60"/>
                    <a:pt x="0" y="155"/>
                  </a:cubicBezTo>
                  <a:cubicBezTo>
                    <a:pt x="0" y="238"/>
                    <a:pt x="60" y="298"/>
                    <a:pt x="155" y="298"/>
                  </a:cubicBezTo>
                  <a:lnTo>
                    <a:pt x="2179" y="298"/>
                  </a:lnTo>
                  <a:cubicBezTo>
                    <a:pt x="2251" y="298"/>
                    <a:pt x="2322" y="238"/>
                    <a:pt x="2322" y="155"/>
                  </a:cubicBezTo>
                  <a:cubicBezTo>
                    <a:pt x="2322" y="60"/>
                    <a:pt x="2263" y="0"/>
                    <a:pt x="21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9"/>
            <p:cNvSpPr/>
            <p:nvPr/>
          </p:nvSpPr>
          <p:spPr>
            <a:xfrm>
              <a:off x="6712166" y="2993461"/>
              <a:ext cx="73941" cy="9517"/>
            </a:xfrm>
            <a:custGeom>
              <a:rect b="b" l="l" r="r" t="t"/>
              <a:pathLst>
                <a:path extrusionOk="0" h="299" w="2323">
                  <a:moveTo>
                    <a:pt x="155" y="1"/>
                  </a:moveTo>
                  <a:cubicBezTo>
                    <a:pt x="72" y="1"/>
                    <a:pt x="0" y="60"/>
                    <a:pt x="0" y="143"/>
                  </a:cubicBezTo>
                  <a:cubicBezTo>
                    <a:pt x="0" y="239"/>
                    <a:pt x="60" y="298"/>
                    <a:pt x="155" y="298"/>
                  </a:cubicBezTo>
                  <a:lnTo>
                    <a:pt x="2179" y="298"/>
                  </a:lnTo>
                  <a:cubicBezTo>
                    <a:pt x="2251" y="298"/>
                    <a:pt x="2322" y="239"/>
                    <a:pt x="2322" y="143"/>
                  </a:cubicBezTo>
                  <a:cubicBezTo>
                    <a:pt x="2322" y="60"/>
                    <a:pt x="2263" y="1"/>
                    <a:pt x="217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9"/>
            <p:cNvSpPr/>
            <p:nvPr/>
          </p:nvSpPr>
          <p:spPr>
            <a:xfrm>
              <a:off x="6712166" y="3012050"/>
              <a:ext cx="73941" cy="9485"/>
            </a:xfrm>
            <a:custGeom>
              <a:rect b="b" l="l" r="r" t="t"/>
              <a:pathLst>
                <a:path extrusionOk="0" h="298" w="2323">
                  <a:moveTo>
                    <a:pt x="155" y="0"/>
                  </a:moveTo>
                  <a:cubicBezTo>
                    <a:pt x="72" y="0"/>
                    <a:pt x="0" y="60"/>
                    <a:pt x="0" y="143"/>
                  </a:cubicBezTo>
                  <a:cubicBezTo>
                    <a:pt x="0" y="238"/>
                    <a:pt x="60" y="298"/>
                    <a:pt x="155" y="298"/>
                  </a:cubicBezTo>
                  <a:lnTo>
                    <a:pt x="2179" y="298"/>
                  </a:lnTo>
                  <a:cubicBezTo>
                    <a:pt x="2263" y="274"/>
                    <a:pt x="2322" y="214"/>
                    <a:pt x="2322" y="143"/>
                  </a:cubicBezTo>
                  <a:cubicBezTo>
                    <a:pt x="2322" y="71"/>
                    <a:pt x="2263" y="0"/>
                    <a:pt x="21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9"/>
            <p:cNvSpPr/>
            <p:nvPr/>
          </p:nvSpPr>
          <p:spPr>
            <a:xfrm>
              <a:off x="6662511" y="3103752"/>
              <a:ext cx="73941" cy="27310"/>
            </a:xfrm>
            <a:custGeom>
              <a:rect b="b" l="l" r="r" t="t"/>
              <a:pathLst>
                <a:path extrusionOk="0" h="858" w="2323">
                  <a:moveTo>
                    <a:pt x="2037" y="298"/>
                  </a:moveTo>
                  <a:lnTo>
                    <a:pt x="2037" y="584"/>
                  </a:lnTo>
                  <a:lnTo>
                    <a:pt x="298" y="584"/>
                  </a:lnTo>
                  <a:lnTo>
                    <a:pt x="298" y="298"/>
                  </a:lnTo>
                  <a:close/>
                  <a:moveTo>
                    <a:pt x="144" y="0"/>
                  </a:moveTo>
                  <a:cubicBezTo>
                    <a:pt x="72" y="0"/>
                    <a:pt x="1" y="60"/>
                    <a:pt x="1" y="155"/>
                  </a:cubicBezTo>
                  <a:lnTo>
                    <a:pt x="1" y="715"/>
                  </a:lnTo>
                  <a:cubicBezTo>
                    <a:pt x="1" y="786"/>
                    <a:pt x="60" y="858"/>
                    <a:pt x="144" y="858"/>
                  </a:cubicBezTo>
                  <a:lnTo>
                    <a:pt x="2168" y="858"/>
                  </a:lnTo>
                  <a:cubicBezTo>
                    <a:pt x="2251" y="858"/>
                    <a:pt x="2322" y="798"/>
                    <a:pt x="2322" y="715"/>
                  </a:cubicBezTo>
                  <a:lnTo>
                    <a:pt x="2322" y="155"/>
                  </a:lnTo>
                  <a:cubicBezTo>
                    <a:pt x="2322" y="72"/>
                    <a:pt x="2263" y="0"/>
                    <a:pt x="21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9"/>
            <p:cNvSpPr/>
            <p:nvPr/>
          </p:nvSpPr>
          <p:spPr>
            <a:xfrm>
              <a:off x="6662893" y="3140134"/>
              <a:ext cx="73941" cy="9485"/>
            </a:xfrm>
            <a:custGeom>
              <a:rect b="b" l="l" r="r" t="t"/>
              <a:pathLst>
                <a:path extrusionOk="0" h="298" w="2323">
                  <a:moveTo>
                    <a:pt x="155" y="0"/>
                  </a:moveTo>
                  <a:cubicBezTo>
                    <a:pt x="72" y="0"/>
                    <a:pt x="1" y="60"/>
                    <a:pt x="1" y="155"/>
                  </a:cubicBezTo>
                  <a:cubicBezTo>
                    <a:pt x="1" y="238"/>
                    <a:pt x="60" y="298"/>
                    <a:pt x="155" y="298"/>
                  </a:cubicBezTo>
                  <a:lnTo>
                    <a:pt x="2180" y="298"/>
                  </a:lnTo>
                  <a:cubicBezTo>
                    <a:pt x="2251" y="298"/>
                    <a:pt x="2322" y="238"/>
                    <a:pt x="2322" y="155"/>
                  </a:cubicBezTo>
                  <a:cubicBezTo>
                    <a:pt x="2322" y="60"/>
                    <a:pt x="2251" y="0"/>
                    <a:pt x="21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6" name="Google Shape;216;p19"/>
          <p:cNvGrpSpPr/>
          <p:nvPr/>
        </p:nvGrpSpPr>
        <p:grpSpPr>
          <a:xfrm>
            <a:off x="4108944" y="3113813"/>
            <a:ext cx="319062" cy="445367"/>
            <a:chOff x="2818561" y="2439778"/>
            <a:chExt cx="247892" cy="346024"/>
          </a:xfrm>
        </p:grpSpPr>
        <p:sp>
          <p:nvSpPr>
            <p:cNvPr id="217" name="Google Shape;217;p19"/>
            <p:cNvSpPr/>
            <p:nvPr/>
          </p:nvSpPr>
          <p:spPr>
            <a:xfrm>
              <a:off x="2818561" y="2439778"/>
              <a:ext cx="247892" cy="346024"/>
            </a:xfrm>
            <a:custGeom>
              <a:rect b="b" l="l" r="r" t="t"/>
              <a:pathLst>
                <a:path extrusionOk="0" h="10871" w="7788">
                  <a:moveTo>
                    <a:pt x="5882" y="9716"/>
                  </a:moveTo>
                  <a:lnTo>
                    <a:pt x="5882" y="9966"/>
                  </a:lnTo>
                  <a:lnTo>
                    <a:pt x="5894" y="9966"/>
                  </a:lnTo>
                  <a:cubicBezTo>
                    <a:pt x="5894" y="10276"/>
                    <a:pt x="5644" y="10550"/>
                    <a:pt x="5323" y="10550"/>
                  </a:cubicBezTo>
                  <a:lnTo>
                    <a:pt x="894" y="10550"/>
                  </a:lnTo>
                  <a:cubicBezTo>
                    <a:pt x="584" y="10550"/>
                    <a:pt x="310" y="10299"/>
                    <a:pt x="310" y="9966"/>
                  </a:cubicBezTo>
                  <a:lnTo>
                    <a:pt x="310" y="9716"/>
                  </a:lnTo>
                  <a:close/>
                  <a:moveTo>
                    <a:pt x="894" y="1"/>
                  </a:moveTo>
                  <a:cubicBezTo>
                    <a:pt x="405" y="1"/>
                    <a:pt x="1" y="394"/>
                    <a:pt x="1" y="894"/>
                  </a:cubicBezTo>
                  <a:lnTo>
                    <a:pt x="1" y="7835"/>
                  </a:lnTo>
                  <a:cubicBezTo>
                    <a:pt x="1" y="7930"/>
                    <a:pt x="72" y="8002"/>
                    <a:pt x="167" y="8002"/>
                  </a:cubicBezTo>
                  <a:cubicBezTo>
                    <a:pt x="263" y="8002"/>
                    <a:pt x="334" y="7930"/>
                    <a:pt x="334" y="7835"/>
                  </a:cubicBezTo>
                  <a:lnTo>
                    <a:pt x="334" y="1346"/>
                  </a:lnTo>
                  <a:lnTo>
                    <a:pt x="3382" y="1346"/>
                  </a:lnTo>
                  <a:cubicBezTo>
                    <a:pt x="3477" y="1346"/>
                    <a:pt x="3549" y="1275"/>
                    <a:pt x="3549" y="1179"/>
                  </a:cubicBezTo>
                  <a:cubicBezTo>
                    <a:pt x="3549" y="1096"/>
                    <a:pt x="3477" y="1025"/>
                    <a:pt x="3382" y="1025"/>
                  </a:cubicBezTo>
                  <a:lnTo>
                    <a:pt x="334" y="1025"/>
                  </a:lnTo>
                  <a:lnTo>
                    <a:pt x="334" y="882"/>
                  </a:lnTo>
                  <a:cubicBezTo>
                    <a:pt x="334" y="572"/>
                    <a:pt x="584" y="310"/>
                    <a:pt x="906" y="310"/>
                  </a:cubicBezTo>
                  <a:lnTo>
                    <a:pt x="5335" y="310"/>
                  </a:lnTo>
                  <a:cubicBezTo>
                    <a:pt x="5644" y="310"/>
                    <a:pt x="5918" y="560"/>
                    <a:pt x="5918" y="882"/>
                  </a:cubicBezTo>
                  <a:lnTo>
                    <a:pt x="5918" y="1025"/>
                  </a:lnTo>
                  <a:lnTo>
                    <a:pt x="4073" y="1025"/>
                  </a:lnTo>
                  <a:cubicBezTo>
                    <a:pt x="3977" y="1025"/>
                    <a:pt x="3906" y="1096"/>
                    <a:pt x="3906" y="1179"/>
                  </a:cubicBezTo>
                  <a:cubicBezTo>
                    <a:pt x="3906" y="1275"/>
                    <a:pt x="3977" y="1346"/>
                    <a:pt x="4073" y="1346"/>
                  </a:cubicBezTo>
                  <a:lnTo>
                    <a:pt x="5894" y="1346"/>
                  </a:lnTo>
                  <a:lnTo>
                    <a:pt x="5894" y="3287"/>
                  </a:lnTo>
                  <a:cubicBezTo>
                    <a:pt x="5751" y="3251"/>
                    <a:pt x="5597" y="3239"/>
                    <a:pt x="5454" y="3239"/>
                  </a:cubicBezTo>
                  <a:cubicBezTo>
                    <a:pt x="4811" y="3239"/>
                    <a:pt x="4215" y="3501"/>
                    <a:pt x="3799" y="3930"/>
                  </a:cubicBezTo>
                  <a:lnTo>
                    <a:pt x="989" y="3930"/>
                  </a:lnTo>
                  <a:cubicBezTo>
                    <a:pt x="894" y="3930"/>
                    <a:pt x="822" y="4001"/>
                    <a:pt x="822" y="4084"/>
                  </a:cubicBezTo>
                  <a:cubicBezTo>
                    <a:pt x="822" y="4180"/>
                    <a:pt x="894" y="4251"/>
                    <a:pt x="989" y="4251"/>
                  </a:cubicBezTo>
                  <a:lnTo>
                    <a:pt x="3537" y="4251"/>
                  </a:lnTo>
                  <a:cubicBezTo>
                    <a:pt x="3477" y="4346"/>
                    <a:pt x="3418" y="4430"/>
                    <a:pt x="3370" y="4537"/>
                  </a:cubicBezTo>
                  <a:lnTo>
                    <a:pt x="1787" y="4537"/>
                  </a:lnTo>
                  <a:cubicBezTo>
                    <a:pt x="1703" y="4537"/>
                    <a:pt x="1620" y="4608"/>
                    <a:pt x="1620" y="4704"/>
                  </a:cubicBezTo>
                  <a:cubicBezTo>
                    <a:pt x="1620" y="4787"/>
                    <a:pt x="1703" y="4858"/>
                    <a:pt x="1787" y="4858"/>
                  </a:cubicBezTo>
                  <a:lnTo>
                    <a:pt x="3239" y="4858"/>
                  </a:lnTo>
                  <a:cubicBezTo>
                    <a:pt x="3156" y="5085"/>
                    <a:pt x="3132" y="5323"/>
                    <a:pt x="3132" y="5573"/>
                  </a:cubicBezTo>
                  <a:lnTo>
                    <a:pt x="3132" y="5739"/>
                  </a:lnTo>
                  <a:lnTo>
                    <a:pt x="1418" y="5739"/>
                  </a:lnTo>
                  <a:cubicBezTo>
                    <a:pt x="1322" y="5739"/>
                    <a:pt x="1251" y="5811"/>
                    <a:pt x="1251" y="5906"/>
                  </a:cubicBezTo>
                  <a:cubicBezTo>
                    <a:pt x="1251" y="5989"/>
                    <a:pt x="1322" y="6073"/>
                    <a:pt x="1418" y="6073"/>
                  </a:cubicBezTo>
                  <a:lnTo>
                    <a:pt x="3180" y="6073"/>
                  </a:lnTo>
                  <a:cubicBezTo>
                    <a:pt x="3192" y="6132"/>
                    <a:pt x="3203" y="6168"/>
                    <a:pt x="3215" y="6216"/>
                  </a:cubicBezTo>
                  <a:lnTo>
                    <a:pt x="2382" y="6216"/>
                  </a:lnTo>
                  <a:cubicBezTo>
                    <a:pt x="2299" y="6216"/>
                    <a:pt x="2215" y="6287"/>
                    <a:pt x="2215" y="6382"/>
                  </a:cubicBezTo>
                  <a:cubicBezTo>
                    <a:pt x="2215" y="6466"/>
                    <a:pt x="2299" y="6549"/>
                    <a:pt x="2382" y="6549"/>
                  </a:cubicBezTo>
                  <a:lnTo>
                    <a:pt x="3334" y="6549"/>
                  </a:lnTo>
                  <a:cubicBezTo>
                    <a:pt x="3704" y="7347"/>
                    <a:pt x="4513" y="7894"/>
                    <a:pt x="5454" y="7894"/>
                  </a:cubicBezTo>
                  <a:cubicBezTo>
                    <a:pt x="5597" y="7894"/>
                    <a:pt x="5751" y="7883"/>
                    <a:pt x="5894" y="7859"/>
                  </a:cubicBezTo>
                  <a:lnTo>
                    <a:pt x="5894" y="9407"/>
                  </a:lnTo>
                  <a:lnTo>
                    <a:pt x="334" y="9407"/>
                  </a:lnTo>
                  <a:lnTo>
                    <a:pt x="334" y="8514"/>
                  </a:lnTo>
                  <a:cubicBezTo>
                    <a:pt x="334" y="8418"/>
                    <a:pt x="263" y="8347"/>
                    <a:pt x="167" y="8347"/>
                  </a:cubicBezTo>
                  <a:cubicBezTo>
                    <a:pt x="72" y="8347"/>
                    <a:pt x="1" y="8418"/>
                    <a:pt x="1" y="8514"/>
                  </a:cubicBezTo>
                  <a:lnTo>
                    <a:pt x="1" y="9978"/>
                  </a:lnTo>
                  <a:cubicBezTo>
                    <a:pt x="1" y="10478"/>
                    <a:pt x="405" y="10871"/>
                    <a:pt x="894" y="10871"/>
                  </a:cubicBezTo>
                  <a:lnTo>
                    <a:pt x="5323" y="10871"/>
                  </a:lnTo>
                  <a:cubicBezTo>
                    <a:pt x="5811" y="10871"/>
                    <a:pt x="6216" y="10478"/>
                    <a:pt x="6216" y="9978"/>
                  </a:cubicBezTo>
                  <a:lnTo>
                    <a:pt x="6216" y="9561"/>
                  </a:lnTo>
                  <a:lnTo>
                    <a:pt x="6216" y="7763"/>
                  </a:lnTo>
                  <a:cubicBezTo>
                    <a:pt x="7121" y="7454"/>
                    <a:pt x="7775" y="6573"/>
                    <a:pt x="7775" y="5561"/>
                  </a:cubicBezTo>
                  <a:cubicBezTo>
                    <a:pt x="7787" y="5204"/>
                    <a:pt x="7716" y="4858"/>
                    <a:pt x="7549" y="4537"/>
                  </a:cubicBezTo>
                  <a:cubicBezTo>
                    <a:pt x="7515" y="4485"/>
                    <a:pt x="7462" y="4446"/>
                    <a:pt x="7399" y="4446"/>
                  </a:cubicBezTo>
                  <a:cubicBezTo>
                    <a:pt x="7375" y="4446"/>
                    <a:pt x="7350" y="4452"/>
                    <a:pt x="7323" y="4465"/>
                  </a:cubicBezTo>
                  <a:cubicBezTo>
                    <a:pt x="7252" y="4501"/>
                    <a:pt x="7204" y="4596"/>
                    <a:pt x="7252" y="4680"/>
                  </a:cubicBezTo>
                  <a:cubicBezTo>
                    <a:pt x="7383" y="4954"/>
                    <a:pt x="7442" y="5251"/>
                    <a:pt x="7442" y="5561"/>
                  </a:cubicBezTo>
                  <a:cubicBezTo>
                    <a:pt x="7442" y="6656"/>
                    <a:pt x="6549" y="7573"/>
                    <a:pt x="5430" y="7573"/>
                  </a:cubicBezTo>
                  <a:cubicBezTo>
                    <a:pt x="4335" y="7573"/>
                    <a:pt x="3430" y="6680"/>
                    <a:pt x="3430" y="5561"/>
                  </a:cubicBezTo>
                  <a:cubicBezTo>
                    <a:pt x="3430" y="4442"/>
                    <a:pt x="4323" y="3549"/>
                    <a:pt x="5430" y="3549"/>
                  </a:cubicBezTo>
                  <a:cubicBezTo>
                    <a:pt x="5990" y="3549"/>
                    <a:pt x="6525" y="3787"/>
                    <a:pt x="6906" y="4192"/>
                  </a:cubicBezTo>
                  <a:cubicBezTo>
                    <a:pt x="6939" y="4224"/>
                    <a:pt x="6986" y="4243"/>
                    <a:pt x="7032" y="4243"/>
                  </a:cubicBezTo>
                  <a:cubicBezTo>
                    <a:pt x="7069" y="4243"/>
                    <a:pt x="7106" y="4230"/>
                    <a:pt x="7133" y="4204"/>
                  </a:cubicBezTo>
                  <a:cubicBezTo>
                    <a:pt x="7192" y="4144"/>
                    <a:pt x="7204" y="4049"/>
                    <a:pt x="7144" y="3989"/>
                  </a:cubicBezTo>
                  <a:cubicBezTo>
                    <a:pt x="6882" y="3703"/>
                    <a:pt x="6561" y="3489"/>
                    <a:pt x="6216" y="3370"/>
                  </a:cubicBezTo>
                  <a:lnTo>
                    <a:pt x="6216" y="1191"/>
                  </a:lnTo>
                  <a:lnTo>
                    <a:pt x="6216" y="894"/>
                  </a:lnTo>
                  <a:cubicBezTo>
                    <a:pt x="6216" y="394"/>
                    <a:pt x="5811" y="1"/>
                    <a:pt x="53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9"/>
            <p:cNvSpPr/>
            <p:nvPr/>
          </p:nvSpPr>
          <p:spPr>
            <a:xfrm>
              <a:off x="2939833" y="2603066"/>
              <a:ext cx="11395" cy="18652"/>
            </a:xfrm>
            <a:custGeom>
              <a:rect b="b" l="l" r="r" t="t"/>
              <a:pathLst>
                <a:path extrusionOk="0" h="586" w="358">
                  <a:moveTo>
                    <a:pt x="203" y="1"/>
                  </a:moveTo>
                  <a:cubicBezTo>
                    <a:pt x="118" y="1"/>
                    <a:pt x="47" y="57"/>
                    <a:pt x="36" y="133"/>
                  </a:cubicBezTo>
                  <a:cubicBezTo>
                    <a:pt x="24" y="228"/>
                    <a:pt x="1" y="324"/>
                    <a:pt x="1" y="419"/>
                  </a:cubicBezTo>
                  <a:cubicBezTo>
                    <a:pt x="1" y="502"/>
                    <a:pt x="72" y="586"/>
                    <a:pt x="167" y="586"/>
                  </a:cubicBezTo>
                  <a:cubicBezTo>
                    <a:pt x="263" y="586"/>
                    <a:pt x="334" y="502"/>
                    <a:pt x="334" y="419"/>
                  </a:cubicBezTo>
                  <a:cubicBezTo>
                    <a:pt x="334" y="336"/>
                    <a:pt x="334" y="252"/>
                    <a:pt x="346" y="181"/>
                  </a:cubicBezTo>
                  <a:cubicBezTo>
                    <a:pt x="358" y="109"/>
                    <a:pt x="322" y="14"/>
                    <a:pt x="227" y="2"/>
                  </a:cubicBezTo>
                  <a:cubicBezTo>
                    <a:pt x="219" y="1"/>
                    <a:pt x="211" y="1"/>
                    <a:pt x="2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9"/>
            <p:cNvSpPr/>
            <p:nvPr/>
          </p:nvSpPr>
          <p:spPr>
            <a:xfrm>
              <a:off x="2963706" y="2653103"/>
              <a:ext cx="19735" cy="14101"/>
            </a:xfrm>
            <a:custGeom>
              <a:rect b="b" l="l" r="r" t="t"/>
              <a:pathLst>
                <a:path extrusionOk="0" h="443" w="620">
                  <a:moveTo>
                    <a:pt x="178" y="1"/>
                  </a:moveTo>
                  <a:cubicBezTo>
                    <a:pt x="124" y="1"/>
                    <a:pt x="71" y="27"/>
                    <a:pt x="48" y="73"/>
                  </a:cubicBezTo>
                  <a:cubicBezTo>
                    <a:pt x="1" y="157"/>
                    <a:pt x="25" y="252"/>
                    <a:pt x="108" y="299"/>
                  </a:cubicBezTo>
                  <a:cubicBezTo>
                    <a:pt x="191" y="347"/>
                    <a:pt x="287" y="395"/>
                    <a:pt x="370" y="419"/>
                  </a:cubicBezTo>
                  <a:cubicBezTo>
                    <a:pt x="382" y="419"/>
                    <a:pt x="406" y="442"/>
                    <a:pt x="417" y="442"/>
                  </a:cubicBezTo>
                  <a:cubicBezTo>
                    <a:pt x="489" y="442"/>
                    <a:pt x="548" y="395"/>
                    <a:pt x="560" y="323"/>
                  </a:cubicBezTo>
                  <a:cubicBezTo>
                    <a:pt x="620" y="228"/>
                    <a:pt x="584" y="121"/>
                    <a:pt x="489" y="109"/>
                  </a:cubicBezTo>
                  <a:lnTo>
                    <a:pt x="263" y="26"/>
                  </a:lnTo>
                  <a:cubicBezTo>
                    <a:pt x="237" y="9"/>
                    <a:pt x="208" y="1"/>
                    <a:pt x="1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9"/>
            <p:cNvSpPr/>
            <p:nvPr/>
          </p:nvSpPr>
          <p:spPr>
            <a:xfrm>
              <a:off x="2948555" y="2577443"/>
              <a:ext cx="17093" cy="16615"/>
            </a:xfrm>
            <a:custGeom>
              <a:rect b="b" l="l" r="r" t="t"/>
              <a:pathLst>
                <a:path extrusionOk="0" h="522" w="537">
                  <a:moveTo>
                    <a:pt x="364" y="1"/>
                  </a:moveTo>
                  <a:cubicBezTo>
                    <a:pt x="322" y="1"/>
                    <a:pt x="280" y="15"/>
                    <a:pt x="251" y="45"/>
                  </a:cubicBezTo>
                  <a:cubicBezTo>
                    <a:pt x="179" y="117"/>
                    <a:pt x="120" y="200"/>
                    <a:pt x="60" y="271"/>
                  </a:cubicBezTo>
                  <a:cubicBezTo>
                    <a:pt x="1" y="343"/>
                    <a:pt x="24" y="450"/>
                    <a:pt x="84" y="498"/>
                  </a:cubicBezTo>
                  <a:cubicBezTo>
                    <a:pt x="120" y="510"/>
                    <a:pt x="143" y="521"/>
                    <a:pt x="179" y="521"/>
                  </a:cubicBezTo>
                  <a:cubicBezTo>
                    <a:pt x="227" y="521"/>
                    <a:pt x="286" y="498"/>
                    <a:pt x="310" y="462"/>
                  </a:cubicBezTo>
                  <a:cubicBezTo>
                    <a:pt x="358" y="402"/>
                    <a:pt x="417" y="343"/>
                    <a:pt x="465" y="283"/>
                  </a:cubicBezTo>
                  <a:cubicBezTo>
                    <a:pt x="536" y="224"/>
                    <a:pt x="536" y="117"/>
                    <a:pt x="477" y="45"/>
                  </a:cubicBezTo>
                  <a:cubicBezTo>
                    <a:pt x="447" y="15"/>
                    <a:pt x="405" y="1"/>
                    <a:pt x="36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9"/>
            <p:cNvSpPr/>
            <p:nvPr/>
          </p:nvSpPr>
          <p:spPr>
            <a:xfrm>
              <a:off x="2943621" y="2631299"/>
              <a:ext cx="16329" cy="17697"/>
            </a:xfrm>
            <a:custGeom>
              <a:rect b="b" l="l" r="r" t="t"/>
              <a:pathLst>
                <a:path extrusionOk="0" h="556" w="513">
                  <a:moveTo>
                    <a:pt x="196" y="1"/>
                  </a:moveTo>
                  <a:cubicBezTo>
                    <a:pt x="172" y="1"/>
                    <a:pt x="146" y="7"/>
                    <a:pt x="120" y="20"/>
                  </a:cubicBezTo>
                  <a:cubicBezTo>
                    <a:pt x="48" y="68"/>
                    <a:pt x="1" y="151"/>
                    <a:pt x="48" y="246"/>
                  </a:cubicBezTo>
                  <a:cubicBezTo>
                    <a:pt x="96" y="330"/>
                    <a:pt x="144" y="425"/>
                    <a:pt x="203" y="496"/>
                  </a:cubicBezTo>
                  <a:cubicBezTo>
                    <a:pt x="227" y="544"/>
                    <a:pt x="275" y="556"/>
                    <a:pt x="334" y="556"/>
                  </a:cubicBezTo>
                  <a:cubicBezTo>
                    <a:pt x="358" y="556"/>
                    <a:pt x="394" y="544"/>
                    <a:pt x="417" y="532"/>
                  </a:cubicBezTo>
                  <a:cubicBezTo>
                    <a:pt x="501" y="484"/>
                    <a:pt x="513" y="377"/>
                    <a:pt x="465" y="306"/>
                  </a:cubicBezTo>
                  <a:cubicBezTo>
                    <a:pt x="417" y="246"/>
                    <a:pt x="382" y="175"/>
                    <a:pt x="346" y="92"/>
                  </a:cubicBezTo>
                  <a:cubicBezTo>
                    <a:pt x="312" y="40"/>
                    <a:pt x="259" y="1"/>
                    <a:pt x="19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9"/>
            <p:cNvSpPr/>
            <p:nvPr/>
          </p:nvSpPr>
          <p:spPr>
            <a:xfrm>
              <a:off x="3019408" y="2638907"/>
              <a:ext cx="16711" cy="16170"/>
            </a:xfrm>
            <a:custGeom>
              <a:rect b="b" l="l" r="r" t="t"/>
              <a:pathLst>
                <a:path extrusionOk="0" h="508" w="525">
                  <a:moveTo>
                    <a:pt x="346" y="1"/>
                  </a:moveTo>
                  <a:cubicBezTo>
                    <a:pt x="290" y="1"/>
                    <a:pt x="238" y="29"/>
                    <a:pt x="215" y="67"/>
                  </a:cubicBezTo>
                  <a:cubicBezTo>
                    <a:pt x="168" y="126"/>
                    <a:pt x="108" y="186"/>
                    <a:pt x="61" y="245"/>
                  </a:cubicBezTo>
                  <a:cubicBezTo>
                    <a:pt x="1" y="305"/>
                    <a:pt x="1" y="412"/>
                    <a:pt x="61" y="472"/>
                  </a:cubicBezTo>
                  <a:cubicBezTo>
                    <a:pt x="96" y="495"/>
                    <a:pt x="144" y="507"/>
                    <a:pt x="180" y="507"/>
                  </a:cubicBezTo>
                  <a:cubicBezTo>
                    <a:pt x="227" y="507"/>
                    <a:pt x="251" y="495"/>
                    <a:pt x="299" y="472"/>
                  </a:cubicBezTo>
                  <a:cubicBezTo>
                    <a:pt x="370" y="388"/>
                    <a:pt x="430" y="317"/>
                    <a:pt x="489" y="245"/>
                  </a:cubicBezTo>
                  <a:cubicBezTo>
                    <a:pt x="525" y="186"/>
                    <a:pt x="513" y="79"/>
                    <a:pt x="442" y="31"/>
                  </a:cubicBezTo>
                  <a:cubicBezTo>
                    <a:pt x="411" y="10"/>
                    <a:pt x="378" y="1"/>
                    <a:pt x="3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9"/>
            <p:cNvSpPr/>
            <p:nvPr/>
          </p:nvSpPr>
          <p:spPr>
            <a:xfrm>
              <a:off x="3033063" y="2611087"/>
              <a:ext cx="12159" cy="18971"/>
            </a:xfrm>
            <a:custGeom>
              <a:rect b="b" l="l" r="r" t="t"/>
              <a:pathLst>
                <a:path extrusionOk="0" h="596" w="382">
                  <a:moveTo>
                    <a:pt x="203" y="0"/>
                  </a:moveTo>
                  <a:cubicBezTo>
                    <a:pt x="108" y="0"/>
                    <a:pt x="36" y="72"/>
                    <a:pt x="36" y="167"/>
                  </a:cubicBezTo>
                  <a:cubicBezTo>
                    <a:pt x="36" y="238"/>
                    <a:pt x="36" y="334"/>
                    <a:pt x="24" y="405"/>
                  </a:cubicBezTo>
                  <a:cubicBezTo>
                    <a:pt x="1" y="488"/>
                    <a:pt x="60" y="584"/>
                    <a:pt x="155" y="596"/>
                  </a:cubicBezTo>
                  <a:lnTo>
                    <a:pt x="179" y="596"/>
                  </a:lnTo>
                  <a:cubicBezTo>
                    <a:pt x="263" y="596"/>
                    <a:pt x="334" y="536"/>
                    <a:pt x="346" y="465"/>
                  </a:cubicBezTo>
                  <a:cubicBezTo>
                    <a:pt x="370" y="369"/>
                    <a:pt x="382" y="274"/>
                    <a:pt x="382" y="167"/>
                  </a:cubicBezTo>
                  <a:cubicBezTo>
                    <a:pt x="346" y="72"/>
                    <a:pt x="286" y="0"/>
                    <a:pt x="2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9"/>
            <p:cNvSpPr/>
            <p:nvPr/>
          </p:nvSpPr>
          <p:spPr>
            <a:xfrm>
              <a:off x="3024342" y="2583363"/>
              <a:ext cx="15947" cy="17888"/>
            </a:xfrm>
            <a:custGeom>
              <a:rect b="b" l="l" r="r" t="t"/>
              <a:pathLst>
                <a:path extrusionOk="0" h="562" w="501">
                  <a:moveTo>
                    <a:pt x="187" y="1"/>
                  </a:moveTo>
                  <a:cubicBezTo>
                    <a:pt x="154" y="1"/>
                    <a:pt x="119" y="13"/>
                    <a:pt x="84" y="38"/>
                  </a:cubicBezTo>
                  <a:cubicBezTo>
                    <a:pt x="13" y="97"/>
                    <a:pt x="1" y="193"/>
                    <a:pt x="60" y="264"/>
                  </a:cubicBezTo>
                  <a:cubicBezTo>
                    <a:pt x="96" y="324"/>
                    <a:pt x="144" y="395"/>
                    <a:pt x="179" y="466"/>
                  </a:cubicBezTo>
                  <a:cubicBezTo>
                    <a:pt x="203" y="526"/>
                    <a:pt x="263" y="562"/>
                    <a:pt x="322" y="562"/>
                  </a:cubicBezTo>
                  <a:cubicBezTo>
                    <a:pt x="358" y="562"/>
                    <a:pt x="370" y="562"/>
                    <a:pt x="394" y="550"/>
                  </a:cubicBezTo>
                  <a:cubicBezTo>
                    <a:pt x="477" y="502"/>
                    <a:pt x="501" y="407"/>
                    <a:pt x="465" y="324"/>
                  </a:cubicBezTo>
                  <a:cubicBezTo>
                    <a:pt x="417" y="228"/>
                    <a:pt x="370" y="145"/>
                    <a:pt x="310" y="74"/>
                  </a:cubicBezTo>
                  <a:cubicBezTo>
                    <a:pt x="276" y="25"/>
                    <a:pt x="233" y="1"/>
                    <a:pt x="1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9"/>
            <p:cNvSpPr/>
            <p:nvPr/>
          </p:nvSpPr>
          <p:spPr>
            <a:xfrm>
              <a:off x="2992894" y="2655808"/>
              <a:ext cx="19735" cy="12159"/>
            </a:xfrm>
            <a:custGeom>
              <a:rect b="b" l="l" r="r" t="t"/>
              <a:pathLst>
                <a:path extrusionOk="0" h="382" w="620">
                  <a:moveTo>
                    <a:pt x="437" y="0"/>
                  </a:moveTo>
                  <a:cubicBezTo>
                    <a:pt x="419" y="0"/>
                    <a:pt x="400" y="4"/>
                    <a:pt x="382" y="12"/>
                  </a:cubicBezTo>
                  <a:cubicBezTo>
                    <a:pt x="298" y="36"/>
                    <a:pt x="227" y="60"/>
                    <a:pt x="155" y="72"/>
                  </a:cubicBezTo>
                  <a:cubicBezTo>
                    <a:pt x="60" y="84"/>
                    <a:pt x="1" y="155"/>
                    <a:pt x="24" y="250"/>
                  </a:cubicBezTo>
                  <a:cubicBezTo>
                    <a:pt x="36" y="322"/>
                    <a:pt x="96" y="381"/>
                    <a:pt x="179" y="381"/>
                  </a:cubicBezTo>
                  <a:lnTo>
                    <a:pt x="203" y="381"/>
                  </a:lnTo>
                  <a:cubicBezTo>
                    <a:pt x="298" y="369"/>
                    <a:pt x="393" y="357"/>
                    <a:pt x="477" y="322"/>
                  </a:cubicBezTo>
                  <a:cubicBezTo>
                    <a:pt x="572" y="298"/>
                    <a:pt x="620" y="203"/>
                    <a:pt x="584" y="119"/>
                  </a:cubicBezTo>
                  <a:cubicBezTo>
                    <a:pt x="556" y="45"/>
                    <a:pt x="500" y="0"/>
                    <a:pt x="4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9"/>
            <p:cNvSpPr/>
            <p:nvPr/>
          </p:nvSpPr>
          <p:spPr>
            <a:xfrm>
              <a:off x="3000469" y="2566366"/>
              <a:ext cx="20117" cy="13655"/>
            </a:xfrm>
            <a:custGeom>
              <a:rect b="b" l="l" r="r" t="t"/>
              <a:pathLst>
                <a:path extrusionOk="0" h="429" w="632">
                  <a:moveTo>
                    <a:pt x="181" y="0"/>
                  </a:moveTo>
                  <a:cubicBezTo>
                    <a:pt x="116" y="0"/>
                    <a:pt x="55" y="43"/>
                    <a:pt x="36" y="107"/>
                  </a:cubicBezTo>
                  <a:cubicBezTo>
                    <a:pt x="1" y="203"/>
                    <a:pt x="48" y="286"/>
                    <a:pt x="144" y="322"/>
                  </a:cubicBezTo>
                  <a:lnTo>
                    <a:pt x="358" y="405"/>
                  </a:lnTo>
                  <a:cubicBezTo>
                    <a:pt x="394" y="429"/>
                    <a:pt x="405" y="429"/>
                    <a:pt x="441" y="429"/>
                  </a:cubicBezTo>
                  <a:cubicBezTo>
                    <a:pt x="501" y="429"/>
                    <a:pt x="560" y="393"/>
                    <a:pt x="584" y="334"/>
                  </a:cubicBezTo>
                  <a:cubicBezTo>
                    <a:pt x="632" y="274"/>
                    <a:pt x="596" y="167"/>
                    <a:pt x="513" y="131"/>
                  </a:cubicBezTo>
                  <a:cubicBezTo>
                    <a:pt x="417" y="84"/>
                    <a:pt x="334" y="36"/>
                    <a:pt x="239" y="12"/>
                  </a:cubicBezTo>
                  <a:cubicBezTo>
                    <a:pt x="220" y="4"/>
                    <a:pt x="200" y="0"/>
                    <a:pt x="1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9"/>
            <p:cNvSpPr/>
            <p:nvPr/>
          </p:nvSpPr>
          <p:spPr>
            <a:xfrm>
              <a:off x="2972045" y="2565188"/>
              <a:ext cx="18971" cy="12191"/>
            </a:xfrm>
            <a:custGeom>
              <a:rect b="b" l="l" r="r" t="t"/>
              <a:pathLst>
                <a:path extrusionOk="0" h="383" w="596">
                  <a:moveTo>
                    <a:pt x="441" y="0"/>
                  </a:moveTo>
                  <a:cubicBezTo>
                    <a:pt x="434" y="0"/>
                    <a:pt x="426" y="1"/>
                    <a:pt x="417" y="2"/>
                  </a:cubicBezTo>
                  <a:cubicBezTo>
                    <a:pt x="310" y="13"/>
                    <a:pt x="227" y="25"/>
                    <a:pt x="144" y="61"/>
                  </a:cubicBezTo>
                  <a:cubicBezTo>
                    <a:pt x="48" y="85"/>
                    <a:pt x="1" y="180"/>
                    <a:pt x="36" y="264"/>
                  </a:cubicBezTo>
                  <a:cubicBezTo>
                    <a:pt x="60" y="347"/>
                    <a:pt x="120" y="383"/>
                    <a:pt x="179" y="383"/>
                  </a:cubicBezTo>
                  <a:cubicBezTo>
                    <a:pt x="203" y="383"/>
                    <a:pt x="215" y="383"/>
                    <a:pt x="227" y="371"/>
                  </a:cubicBezTo>
                  <a:cubicBezTo>
                    <a:pt x="298" y="347"/>
                    <a:pt x="370" y="323"/>
                    <a:pt x="453" y="311"/>
                  </a:cubicBezTo>
                  <a:cubicBezTo>
                    <a:pt x="536" y="299"/>
                    <a:pt x="596" y="228"/>
                    <a:pt x="596" y="133"/>
                  </a:cubicBezTo>
                  <a:cubicBezTo>
                    <a:pt x="585" y="56"/>
                    <a:pt x="524" y="0"/>
                    <a:pt x="44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9"/>
            <p:cNvSpPr/>
            <p:nvPr/>
          </p:nvSpPr>
          <p:spPr>
            <a:xfrm>
              <a:off x="2976597" y="2586451"/>
              <a:ext cx="32244" cy="61814"/>
            </a:xfrm>
            <a:custGeom>
              <a:rect b="b" l="l" r="r" t="t"/>
              <a:pathLst>
                <a:path extrusionOk="0" h="1942" w="1013">
                  <a:moveTo>
                    <a:pt x="501" y="0"/>
                  </a:moveTo>
                  <a:cubicBezTo>
                    <a:pt x="417" y="0"/>
                    <a:pt x="334" y="72"/>
                    <a:pt x="334" y="167"/>
                  </a:cubicBezTo>
                  <a:lnTo>
                    <a:pt x="334" y="310"/>
                  </a:lnTo>
                  <a:cubicBezTo>
                    <a:pt x="143" y="346"/>
                    <a:pt x="1" y="524"/>
                    <a:pt x="1" y="715"/>
                  </a:cubicBezTo>
                  <a:cubicBezTo>
                    <a:pt x="1" y="941"/>
                    <a:pt x="179" y="1131"/>
                    <a:pt x="417" y="1131"/>
                  </a:cubicBezTo>
                  <a:lnTo>
                    <a:pt x="608" y="1131"/>
                  </a:lnTo>
                  <a:cubicBezTo>
                    <a:pt x="655" y="1131"/>
                    <a:pt x="691" y="1179"/>
                    <a:pt x="691" y="1227"/>
                  </a:cubicBezTo>
                  <a:cubicBezTo>
                    <a:pt x="691" y="1262"/>
                    <a:pt x="655" y="1310"/>
                    <a:pt x="608" y="1310"/>
                  </a:cubicBezTo>
                  <a:lnTo>
                    <a:pt x="322" y="1310"/>
                  </a:lnTo>
                  <a:cubicBezTo>
                    <a:pt x="310" y="1239"/>
                    <a:pt x="251" y="1179"/>
                    <a:pt x="155" y="1179"/>
                  </a:cubicBezTo>
                  <a:cubicBezTo>
                    <a:pt x="72" y="1179"/>
                    <a:pt x="1" y="1250"/>
                    <a:pt x="1" y="1346"/>
                  </a:cubicBezTo>
                  <a:cubicBezTo>
                    <a:pt x="1" y="1501"/>
                    <a:pt x="132" y="1643"/>
                    <a:pt x="298" y="1643"/>
                  </a:cubicBezTo>
                  <a:lnTo>
                    <a:pt x="334" y="1643"/>
                  </a:lnTo>
                  <a:lnTo>
                    <a:pt x="334" y="1774"/>
                  </a:lnTo>
                  <a:cubicBezTo>
                    <a:pt x="334" y="1858"/>
                    <a:pt x="405" y="1941"/>
                    <a:pt x="501" y="1941"/>
                  </a:cubicBezTo>
                  <a:cubicBezTo>
                    <a:pt x="596" y="1941"/>
                    <a:pt x="667" y="1858"/>
                    <a:pt x="667" y="1774"/>
                  </a:cubicBezTo>
                  <a:lnTo>
                    <a:pt x="667" y="1620"/>
                  </a:lnTo>
                  <a:cubicBezTo>
                    <a:pt x="858" y="1596"/>
                    <a:pt x="1001" y="1417"/>
                    <a:pt x="1001" y="1227"/>
                  </a:cubicBezTo>
                  <a:cubicBezTo>
                    <a:pt x="1001" y="1000"/>
                    <a:pt x="834" y="810"/>
                    <a:pt x="596" y="810"/>
                  </a:cubicBezTo>
                  <a:lnTo>
                    <a:pt x="393" y="810"/>
                  </a:lnTo>
                  <a:cubicBezTo>
                    <a:pt x="358" y="810"/>
                    <a:pt x="310" y="762"/>
                    <a:pt x="310" y="715"/>
                  </a:cubicBezTo>
                  <a:cubicBezTo>
                    <a:pt x="310" y="667"/>
                    <a:pt x="358" y="631"/>
                    <a:pt x="393" y="631"/>
                  </a:cubicBezTo>
                  <a:lnTo>
                    <a:pt x="679" y="631"/>
                  </a:lnTo>
                  <a:cubicBezTo>
                    <a:pt x="691" y="703"/>
                    <a:pt x="751" y="762"/>
                    <a:pt x="846" y="762"/>
                  </a:cubicBezTo>
                  <a:cubicBezTo>
                    <a:pt x="929" y="762"/>
                    <a:pt x="1013" y="679"/>
                    <a:pt x="1013" y="596"/>
                  </a:cubicBezTo>
                  <a:cubicBezTo>
                    <a:pt x="1013" y="429"/>
                    <a:pt x="870" y="298"/>
                    <a:pt x="715" y="298"/>
                  </a:cubicBezTo>
                  <a:lnTo>
                    <a:pt x="667" y="298"/>
                  </a:lnTo>
                  <a:lnTo>
                    <a:pt x="667" y="167"/>
                  </a:lnTo>
                  <a:cubicBezTo>
                    <a:pt x="667" y="72"/>
                    <a:pt x="596" y="0"/>
                    <a:pt x="50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 name="Google Shape;229;p19"/>
          <p:cNvGrpSpPr/>
          <p:nvPr/>
        </p:nvGrpSpPr>
        <p:grpSpPr>
          <a:xfrm>
            <a:off x="4132112" y="2282703"/>
            <a:ext cx="272727" cy="437092"/>
            <a:chOff x="3316159" y="1515085"/>
            <a:chExt cx="211892" cy="339594"/>
          </a:xfrm>
        </p:grpSpPr>
        <p:sp>
          <p:nvSpPr>
            <p:cNvPr id="230" name="Google Shape;230;p19"/>
            <p:cNvSpPr/>
            <p:nvPr/>
          </p:nvSpPr>
          <p:spPr>
            <a:xfrm>
              <a:off x="3358621" y="1823199"/>
              <a:ext cx="15183" cy="9485"/>
            </a:xfrm>
            <a:custGeom>
              <a:rect b="b" l="l" r="r" t="t"/>
              <a:pathLst>
                <a:path extrusionOk="0" h="298" w="477">
                  <a:moveTo>
                    <a:pt x="155" y="0"/>
                  </a:moveTo>
                  <a:cubicBezTo>
                    <a:pt x="60" y="0"/>
                    <a:pt x="0" y="84"/>
                    <a:pt x="0" y="155"/>
                  </a:cubicBezTo>
                  <a:cubicBezTo>
                    <a:pt x="0" y="238"/>
                    <a:pt x="83" y="298"/>
                    <a:pt x="155" y="298"/>
                  </a:cubicBezTo>
                  <a:lnTo>
                    <a:pt x="322" y="298"/>
                  </a:lnTo>
                  <a:cubicBezTo>
                    <a:pt x="405" y="298"/>
                    <a:pt x="464" y="226"/>
                    <a:pt x="464" y="155"/>
                  </a:cubicBezTo>
                  <a:cubicBezTo>
                    <a:pt x="476" y="84"/>
                    <a:pt x="405" y="0"/>
                    <a:pt x="3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9"/>
            <p:cNvSpPr/>
            <p:nvPr/>
          </p:nvSpPr>
          <p:spPr>
            <a:xfrm>
              <a:off x="3427946" y="1823199"/>
              <a:ext cx="15215" cy="9485"/>
            </a:xfrm>
            <a:custGeom>
              <a:rect b="b" l="l" r="r" t="t"/>
              <a:pathLst>
                <a:path extrusionOk="0" h="298" w="478">
                  <a:moveTo>
                    <a:pt x="144" y="0"/>
                  </a:moveTo>
                  <a:cubicBezTo>
                    <a:pt x="60" y="0"/>
                    <a:pt x="1" y="84"/>
                    <a:pt x="1" y="155"/>
                  </a:cubicBezTo>
                  <a:cubicBezTo>
                    <a:pt x="1" y="238"/>
                    <a:pt x="72" y="298"/>
                    <a:pt x="144" y="298"/>
                  </a:cubicBezTo>
                  <a:lnTo>
                    <a:pt x="310" y="298"/>
                  </a:lnTo>
                  <a:cubicBezTo>
                    <a:pt x="406" y="298"/>
                    <a:pt x="465" y="226"/>
                    <a:pt x="465" y="155"/>
                  </a:cubicBezTo>
                  <a:cubicBezTo>
                    <a:pt x="477" y="84"/>
                    <a:pt x="406" y="0"/>
                    <a:pt x="31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9"/>
            <p:cNvSpPr/>
            <p:nvPr/>
          </p:nvSpPr>
          <p:spPr>
            <a:xfrm>
              <a:off x="3385135" y="1823199"/>
              <a:ext cx="31480" cy="9485"/>
            </a:xfrm>
            <a:custGeom>
              <a:rect b="b" l="l" r="r" t="t"/>
              <a:pathLst>
                <a:path extrusionOk="0" h="298" w="989">
                  <a:moveTo>
                    <a:pt x="155" y="0"/>
                  </a:moveTo>
                  <a:cubicBezTo>
                    <a:pt x="60" y="0"/>
                    <a:pt x="1" y="84"/>
                    <a:pt x="1" y="155"/>
                  </a:cubicBezTo>
                  <a:cubicBezTo>
                    <a:pt x="1" y="238"/>
                    <a:pt x="84" y="298"/>
                    <a:pt x="155" y="298"/>
                  </a:cubicBezTo>
                  <a:lnTo>
                    <a:pt x="822" y="298"/>
                  </a:lnTo>
                  <a:cubicBezTo>
                    <a:pt x="917" y="298"/>
                    <a:pt x="977" y="226"/>
                    <a:pt x="977" y="155"/>
                  </a:cubicBezTo>
                  <a:cubicBezTo>
                    <a:pt x="989" y="84"/>
                    <a:pt x="917" y="0"/>
                    <a:pt x="8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3" name="Google Shape;233;p19"/>
            <p:cNvGrpSpPr/>
            <p:nvPr/>
          </p:nvGrpSpPr>
          <p:grpSpPr>
            <a:xfrm>
              <a:off x="3316159" y="1515085"/>
              <a:ext cx="211892" cy="339594"/>
              <a:chOff x="3316159" y="1515085"/>
              <a:chExt cx="211892" cy="339594"/>
            </a:xfrm>
          </p:grpSpPr>
          <p:sp>
            <p:nvSpPr>
              <p:cNvPr id="234" name="Google Shape;234;p19"/>
              <p:cNvSpPr/>
              <p:nvPr/>
            </p:nvSpPr>
            <p:spPr>
              <a:xfrm>
                <a:off x="3316159" y="1557514"/>
                <a:ext cx="169049" cy="297165"/>
              </a:xfrm>
              <a:custGeom>
                <a:rect b="b" l="l" r="r" t="t"/>
                <a:pathLst>
                  <a:path extrusionOk="0" h="9336" w="5311">
                    <a:moveTo>
                      <a:pt x="4656" y="310"/>
                    </a:moveTo>
                    <a:cubicBezTo>
                      <a:pt x="4846" y="310"/>
                      <a:pt x="5001" y="477"/>
                      <a:pt x="5001" y="668"/>
                    </a:cubicBezTo>
                    <a:lnTo>
                      <a:pt x="298" y="668"/>
                    </a:lnTo>
                    <a:lnTo>
                      <a:pt x="298" y="656"/>
                    </a:lnTo>
                    <a:cubicBezTo>
                      <a:pt x="298" y="465"/>
                      <a:pt x="441" y="310"/>
                      <a:pt x="632" y="310"/>
                    </a:cubicBezTo>
                    <a:close/>
                    <a:moveTo>
                      <a:pt x="5001" y="989"/>
                    </a:moveTo>
                    <a:lnTo>
                      <a:pt x="5001" y="7680"/>
                    </a:lnTo>
                    <a:lnTo>
                      <a:pt x="298" y="7680"/>
                    </a:lnTo>
                    <a:lnTo>
                      <a:pt x="298" y="989"/>
                    </a:lnTo>
                    <a:close/>
                    <a:moveTo>
                      <a:pt x="5013" y="7990"/>
                    </a:moveTo>
                    <a:lnTo>
                      <a:pt x="5013" y="8681"/>
                    </a:lnTo>
                    <a:lnTo>
                      <a:pt x="5001" y="8681"/>
                    </a:lnTo>
                    <a:cubicBezTo>
                      <a:pt x="5001" y="8871"/>
                      <a:pt x="4846" y="9026"/>
                      <a:pt x="4656" y="9026"/>
                    </a:cubicBezTo>
                    <a:lnTo>
                      <a:pt x="655" y="9026"/>
                    </a:lnTo>
                    <a:cubicBezTo>
                      <a:pt x="465" y="9026"/>
                      <a:pt x="310" y="8871"/>
                      <a:pt x="310" y="8681"/>
                    </a:cubicBezTo>
                    <a:lnTo>
                      <a:pt x="310" y="7990"/>
                    </a:lnTo>
                    <a:close/>
                    <a:moveTo>
                      <a:pt x="655" y="1"/>
                    </a:moveTo>
                    <a:cubicBezTo>
                      <a:pt x="298" y="1"/>
                      <a:pt x="1" y="299"/>
                      <a:pt x="1" y="656"/>
                    </a:cubicBezTo>
                    <a:lnTo>
                      <a:pt x="1" y="8681"/>
                    </a:lnTo>
                    <a:cubicBezTo>
                      <a:pt x="1" y="9038"/>
                      <a:pt x="298" y="9335"/>
                      <a:pt x="655" y="9335"/>
                    </a:cubicBezTo>
                    <a:lnTo>
                      <a:pt x="4656" y="9335"/>
                    </a:lnTo>
                    <a:cubicBezTo>
                      <a:pt x="5013" y="9335"/>
                      <a:pt x="5311" y="9038"/>
                      <a:pt x="5311" y="8681"/>
                    </a:cubicBezTo>
                    <a:lnTo>
                      <a:pt x="5311" y="656"/>
                    </a:lnTo>
                    <a:cubicBezTo>
                      <a:pt x="5311" y="299"/>
                      <a:pt x="5025" y="1"/>
                      <a:pt x="465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9"/>
              <p:cNvSpPr/>
              <p:nvPr/>
            </p:nvSpPr>
            <p:spPr>
              <a:xfrm>
                <a:off x="3337772" y="1610161"/>
                <a:ext cx="132667" cy="127415"/>
              </a:xfrm>
              <a:custGeom>
                <a:rect b="b" l="l" r="r" t="t"/>
                <a:pathLst>
                  <a:path extrusionOk="0" h="4003" w="4168">
                    <a:moveTo>
                      <a:pt x="2131" y="1014"/>
                    </a:moveTo>
                    <a:cubicBezTo>
                      <a:pt x="2322" y="1014"/>
                      <a:pt x="2477" y="1157"/>
                      <a:pt x="2477" y="1359"/>
                    </a:cubicBezTo>
                    <a:lnTo>
                      <a:pt x="2477" y="1681"/>
                    </a:lnTo>
                    <a:cubicBezTo>
                      <a:pt x="2477" y="1966"/>
                      <a:pt x="2251" y="2181"/>
                      <a:pt x="1965" y="2181"/>
                    </a:cubicBezTo>
                    <a:cubicBezTo>
                      <a:pt x="1958" y="2181"/>
                      <a:pt x="1952" y="2181"/>
                      <a:pt x="1945" y="2181"/>
                    </a:cubicBezTo>
                    <a:cubicBezTo>
                      <a:pt x="1691" y="2181"/>
                      <a:pt x="1465" y="1959"/>
                      <a:pt x="1465" y="1681"/>
                    </a:cubicBezTo>
                    <a:lnTo>
                      <a:pt x="1465" y="1359"/>
                    </a:lnTo>
                    <a:cubicBezTo>
                      <a:pt x="1465" y="1157"/>
                      <a:pt x="1608" y="1014"/>
                      <a:pt x="1810" y="1014"/>
                    </a:cubicBezTo>
                    <a:close/>
                    <a:moveTo>
                      <a:pt x="2143" y="2478"/>
                    </a:moveTo>
                    <a:lnTo>
                      <a:pt x="2143" y="2574"/>
                    </a:lnTo>
                    <a:cubicBezTo>
                      <a:pt x="2167" y="2633"/>
                      <a:pt x="2179" y="2693"/>
                      <a:pt x="2191" y="2740"/>
                    </a:cubicBezTo>
                    <a:lnTo>
                      <a:pt x="1989" y="2943"/>
                    </a:lnTo>
                    <a:lnTo>
                      <a:pt x="1953" y="2943"/>
                    </a:lnTo>
                    <a:lnTo>
                      <a:pt x="1750" y="2740"/>
                    </a:lnTo>
                    <a:cubicBezTo>
                      <a:pt x="1774" y="2693"/>
                      <a:pt x="1786" y="2633"/>
                      <a:pt x="1786" y="2574"/>
                    </a:cubicBezTo>
                    <a:lnTo>
                      <a:pt x="1786" y="2478"/>
                    </a:lnTo>
                    <a:cubicBezTo>
                      <a:pt x="1846" y="2502"/>
                      <a:pt x="1905" y="2502"/>
                      <a:pt x="1965" y="2502"/>
                    </a:cubicBezTo>
                    <a:cubicBezTo>
                      <a:pt x="2024" y="2502"/>
                      <a:pt x="2084" y="2502"/>
                      <a:pt x="2143" y="2478"/>
                    </a:cubicBezTo>
                    <a:close/>
                    <a:moveTo>
                      <a:pt x="2441" y="2931"/>
                    </a:moveTo>
                    <a:lnTo>
                      <a:pt x="2715" y="3062"/>
                    </a:lnTo>
                    <a:cubicBezTo>
                      <a:pt x="2774" y="3098"/>
                      <a:pt x="2822" y="3157"/>
                      <a:pt x="2822" y="3228"/>
                    </a:cubicBezTo>
                    <a:lnTo>
                      <a:pt x="2822" y="3467"/>
                    </a:lnTo>
                    <a:cubicBezTo>
                      <a:pt x="2560" y="3609"/>
                      <a:pt x="2262" y="3693"/>
                      <a:pt x="1965" y="3693"/>
                    </a:cubicBezTo>
                    <a:cubicBezTo>
                      <a:pt x="1667" y="3693"/>
                      <a:pt x="1369" y="3609"/>
                      <a:pt x="1119" y="3467"/>
                    </a:cubicBezTo>
                    <a:lnTo>
                      <a:pt x="1119" y="3228"/>
                    </a:lnTo>
                    <a:cubicBezTo>
                      <a:pt x="1119" y="3157"/>
                      <a:pt x="1167" y="3098"/>
                      <a:pt x="1227" y="3062"/>
                    </a:cubicBezTo>
                    <a:lnTo>
                      <a:pt x="1489" y="2931"/>
                    </a:lnTo>
                    <a:lnTo>
                      <a:pt x="1750" y="3181"/>
                    </a:lnTo>
                    <a:cubicBezTo>
                      <a:pt x="1810" y="3240"/>
                      <a:pt x="1893" y="3276"/>
                      <a:pt x="1965" y="3276"/>
                    </a:cubicBezTo>
                    <a:cubicBezTo>
                      <a:pt x="2048" y="3276"/>
                      <a:pt x="2131" y="3240"/>
                      <a:pt x="2191" y="3181"/>
                    </a:cubicBezTo>
                    <a:lnTo>
                      <a:pt x="2441" y="2931"/>
                    </a:lnTo>
                    <a:close/>
                    <a:moveTo>
                      <a:pt x="2009" y="0"/>
                    </a:moveTo>
                    <a:cubicBezTo>
                      <a:pt x="1492" y="0"/>
                      <a:pt x="976" y="204"/>
                      <a:pt x="584" y="597"/>
                    </a:cubicBezTo>
                    <a:cubicBezTo>
                      <a:pt x="215" y="966"/>
                      <a:pt x="0" y="1466"/>
                      <a:pt x="0" y="2002"/>
                    </a:cubicBezTo>
                    <a:cubicBezTo>
                      <a:pt x="0" y="2550"/>
                      <a:pt x="215" y="3038"/>
                      <a:pt x="584" y="3419"/>
                    </a:cubicBezTo>
                    <a:cubicBezTo>
                      <a:pt x="977" y="3812"/>
                      <a:pt x="1477" y="4002"/>
                      <a:pt x="2000" y="4002"/>
                    </a:cubicBezTo>
                    <a:cubicBezTo>
                      <a:pt x="2501" y="4002"/>
                      <a:pt x="3024" y="3812"/>
                      <a:pt x="3417" y="3419"/>
                    </a:cubicBezTo>
                    <a:cubicBezTo>
                      <a:pt x="4072" y="2740"/>
                      <a:pt x="4167" y="1681"/>
                      <a:pt x="3620" y="883"/>
                    </a:cubicBezTo>
                    <a:cubicBezTo>
                      <a:pt x="3590" y="832"/>
                      <a:pt x="3543" y="807"/>
                      <a:pt x="3492" y="807"/>
                    </a:cubicBezTo>
                    <a:cubicBezTo>
                      <a:pt x="3459" y="807"/>
                      <a:pt x="3426" y="817"/>
                      <a:pt x="3394" y="835"/>
                    </a:cubicBezTo>
                    <a:cubicBezTo>
                      <a:pt x="3322" y="883"/>
                      <a:pt x="3310" y="978"/>
                      <a:pt x="3358" y="1062"/>
                    </a:cubicBezTo>
                    <a:cubicBezTo>
                      <a:pt x="3810" y="1728"/>
                      <a:pt x="3727" y="2621"/>
                      <a:pt x="3155" y="3193"/>
                    </a:cubicBezTo>
                    <a:lnTo>
                      <a:pt x="3132" y="3228"/>
                    </a:lnTo>
                    <a:lnTo>
                      <a:pt x="3132" y="3217"/>
                    </a:lnTo>
                    <a:cubicBezTo>
                      <a:pt x="3132" y="3014"/>
                      <a:pt x="3024" y="2859"/>
                      <a:pt x="2858" y="2776"/>
                    </a:cubicBezTo>
                    <a:lnTo>
                      <a:pt x="2477" y="2586"/>
                    </a:lnTo>
                    <a:lnTo>
                      <a:pt x="2477" y="2574"/>
                    </a:lnTo>
                    <a:lnTo>
                      <a:pt x="2477" y="2336"/>
                    </a:lnTo>
                    <a:cubicBezTo>
                      <a:pt x="2679" y="2181"/>
                      <a:pt x="2798" y="1943"/>
                      <a:pt x="2798" y="1681"/>
                    </a:cubicBezTo>
                    <a:lnTo>
                      <a:pt x="2798" y="1347"/>
                    </a:lnTo>
                    <a:cubicBezTo>
                      <a:pt x="2798" y="990"/>
                      <a:pt x="2501" y="692"/>
                      <a:pt x="2143" y="692"/>
                    </a:cubicBezTo>
                    <a:lnTo>
                      <a:pt x="1822" y="692"/>
                    </a:lnTo>
                    <a:cubicBezTo>
                      <a:pt x="1465" y="692"/>
                      <a:pt x="1167" y="990"/>
                      <a:pt x="1167" y="1347"/>
                    </a:cubicBezTo>
                    <a:lnTo>
                      <a:pt x="1167" y="1681"/>
                    </a:lnTo>
                    <a:cubicBezTo>
                      <a:pt x="1167" y="1943"/>
                      <a:pt x="1298" y="2181"/>
                      <a:pt x="1489" y="2336"/>
                    </a:cubicBezTo>
                    <a:lnTo>
                      <a:pt x="1489" y="2574"/>
                    </a:lnTo>
                    <a:lnTo>
                      <a:pt x="1489" y="2586"/>
                    </a:lnTo>
                    <a:lnTo>
                      <a:pt x="1108" y="2776"/>
                    </a:lnTo>
                    <a:cubicBezTo>
                      <a:pt x="941" y="2871"/>
                      <a:pt x="834" y="3038"/>
                      <a:pt x="834" y="3217"/>
                    </a:cubicBezTo>
                    <a:lnTo>
                      <a:pt x="834" y="3228"/>
                    </a:lnTo>
                    <a:lnTo>
                      <a:pt x="810" y="3193"/>
                    </a:lnTo>
                    <a:cubicBezTo>
                      <a:pt x="500" y="2883"/>
                      <a:pt x="322" y="2455"/>
                      <a:pt x="322" y="2002"/>
                    </a:cubicBezTo>
                    <a:cubicBezTo>
                      <a:pt x="322" y="1562"/>
                      <a:pt x="500" y="1133"/>
                      <a:pt x="810" y="812"/>
                    </a:cubicBezTo>
                    <a:cubicBezTo>
                      <a:pt x="1139" y="489"/>
                      <a:pt x="1566" y="326"/>
                      <a:pt x="1996" y="326"/>
                    </a:cubicBezTo>
                    <a:cubicBezTo>
                      <a:pt x="2328" y="326"/>
                      <a:pt x="2662" y="424"/>
                      <a:pt x="2953" y="621"/>
                    </a:cubicBezTo>
                    <a:cubicBezTo>
                      <a:pt x="2980" y="639"/>
                      <a:pt x="3012" y="649"/>
                      <a:pt x="3043" y="649"/>
                    </a:cubicBezTo>
                    <a:cubicBezTo>
                      <a:pt x="3092" y="649"/>
                      <a:pt x="3143" y="625"/>
                      <a:pt x="3179" y="573"/>
                    </a:cubicBezTo>
                    <a:cubicBezTo>
                      <a:pt x="3215" y="502"/>
                      <a:pt x="3203" y="419"/>
                      <a:pt x="3132" y="359"/>
                    </a:cubicBezTo>
                    <a:cubicBezTo>
                      <a:pt x="2793" y="118"/>
                      <a:pt x="2401" y="0"/>
                      <a:pt x="200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9"/>
              <p:cNvSpPr/>
              <p:nvPr/>
            </p:nvSpPr>
            <p:spPr>
              <a:xfrm>
                <a:off x="3343056" y="1749290"/>
                <a:ext cx="41729" cy="41729"/>
              </a:xfrm>
              <a:custGeom>
                <a:rect b="b" l="l" r="r" t="t"/>
                <a:pathLst>
                  <a:path extrusionOk="0" h="1311" w="1311">
                    <a:moveTo>
                      <a:pt x="656" y="0"/>
                    </a:moveTo>
                    <a:cubicBezTo>
                      <a:pt x="299" y="0"/>
                      <a:pt x="1" y="298"/>
                      <a:pt x="1" y="655"/>
                    </a:cubicBezTo>
                    <a:cubicBezTo>
                      <a:pt x="1" y="1013"/>
                      <a:pt x="299" y="1310"/>
                      <a:pt x="656" y="1310"/>
                    </a:cubicBezTo>
                    <a:cubicBezTo>
                      <a:pt x="1013" y="1310"/>
                      <a:pt x="1311" y="1013"/>
                      <a:pt x="1311" y="655"/>
                    </a:cubicBezTo>
                    <a:cubicBezTo>
                      <a:pt x="1299" y="560"/>
                      <a:pt x="1227" y="501"/>
                      <a:pt x="1144" y="501"/>
                    </a:cubicBezTo>
                    <a:cubicBezTo>
                      <a:pt x="1061" y="501"/>
                      <a:pt x="1001" y="572"/>
                      <a:pt x="1001" y="643"/>
                    </a:cubicBezTo>
                    <a:cubicBezTo>
                      <a:pt x="1001" y="834"/>
                      <a:pt x="846" y="989"/>
                      <a:pt x="656" y="989"/>
                    </a:cubicBezTo>
                    <a:cubicBezTo>
                      <a:pt x="465" y="989"/>
                      <a:pt x="310" y="834"/>
                      <a:pt x="310" y="643"/>
                    </a:cubicBezTo>
                    <a:cubicBezTo>
                      <a:pt x="310" y="453"/>
                      <a:pt x="465" y="298"/>
                      <a:pt x="656" y="298"/>
                    </a:cubicBezTo>
                    <a:cubicBezTo>
                      <a:pt x="751" y="298"/>
                      <a:pt x="811" y="227"/>
                      <a:pt x="811" y="155"/>
                    </a:cubicBezTo>
                    <a:cubicBezTo>
                      <a:pt x="811" y="84"/>
                      <a:pt x="727" y="0"/>
                      <a:pt x="6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9"/>
              <p:cNvSpPr/>
              <p:nvPr/>
            </p:nvSpPr>
            <p:spPr>
              <a:xfrm>
                <a:off x="3417347" y="1749290"/>
                <a:ext cx="41729" cy="41729"/>
              </a:xfrm>
              <a:custGeom>
                <a:rect b="b" l="l" r="r" t="t"/>
                <a:pathLst>
                  <a:path extrusionOk="0" h="1311" w="1311">
                    <a:moveTo>
                      <a:pt x="655" y="0"/>
                    </a:moveTo>
                    <a:cubicBezTo>
                      <a:pt x="298" y="0"/>
                      <a:pt x="1" y="298"/>
                      <a:pt x="1" y="655"/>
                    </a:cubicBezTo>
                    <a:cubicBezTo>
                      <a:pt x="1" y="1013"/>
                      <a:pt x="298" y="1310"/>
                      <a:pt x="655" y="1310"/>
                    </a:cubicBezTo>
                    <a:cubicBezTo>
                      <a:pt x="1013" y="1310"/>
                      <a:pt x="1310" y="1013"/>
                      <a:pt x="1310" y="655"/>
                    </a:cubicBezTo>
                    <a:cubicBezTo>
                      <a:pt x="1298" y="560"/>
                      <a:pt x="1239" y="501"/>
                      <a:pt x="1155" y="501"/>
                    </a:cubicBezTo>
                    <a:cubicBezTo>
                      <a:pt x="1060" y="501"/>
                      <a:pt x="1001" y="572"/>
                      <a:pt x="1001" y="643"/>
                    </a:cubicBezTo>
                    <a:cubicBezTo>
                      <a:pt x="1001" y="834"/>
                      <a:pt x="858" y="989"/>
                      <a:pt x="655" y="989"/>
                    </a:cubicBezTo>
                    <a:cubicBezTo>
                      <a:pt x="465" y="989"/>
                      <a:pt x="322" y="834"/>
                      <a:pt x="322" y="643"/>
                    </a:cubicBezTo>
                    <a:cubicBezTo>
                      <a:pt x="322" y="453"/>
                      <a:pt x="465" y="298"/>
                      <a:pt x="655" y="298"/>
                    </a:cubicBezTo>
                    <a:cubicBezTo>
                      <a:pt x="751" y="298"/>
                      <a:pt x="810" y="227"/>
                      <a:pt x="810" y="155"/>
                    </a:cubicBezTo>
                    <a:cubicBezTo>
                      <a:pt x="810" y="84"/>
                      <a:pt x="739" y="0"/>
                      <a:pt x="6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9"/>
              <p:cNvSpPr/>
              <p:nvPr/>
            </p:nvSpPr>
            <p:spPr>
              <a:xfrm>
                <a:off x="3464710" y="1536315"/>
                <a:ext cx="41729" cy="41315"/>
              </a:xfrm>
              <a:custGeom>
                <a:rect b="b" l="l" r="r" t="t"/>
                <a:pathLst>
                  <a:path extrusionOk="0" h="1298" w="1311">
                    <a:moveTo>
                      <a:pt x="156" y="0"/>
                    </a:moveTo>
                    <a:cubicBezTo>
                      <a:pt x="60" y="0"/>
                      <a:pt x="1" y="72"/>
                      <a:pt x="1" y="143"/>
                    </a:cubicBezTo>
                    <a:cubicBezTo>
                      <a:pt x="1" y="238"/>
                      <a:pt x="84" y="298"/>
                      <a:pt x="156" y="298"/>
                    </a:cubicBezTo>
                    <a:cubicBezTo>
                      <a:pt x="620" y="298"/>
                      <a:pt x="1001" y="667"/>
                      <a:pt x="1001" y="1143"/>
                    </a:cubicBezTo>
                    <a:cubicBezTo>
                      <a:pt x="1001" y="1238"/>
                      <a:pt x="1072" y="1298"/>
                      <a:pt x="1156" y="1298"/>
                    </a:cubicBezTo>
                    <a:cubicBezTo>
                      <a:pt x="1239" y="1298"/>
                      <a:pt x="1299" y="1215"/>
                      <a:pt x="1299" y="1143"/>
                    </a:cubicBezTo>
                    <a:cubicBezTo>
                      <a:pt x="1311" y="524"/>
                      <a:pt x="799" y="0"/>
                      <a:pt x="1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9"/>
              <p:cNvSpPr/>
              <p:nvPr/>
            </p:nvSpPr>
            <p:spPr>
              <a:xfrm>
                <a:off x="3464710" y="1515085"/>
                <a:ext cx="63342" cy="62546"/>
              </a:xfrm>
              <a:custGeom>
                <a:rect b="b" l="l" r="r" t="t"/>
                <a:pathLst>
                  <a:path extrusionOk="0" h="1965" w="1990">
                    <a:moveTo>
                      <a:pt x="156" y="0"/>
                    </a:moveTo>
                    <a:cubicBezTo>
                      <a:pt x="60" y="0"/>
                      <a:pt x="1" y="72"/>
                      <a:pt x="1" y="143"/>
                    </a:cubicBezTo>
                    <a:cubicBezTo>
                      <a:pt x="1" y="239"/>
                      <a:pt x="84" y="298"/>
                      <a:pt x="156" y="298"/>
                    </a:cubicBezTo>
                    <a:cubicBezTo>
                      <a:pt x="989" y="298"/>
                      <a:pt x="1668" y="977"/>
                      <a:pt x="1668" y="1810"/>
                    </a:cubicBezTo>
                    <a:cubicBezTo>
                      <a:pt x="1668" y="1905"/>
                      <a:pt x="1751" y="1965"/>
                      <a:pt x="1822" y="1965"/>
                    </a:cubicBezTo>
                    <a:cubicBezTo>
                      <a:pt x="1894" y="1965"/>
                      <a:pt x="1965" y="1882"/>
                      <a:pt x="1965" y="1810"/>
                    </a:cubicBezTo>
                    <a:cubicBezTo>
                      <a:pt x="1989" y="810"/>
                      <a:pt x="1168" y="0"/>
                      <a:pt x="1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40" name="Google Shape;240;p19"/>
          <p:cNvGrpSpPr/>
          <p:nvPr/>
        </p:nvGrpSpPr>
        <p:grpSpPr>
          <a:xfrm>
            <a:off x="4030920" y="1434064"/>
            <a:ext cx="475110" cy="463885"/>
            <a:chOff x="7582302" y="1499934"/>
            <a:chExt cx="369133" cy="360411"/>
          </a:xfrm>
        </p:grpSpPr>
        <p:sp>
          <p:nvSpPr>
            <p:cNvPr id="241" name="Google Shape;241;p19"/>
            <p:cNvSpPr/>
            <p:nvPr/>
          </p:nvSpPr>
          <p:spPr>
            <a:xfrm>
              <a:off x="7582302" y="1499934"/>
              <a:ext cx="369133" cy="360411"/>
            </a:xfrm>
            <a:custGeom>
              <a:rect b="b" l="l" r="r" t="t"/>
              <a:pathLst>
                <a:path extrusionOk="0" h="11323" w="11597">
                  <a:moveTo>
                    <a:pt x="7204" y="595"/>
                  </a:moveTo>
                  <a:cubicBezTo>
                    <a:pt x="7418" y="595"/>
                    <a:pt x="7573" y="738"/>
                    <a:pt x="7608" y="917"/>
                  </a:cubicBezTo>
                  <a:cubicBezTo>
                    <a:pt x="7608" y="941"/>
                    <a:pt x="7620" y="976"/>
                    <a:pt x="7620" y="1000"/>
                  </a:cubicBezTo>
                  <a:lnTo>
                    <a:pt x="7620" y="1750"/>
                  </a:lnTo>
                  <a:lnTo>
                    <a:pt x="3322" y="1750"/>
                  </a:lnTo>
                  <a:lnTo>
                    <a:pt x="3322" y="1631"/>
                  </a:lnTo>
                  <a:cubicBezTo>
                    <a:pt x="3322" y="1227"/>
                    <a:pt x="3191" y="869"/>
                    <a:pt x="2953" y="595"/>
                  </a:cubicBezTo>
                  <a:close/>
                  <a:moveTo>
                    <a:pt x="1667" y="310"/>
                  </a:moveTo>
                  <a:cubicBezTo>
                    <a:pt x="2405" y="310"/>
                    <a:pt x="3001" y="905"/>
                    <a:pt x="3001" y="1631"/>
                  </a:cubicBezTo>
                  <a:cubicBezTo>
                    <a:pt x="3001" y="2358"/>
                    <a:pt x="2405" y="2953"/>
                    <a:pt x="1667" y="2953"/>
                  </a:cubicBezTo>
                  <a:cubicBezTo>
                    <a:pt x="941" y="2953"/>
                    <a:pt x="346" y="2358"/>
                    <a:pt x="346" y="1631"/>
                  </a:cubicBezTo>
                  <a:cubicBezTo>
                    <a:pt x="346" y="905"/>
                    <a:pt x="941" y="310"/>
                    <a:pt x="1667" y="310"/>
                  </a:cubicBezTo>
                  <a:close/>
                  <a:moveTo>
                    <a:pt x="7644" y="9775"/>
                  </a:moveTo>
                  <a:lnTo>
                    <a:pt x="7644" y="10513"/>
                  </a:lnTo>
                  <a:cubicBezTo>
                    <a:pt x="7644" y="10549"/>
                    <a:pt x="7644" y="10573"/>
                    <a:pt x="7620" y="10609"/>
                  </a:cubicBezTo>
                  <a:cubicBezTo>
                    <a:pt x="7585" y="10799"/>
                    <a:pt x="7418" y="10930"/>
                    <a:pt x="7227" y="10930"/>
                  </a:cubicBezTo>
                  <a:lnTo>
                    <a:pt x="2358" y="10930"/>
                  </a:lnTo>
                  <a:cubicBezTo>
                    <a:pt x="2131" y="10930"/>
                    <a:pt x="1941" y="10740"/>
                    <a:pt x="1941" y="10513"/>
                  </a:cubicBezTo>
                  <a:lnTo>
                    <a:pt x="1941" y="9775"/>
                  </a:lnTo>
                  <a:close/>
                  <a:moveTo>
                    <a:pt x="1667" y="0"/>
                  </a:moveTo>
                  <a:cubicBezTo>
                    <a:pt x="750" y="0"/>
                    <a:pt x="0" y="738"/>
                    <a:pt x="0" y="1667"/>
                  </a:cubicBezTo>
                  <a:cubicBezTo>
                    <a:pt x="0" y="2560"/>
                    <a:pt x="715" y="3298"/>
                    <a:pt x="1608" y="3334"/>
                  </a:cubicBezTo>
                  <a:lnTo>
                    <a:pt x="1608" y="4917"/>
                  </a:lnTo>
                  <a:cubicBezTo>
                    <a:pt x="1608" y="5013"/>
                    <a:pt x="1691" y="5084"/>
                    <a:pt x="1774" y="5084"/>
                  </a:cubicBezTo>
                  <a:cubicBezTo>
                    <a:pt x="1858" y="5084"/>
                    <a:pt x="1941" y="5013"/>
                    <a:pt x="1941" y="4917"/>
                  </a:cubicBezTo>
                  <a:lnTo>
                    <a:pt x="1941" y="3310"/>
                  </a:lnTo>
                  <a:cubicBezTo>
                    <a:pt x="2572" y="3203"/>
                    <a:pt x="3096" y="2739"/>
                    <a:pt x="3263" y="2119"/>
                  </a:cubicBezTo>
                  <a:lnTo>
                    <a:pt x="7644" y="2119"/>
                  </a:lnTo>
                  <a:lnTo>
                    <a:pt x="7644" y="3489"/>
                  </a:lnTo>
                  <a:lnTo>
                    <a:pt x="4929" y="3489"/>
                  </a:lnTo>
                  <a:lnTo>
                    <a:pt x="4929" y="2905"/>
                  </a:lnTo>
                  <a:cubicBezTo>
                    <a:pt x="4929" y="2822"/>
                    <a:pt x="4858" y="2751"/>
                    <a:pt x="4763" y="2751"/>
                  </a:cubicBezTo>
                  <a:cubicBezTo>
                    <a:pt x="4679" y="2751"/>
                    <a:pt x="4608" y="2822"/>
                    <a:pt x="4608" y="2905"/>
                  </a:cubicBezTo>
                  <a:lnTo>
                    <a:pt x="4608" y="3882"/>
                  </a:lnTo>
                  <a:lnTo>
                    <a:pt x="4608" y="7715"/>
                  </a:lnTo>
                  <a:lnTo>
                    <a:pt x="4608" y="8692"/>
                  </a:lnTo>
                  <a:cubicBezTo>
                    <a:pt x="4608" y="8775"/>
                    <a:pt x="4679" y="8847"/>
                    <a:pt x="4763" y="8847"/>
                  </a:cubicBezTo>
                  <a:cubicBezTo>
                    <a:pt x="4858" y="8847"/>
                    <a:pt x="4929" y="8775"/>
                    <a:pt x="4929" y="8692"/>
                  </a:cubicBezTo>
                  <a:lnTo>
                    <a:pt x="4929" y="8096"/>
                  </a:lnTo>
                  <a:lnTo>
                    <a:pt x="7644" y="8096"/>
                  </a:lnTo>
                  <a:lnTo>
                    <a:pt x="7644" y="9478"/>
                  </a:lnTo>
                  <a:lnTo>
                    <a:pt x="1941" y="9478"/>
                  </a:lnTo>
                  <a:lnTo>
                    <a:pt x="1941" y="5668"/>
                  </a:lnTo>
                  <a:cubicBezTo>
                    <a:pt x="1941" y="5572"/>
                    <a:pt x="1870" y="5501"/>
                    <a:pt x="1774" y="5501"/>
                  </a:cubicBezTo>
                  <a:cubicBezTo>
                    <a:pt x="1691" y="5501"/>
                    <a:pt x="1608" y="5572"/>
                    <a:pt x="1608" y="5668"/>
                  </a:cubicBezTo>
                  <a:lnTo>
                    <a:pt x="1608" y="9656"/>
                  </a:lnTo>
                  <a:lnTo>
                    <a:pt x="1608" y="10561"/>
                  </a:lnTo>
                  <a:cubicBezTo>
                    <a:pt x="1608" y="10978"/>
                    <a:pt x="1953" y="11323"/>
                    <a:pt x="2370" y="11323"/>
                  </a:cubicBezTo>
                  <a:lnTo>
                    <a:pt x="7239" y="11323"/>
                  </a:lnTo>
                  <a:cubicBezTo>
                    <a:pt x="7620" y="11323"/>
                    <a:pt x="7954" y="11025"/>
                    <a:pt x="8001" y="10632"/>
                  </a:cubicBezTo>
                  <a:lnTo>
                    <a:pt x="8001" y="10561"/>
                  </a:lnTo>
                  <a:lnTo>
                    <a:pt x="8001" y="9656"/>
                  </a:lnTo>
                  <a:lnTo>
                    <a:pt x="8001" y="8096"/>
                  </a:lnTo>
                  <a:lnTo>
                    <a:pt x="9025" y="8096"/>
                  </a:lnTo>
                  <a:cubicBezTo>
                    <a:pt x="9109" y="8096"/>
                    <a:pt x="9192" y="8013"/>
                    <a:pt x="9192" y="7930"/>
                  </a:cubicBezTo>
                  <a:cubicBezTo>
                    <a:pt x="9192" y="7834"/>
                    <a:pt x="9109" y="7763"/>
                    <a:pt x="9025" y="7763"/>
                  </a:cubicBezTo>
                  <a:lnTo>
                    <a:pt x="4977" y="7763"/>
                  </a:lnTo>
                  <a:cubicBezTo>
                    <a:pt x="4965" y="7763"/>
                    <a:pt x="4941" y="7751"/>
                    <a:pt x="4941" y="7727"/>
                  </a:cubicBezTo>
                  <a:lnTo>
                    <a:pt x="4941" y="3894"/>
                  </a:lnTo>
                  <a:cubicBezTo>
                    <a:pt x="4941" y="3882"/>
                    <a:pt x="4965" y="3858"/>
                    <a:pt x="4977" y="3858"/>
                  </a:cubicBezTo>
                  <a:lnTo>
                    <a:pt x="11228" y="3858"/>
                  </a:lnTo>
                  <a:cubicBezTo>
                    <a:pt x="11240" y="3858"/>
                    <a:pt x="11252" y="3882"/>
                    <a:pt x="11252" y="3894"/>
                  </a:cubicBezTo>
                  <a:lnTo>
                    <a:pt x="11252" y="7727"/>
                  </a:lnTo>
                  <a:cubicBezTo>
                    <a:pt x="11252" y="7751"/>
                    <a:pt x="11240" y="7763"/>
                    <a:pt x="11228" y="7763"/>
                  </a:cubicBezTo>
                  <a:lnTo>
                    <a:pt x="9763" y="7763"/>
                  </a:lnTo>
                  <a:cubicBezTo>
                    <a:pt x="9680" y="7763"/>
                    <a:pt x="9609" y="7834"/>
                    <a:pt x="9609" y="7930"/>
                  </a:cubicBezTo>
                  <a:cubicBezTo>
                    <a:pt x="9609" y="8013"/>
                    <a:pt x="9680" y="8096"/>
                    <a:pt x="9763" y="8096"/>
                  </a:cubicBezTo>
                  <a:lnTo>
                    <a:pt x="11228" y="8096"/>
                  </a:lnTo>
                  <a:cubicBezTo>
                    <a:pt x="11430" y="8096"/>
                    <a:pt x="11597" y="7930"/>
                    <a:pt x="11597" y="7715"/>
                  </a:cubicBezTo>
                  <a:lnTo>
                    <a:pt x="11597" y="3882"/>
                  </a:lnTo>
                  <a:cubicBezTo>
                    <a:pt x="11585" y="3632"/>
                    <a:pt x="11418" y="3465"/>
                    <a:pt x="11216" y="3465"/>
                  </a:cubicBezTo>
                  <a:lnTo>
                    <a:pt x="7977" y="3465"/>
                  </a:lnTo>
                  <a:lnTo>
                    <a:pt x="7977" y="1929"/>
                  </a:lnTo>
                  <a:lnTo>
                    <a:pt x="7977" y="1024"/>
                  </a:lnTo>
                  <a:lnTo>
                    <a:pt x="7977" y="953"/>
                  </a:lnTo>
                  <a:cubicBezTo>
                    <a:pt x="7942" y="560"/>
                    <a:pt x="7620" y="262"/>
                    <a:pt x="7227" y="262"/>
                  </a:cubicBezTo>
                  <a:lnTo>
                    <a:pt x="2655" y="262"/>
                  </a:lnTo>
                  <a:cubicBezTo>
                    <a:pt x="2643" y="262"/>
                    <a:pt x="2620" y="262"/>
                    <a:pt x="2608" y="274"/>
                  </a:cubicBezTo>
                  <a:cubicBezTo>
                    <a:pt x="2346" y="95"/>
                    <a:pt x="2012" y="0"/>
                    <a:pt x="166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9"/>
            <p:cNvSpPr/>
            <p:nvPr/>
          </p:nvSpPr>
          <p:spPr>
            <a:xfrm>
              <a:off x="7850598" y="1634829"/>
              <a:ext cx="77729" cy="51214"/>
            </a:xfrm>
            <a:custGeom>
              <a:rect b="b" l="l" r="r" t="t"/>
              <a:pathLst>
                <a:path extrusionOk="0" h="1609" w="2442">
                  <a:moveTo>
                    <a:pt x="1656" y="322"/>
                  </a:moveTo>
                  <a:cubicBezTo>
                    <a:pt x="1906" y="322"/>
                    <a:pt x="2108" y="537"/>
                    <a:pt x="2108" y="787"/>
                  </a:cubicBezTo>
                  <a:cubicBezTo>
                    <a:pt x="2108" y="1037"/>
                    <a:pt x="1906" y="1251"/>
                    <a:pt x="1656" y="1251"/>
                  </a:cubicBezTo>
                  <a:cubicBezTo>
                    <a:pt x="1394" y="1251"/>
                    <a:pt x="1191" y="1037"/>
                    <a:pt x="1191" y="787"/>
                  </a:cubicBezTo>
                  <a:cubicBezTo>
                    <a:pt x="1191" y="537"/>
                    <a:pt x="1394" y="322"/>
                    <a:pt x="1656" y="322"/>
                  </a:cubicBezTo>
                  <a:close/>
                  <a:moveTo>
                    <a:pt x="799" y="322"/>
                  </a:moveTo>
                  <a:cubicBezTo>
                    <a:pt x="858" y="322"/>
                    <a:pt x="906" y="346"/>
                    <a:pt x="965" y="358"/>
                  </a:cubicBezTo>
                  <a:cubicBezTo>
                    <a:pt x="894" y="477"/>
                    <a:pt x="834" y="632"/>
                    <a:pt x="834" y="787"/>
                  </a:cubicBezTo>
                  <a:cubicBezTo>
                    <a:pt x="834" y="929"/>
                    <a:pt x="870" y="1096"/>
                    <a:pt x="965" y="1215"/>
                  </a:cubicBezTo>
                  <a:cubicBezTo>
                    <a:pt x="918" y="1227"/>
                    <a:pt x="858" y="1251"/>
                    <a:pt x="799" y="1251"/>
                  </a:cubicBezTo>
                  <a:cubicBezTo>
                    <a:pt x="792" y="1251"/>
                    <a:pt x="785" y="1251"/>
                    <a:pt x="779" y="1251"/>
                  </a:cubicBezTo>
                  <a:cubicBezTo>
                    <a:pt x="538" y="1251"/>
                    <a:pt x="346" y="1042"/>
                    <a:pt x="346" y="787"/>
                  </a:cubicBezTo>
                  <a:cubicBezTo>
                    <a:pt x="346" y="537"/>
                    <a:pt x="549" y="322"/>
                    <a:pt x="799" y="322"/>
                  </a:cubicBezTo>
                  <a:close/>
                  <a:moveTo>
                    <a:pt x="799" y="1"/>
                  </a:moveTo>
                  <a:cubicBezTo>
                    <a:pt x="358" y="1"/>
                    <a:pt x="1" y="358"/>
                    <a:pt x="1" y="799"/>
                  </a:cubicBezTo>
                  <a:cubicBezTo>
                    <a:pt x="1" y="1251"/>
                    <a:pt x="358" y="1608"/>
                    <a:pt x="799" y="1608"/>
                  </a:cubicBezTo>
                  <a:cubicBezTo>
                    <a:pt x="953" y="1596"/>
                    <a:pt x="1096" y="1561"/>
                    <a:pt x="1215" y="1489"/>
                  </a:cubicBezTo>
                  <a:cubicBezTo>
                    <a:pt x="1334" y="1561"/>
                    <a:pt x="1489" y="1608"/>
                    <a:pt x="1632" y="1608"/>
                  </a:cubicBezTo>
                  <a:cubicBezTo>
                    <a:pt x="2084" y="1608"/>
                    <a:pt x="2442" y="1251"/>
                    <a:pt x="2442" y="799"/>
                  </a:cubicBezTo>
                  <a:cubicBezTo>
                    <a:pt x="2442" y="358"/>
                    <a:pt x="2084" y="1"/>
                    <a:pt x="1632" y="1"/>
                  </a:cubicBezTo>
                  <a:cubicBezTo>
                    <a:pt x="1489" y="1"/>
                    <a:pt x="1334" y="48"/>
                    <a:pt x="1215" y="120"/>
                  </a:cubicBezTo>
                  <a:cubicBezTo>
                    <a:pt x="1096" y="48"/>
                    <a:pt x="953" y="1"/>
                    <a:pt x="79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9"/>
            <p:cNvSpPr/>
            <p:nvPr/>
          </p:nvSpPr>
          <p:spPr>
            <a:xfrm>
              <a:off x="7753962" y="1635593"/>
              <a:ext cx="70917" cy="48541"/>
            </a:xfrm>
            <a:custGeom>
              <a:rect b="b" l="l" r="r" t="t"/>
              <a:pathLst>
                <a:path extrusionOk="0" h="1525" w="2228">
                  <a:moveTo>
                    <a:pt x="1858" y="346"/>
                  </a:moveTo>
                  <a:cubicBezTo>
                    <a:pt x="1870" y="346"/>
                    <a:pt x="1894" y="358"/>
                    <a:pt x="1894" y="382"/>
                  </a:cubicBezTo>
                  <a:lnTo>
                    <a:pt x="1894" y="1156"/>
                  </a:lnTo>
                  <a:cubicBezTo>
                    <a:pt x="1894" y="1167"/>
                    <a:pt x="1870" y="1179"/>
                    <a:pt x="1858" y="1179"/>
                  </a:cubicBezTo>
                  <a:lnTo>
                    <a:pt x="370" y="1179"/>
                  </a:lnTo>
                  <a:cubicBezTo>
                    <a:pt x="358" y="1179"/>
                    <a:pt x="346" y="1167"/>
                    <a:pt x="346" y="1156"/>
                  </a:cubicBezTo>
                  <a:lnTo>
                    <a:pt x="346" y="382"/>
                  </a:lnTo>
                  <a:cubicBezTo>
                    <a:pt x="346" y="358"/>
                    <a:pt x="358" y="346"/>
                    <a:pt x="370" y="346"/>
                  </a:cubicBezTo>
                  <a:close/>
                  <a:moveTo>
                    <a:pt x="370" y="1"/>
                  </a:moveTo>
                  <a:cubicBezTo>
                    <a:pt x="167" y="1"/>
                    <a:pt x="1" y="167"/>
                    <a:pt x="1" y="382"/>
                  </a:cubicBezTo>
                  <a:lnTo>
                    <a:pt x="1" y="1156"/>
                  </a:lnTo>
                  <a:cubicBezTo>
                    <a:pt x="1" y="1358"/>
                    <a:pt x="167" y="1525"/>
                    <a:pt x="370" y="1525"/>
                  </a:cubicBezTo>
                  <a:lnTo>
                    <a:pt x="1858" y="1525"/>
                  </a:lnTo>
                  <a:cubicBezTo>
                    <a:pt x="2072" y="1525"/>
                    <a:pt x="2227" y="1358"/>
                    <a:pt x="2227" y="1156"/>
                  </a:cubicBezTo>
                  <a:lnTo>
                    <a:pt x="2227" y="382"/>
                  </a:lnTo>
                  <a:cubicBezTo>
                    <a:pt x="2227" y="167"/>
                    <a:pt x="2072" y="1"/>
                    <a:pt x="18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9"/>
            <p:cNvSpPr/>
            <p:nvPr/>
          </p:nvSpPr>
          <p:spPr>
            <a:xfrm>
              <a:off x="7750174" y="1695465"/>
              <a:ext cx="180794" cy="31862"/>
            </a:xfrm>
            <a:custGeom>
              <a:rect b="b" l="l" r="r" t="t"/>
              <a:pathLst>
                <a:path extrusionOk="0" h="1001" w="5680">
                  <a:moveTo>
                    <a:pt x="5311" y="346"/>
                  </a:moveTo>
                  <a:cubicBezTo>
                    <a:pt x="5323" y="346"/>
                    <a:pt x="5347" y="358"/>
                    <a:pt x="5347" y="370"/>
                  </a:cubicBezTo>
                  <a:lnTo>
                    <a:pt x="5347" y="620"/>
                  </a:lnTo>
                  <a:cubicBezTo>
                    <a:pt x="5347" y="644"/>
                    <a:pt x="5323" y="656"/>
                    <a:pt x="5311" y="656"/>
                  </a:cubicBezTo>
                  <a:lnTo>
                    <a:pt x="370" y="656"/>
                  </a:lnTo>
                  <a:cubicBezTo>
                    <a:pt x="358" y="656"/>
                    <a:pt x="346" y="632"/>
                    <a:pt x="346" y="620"/>
                  </a:cubicBezTo>
                  <a:lnTo>
                    <a:pt x="346" y="370"/>
                  </a:lnTo>
                  <a:cubicBezTo>
                    <a:pt x="346" y="358"/>
                    <a:pt x="358" y="346"/>
                    <a:pt x="370" y="346"/>
                  </a:cubicBezTo>
                  <a:close/>
                  <a:moveTo>
                    <a:pt x="352" y="0"/>
                  </a:moveTo>
                  <a:cubicBezTo>
                    <a:pt x="168" y="0"/>
                    <a:pt x="1" y="174"/>
                    <a:pt x="1" y="370"/>
                  </a:cubicBezTo>
                  <a:lnTo>
                    <a:pt x="1" y="620"/>
                  </a:lnTo>
                  <a:cubicBezTo>
                    <a:pt x="1" y="834"/>
                    <a:pt x="167" y="1001"/>
                    <a:pt x="370" y="1001"/>
                  </a:cubicBezTo>
                  <a:lnTo>
                    <a:pt x="5311" y="1001"/>
                  </a:lnTo>
                  <a:cubicBezTo>
                    <a:pt x="5525" y="1001"/>
                    <a:pt x="5680" y="834"/>
                    <a:pt x="5680" y="620"/>
                  </a:cubicBezTo>
                  <a:lnTo>
                    <a:pt x="5680" y="370"/>
                  </a:lnTo>
                  <a:cubicBezTo>
                    <a:pt x="5680" y="167"/>
                    <a:pt x="5525" y="1"/>
                    <a:pt x="5311" y="1"/>
                  </a:cubicBezTo>
                  <a:lnTo>
                    <a:pt x="370" y="1"/>
                  </a:lnTo>
                  <a:cubicBezTo>
                    <a:pt x="364" y="0"/>
                    <a:pt x="358" y="0"/>
                    <a:pt x="3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9"/>
            <p:cNvSpPr/>
            <p:nvPr/>
          </p:nvSpPr>
          <p:spPr>
            <a:xfrm>
              <a:off x="7613750" y="1535424"/>
              <a:ext cx="43225" cy="32371"/>
            </a:xfrm>
            <a:custGeom>
              <a:rect b="b" l="l" r="r" t="t"/>
              <a:pathLst>
                <a:path extrusionOk="0" h="1017" w="1358">
                  <a:moveTo>
                    <a:pt x="1179" y="1"/>
                  </a:moveTo>
                  <a:cubicBezTo>
                    <a:pt x="1136" y="1"/>
                    <a:pt x="1093" y="19"/>
                    <a:pt x="1060" y="52"/>
                  </a:cubicBezTo>
                  <a:lnTo>
                    <a:pt x="548" y="600"/>
                  </a:lnTo>
                  <a:lnTo>
                    <a:pt x="322" y="326"/>
                  </a:lnTo>
                  <a:cubicBezTo>
                    <a:pt x="287" y="277"/>
                    <a:pt x="240" y="253"/>
                    <a:pt x="191" y="253"/>
                  </a:cubicBezTo>
                  <a:cubicBezTo>
                    <a:pt x="155" y="253"/>
                    <a:pt x="119" y="265"/>
                    <a:pt x="84" y="290"/>
                  </a:cubicBezTo>
                  <a:cubicBezTo>
                    <a:pt x="12" y="350"/>
                    <a:pt x="0" y="457"/>
                    <a:pt x="60" y="528"/>
                  </a:cubicBezTo>
                  <a:lnTo>
                    <a:pt x="405" y="957"/>
                  </a:lnTo>
                  <a:cubicBezTo>
                    <a:pt x="429" y="1004"/>
                    <a:pt x="477" y="1016"/>
                    <a:pt x="536" y="1016"/>
                  </a:cubicBezTo>
                  <a:cubicBezTo>
                    <a:pt x="584" y="1016"/>
                    <a:pt x="620" y="1004"/>
                    <a:pt x="655" y="957"/>
                  </a:cubicBezTo>
                  <a:lnTo>
                    <a:pt x="1298" y="278"/>
                  </a:lnTo>
                  <a:cubicBezTo>
                    <a:pt x="1358" y="207"/>
                    <a:pt x="1358" y="100"/>
                    <a:pt x="1274" y="40"/>
                  </a:cubicBezTo>
                  <a:cubicBezTo>
                    <a:pt x="1248" y="13"/>
                    <a:pt x="1214" y="1"/>
                    <a:pt x="117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46" name="Google Shape;246;p19"/>
          <p:cNvCxnSpPr>
            <a:stCxn id="182" idx="2"/>
            <a:endCxn id="187" idx="0"/>
          </p:cNvCxnSpPr>
          <p:nvPr/>
        </p:nvCxnSpPr>
        <p:spPr>
          <a:xfrm>
            <a:off x="3225006" y="1878400"/>
            <a:ext cx="0" cy="409500"/>
          </a:xfrm>
          <a:prstGeom prst="straightConnector1">
            <a:avLst/>
          </a:prstGeom>
          <a:noFill/>
          <a:ln cap="flat" cmpd="sng" w="9525">
            <a:solidFill>
              <a:schemeClr val="accent2"/>
            </a:solidFill>
            <a:prstDash val="solid"/>
            <a:round/>
            <a:headEnd len="med" w="med" type="none"/>
            <a:tailEnd len="med" w="med" type="none"/>
          </a:ln>
        </p:spPr>
      </p:cxnSp>
      <p:cxnSp>
        <p:nvCxnSpPr>
          <p:cNvPr id="247" name="Google Shape;247;p19"/>
          <p:cNvCxnSpPr>
            <a:stCxn id="187" idx="2"/>
            <a:endCxn id="192" idx="0"/>
          </p:cNvCxnSpPr>
          <p:nvPr/>
        </p:nvCxnSpPr>
        <p:spPr>
          <a:xfrm>
            <a:off x="3225006" y="2712663"/>
            <a:ext cx="0" cy="409500"/>
          </a:xfrm>
          <a:prstGeom prst="straightConnector1">
            <a:avLst/>
          </a:prstGeom>
          <a:noFill/>
          <a:ln cap="flat" cmpd="sng" w="9525">
            <a:solidFill>
              <a:schemeClr val="accent2"/>
            </a:solidFill>
            <a:prstDash val="solid"/>
            <a:round/>
            <a:headEnd len="med" w="med" type="none"/>
            <a:tailEnd len="med" w="med" type="none"/>
          </a:ln>
        </p:spPr>
      </p:cxnSp>
      <p:cxnSp>
        <p:nvCxnSpPr>
          <p:cNvPr id="248" name="Google Shape;248;p19"/>
          <p:cNvCxnSpPr>
            <a:stCxn id="192" idx="2"/>
            <a:endCxn id="198" idx="0"/>
          </p:cNvCxnSpPr>
          <p:nvPr/>
        </p:nvCxnSpPr>
        <p:spPr>
          <a:xfrm>
            <a:off x="3225006" y="3546925"/>
            <a:ext cx="0" cy="409500"/>
          </a:xfrm>
          <a:prstGeom prst="straightConnector1">
            <a:avLst/>
          </a:prstGeom>
          <a:noFill/>
          <a:ln cap="flat" cmpd="sng" w="9525">
            <a:solidFill>
              <a:schemeClr val="accent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 </a:t>
            </a:r>
            <a:r>
              <a:rPr lang="en"/>
              <a:t>business conference infographics</a:t>
            </a:r>
            <a:endParaRPr/>
          </a:p>
        </p:txBody>
      </p:sp>
      <p:sp>
        <p:nvSpPr>
          <p:cNvPr id="254" name="Google Shape;254;p20"/>
          <p:cNvSpPr/>
          <p:nvPr/>
        </p:nvSpPr>
        <p:spPr>
          <a:xfrm>
            <a:off x="1412875" y="2923061"/>
            <a:ext cx="223500" cy="223500"/>
          </a:xfrm>
          <a:prstGeom prst="ellipse">
            <a:avLst/>
          </a:prstGeom>
          <a:gradFill>
            <a:gsLst>
              <a:gs pos="0">
                <a:srgbClr val="F59AFF"/>
              </a:gs>
              <a:gs pos="64000">
                <a:srgbClr val="F59AFF">
                  <a:alpha val="2745"/>
                </a:srgbClr>
              </a:gs>
              <a:gs pos="100000">
                <a:srgbClr val="F59A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nvGrpSpPr>
          <p:cNvPr id="255" name="Google Shape;255;p20"/>
          <p:cNvGrpSpPr/>
          <p:nvPr/>
        </p:nvGrpSpPr>
        <p:grpSpPr>
          <a:xfrm>
            <a:off x="709975" y="1257998"/>
            <a:ext cx="1629303" cy="1060928"/>
            <a:chOff x="709975" y="1257998"/>
            <a:chExt cx="1629303" cy="1060928"/>
          </a:xfrm>
        </p:grpSpPr>
        <p:sp>
          <p:nvSpPr>
            <p:cNvPr id="256" name="Google Shape;256;p20"/>
            <p:cNvSpPr txBox="1"/>
            <p:nvPr/>
          </p:nvSpPr>
          <p:spPr>
            <a:xfrm>
              <a:off x="709978" y="1257998"/>
              <a:ext cx="1629300" cy="27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accent2"/>
                  </a:solidFill>
                  <a:latin typeface="DM Serif Display"/>
                  <a:ea typeface="DM Serif Display"/>
                  <a:cs typeface="DM Serif Display"/>
                  <a:sym typeface="DM Serif Display"/>
                </a:rPr>
                <a:t>Foundation</a:t>
              </a:r>
              <a:endParaRPr sz="2200">
                <a:solidFill>
                  <a:schemeClr val="accent2"/>
                </a:solidFill>
                <a:latin typeface="DM Serif Display"/>
                <a:ea typeface="DM Serif Display"/>
                <a:cs typeface="DM Serif Display"/>
                <a:sym typeface="DM Serif Display"/>
              </a:endParaRPr>
            </a:p>
          </p:txBody>
        </p:sp>
        <p:sp>
          <p:nvSpPr>
            <p:cNvPr id="257" name="Google Shape;257;p20"/>
            <p:cNvSpPr txBox="1"/>
            <p:nvPr/>
          </p:nvSpPr>
          <p:spPr>
            <a:xfrm>
              <a:off x="709975" y="1517925"/>
              <a:ext cx="1629300" cy="8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2"/>
                  </a:solidFill>
                  <a:latin typeface="Open Sans"/>
                  <a:ea typeface="Open Sans"/>
                  <a:cs typeface="Open Sans"/>
                  <a:sym typeface="Open Sans"/>
                </a:rPr>
                <a:t>Jupiter is a gas giant and the biggest planet</a:t>
              </a:r>
              <a:endParaRPr>
                <a:solidFill>
                  <a:schemeClr val="accent2"/>
                </a:solidFill>
                <a:latin typeface="Open Sans"/>
                <a:ea typeface="Open Sans"/>
                <a:cs typeface="Open Sans"/>
                <a:sym typeface="Open Sans"/>
              </a:endParaRPr>
            </a:p>
          </p:txBody>
        </p:sp>
      </p:grpSp>
      <p:grpSp>
        <p:nvGrpSpPr>
          <p:cNvPr id="258" name="Google Shape;258;p20"/>
          <p:cNvGrpSpPr/>
          <p:nvPr/>
        </p:nvGrpSpPr>
        <p:grpSpPr>
          <a:xfrm>
            <a:off x="2740465" y="3435098"/>
            <a:ext cx="1629314" cy="1074903"/>
            <a:chOff x="2740465" y="3435098"/>
            <a:chExt cx="1629314" cy="1074903"/>
          </a:xfrm>
        </p:grpSpPr>
        <p:sp>
          <p:nvSpPr>
            <p:cNvPr id="259" name="Google Shape;259;p20"/>
            <p:cNvSpPr txBox="1"/>
            <p:nvPr/>
          </p:nvSpPr>
          <p:spPr>
            <a:xfrm>
              <a:off x="2740465" y="3435098"/>
              <a:ext cx="1629300" cy="27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accent2"/>
                  </a:solidFill>
                  <a:latin typeface="DM Serif Display"/>
                  <a:ea typeface="DM Serif Display"/>
                  <a:cs typeface="DM Serif Display"/>
                  <a:sym typeface="DM Serif Display"/>
                </a:rPr>
                <a:t>Invest</a:t>
              </a:r>
              <a:endParaRPr sz="2200">
                <a:solidFill>
                  <a:schemeClr val="accent2"/>
                </a:solidFill>
                <a:latin typeface="DM Serif Display"/>
                <a:ea typeface="DM Serif Display"/>
                <a:cs typeface="DM Serif Display"/>
                <a:sym typeface="DM Serif Display"/>
              </a:endParaRPr>
            </a:p>
          </p:txBody>
        </p:sp>
        <p:sp>
          <p:nvSpPr>
            <p:cNvPr id="260" name="Google Shape;260;p20"/>
            <p:cNvSpPr txBox="1"/>
            <p:nvPr/>
          </p:nvSpPr>
          <p:spPr>
            <a:xfrm>
              <a:off x="2740479" y="3709000"/>
              <a:ext cx="1629300" cy="8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2"/>
                  </a:solidFill>
                  <a:latin typeface="Open Sans"/>
                  <a:ea typeface="Open Sans"/>
                  <a:cs typeface="Open Sans"/>
                  <a:sym typeface="Open Sans"/>
                </a:rPr>
                <a:t>Mercury is the closest planet to the Sun</a:t>
              </a:r>
              <a:endParaRPr>
                <a:solidFill>
                  <a:schemeClr val="accent2"/>
                </a:solidFill>
                <a:latin typeface="Open Sans"/>
                <a:ea typeface="Open Sans"/>
                <a:cs typeface="Open Sans"/>
                <a:sym typeface="Open Sans"/>
              </a:endParaRPr>
            </a:p>
          </p:txBody>
        </p:sp>
      </p:grpSp>
      <p:grpSp>
        <p:nvGrpSpPr>
          <p:cNvPr id="261" name="Google Shape;261;p20"/>
          <p:cNvGrpSpPr/>
          <p:nvPr/>
        </p:nvGrpSpPr>
        <p:grpSpPr>
          <a:xfrm>
            <a:off x="4770991" y="1257998"/>
            <a:ext cx="1629306" cy="1074903"/>
            <a:chOff x="4770991" y="1257998"/>
            <a:chExt cx="1629306" cy="1074903"/>
          </a:xfrm>
        </p:grpSpPr>
        <p:sp>
          <p:nvSpPr>
            <p:cNvPr id="262" name="Google Shape;262;p20"/>
            <p:cNvSpPr txBox="1"/>
            <p:nvPr/>
          </p:nvSpPr>
          <p:spPr>
            <a:xfrm>
              <a:off x="4770997" y="1257998"/>
              <a:ext cx="1629300" cy="27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accent2"/>
                  </a:solidFill>
                  <a:latin typeface="DM Serif Display"/>
                  <a:ea typeface="DM Serif Display"/>
                  <a:cs typeface="DM Serif Display"/>
                  <a:sym typeface="DM Serif Display"/>
                </a:rPr>
                <a:t>Research</a:t>
              </a:r>
              <a:endParaRPr sz="2200">
                <a:solidFill>
                  <a:schemeClr val="accent2"/>
                </a:solidFill>
                <a:latin typeface="DM Serif Display"/>
                <a:ea typeface="DM Serif Display"/>
                <a:cs typeface="DM Serif Display"/>
                <a:sym typeface="DM Serif Display"/>
              </a:endParaRPr>
            </a:p>
          </p:txBody>
        </p:sp>
        <p:sp>
          <p:nvSpPr>
            <p:cNvPr id="263" name="Google Shape;263;p20"/>
            <p:cNvSpPr txBox="1"/>
            <p:nvPr/>
          </p:nvSpPr>
          <p:spPr>
            <a:xfrm>
              <a:off x="4770991" y="1531900"/>
              <a:ext cx="1629300" cy="8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2"/>
                  </a:solidFill>
                  <a:latin typeface="Open Sans"/>
                  <a:ea typeface="Open Sans"/>
                  <a:cs typeface="Open Sans"/>
                  <a:sym typeface="Open Sans"/>
                </a:rPr>
                <a:t>Venus has a nice name, but is a very hot place</a:t>
              </a:r>
              <a:endParaRPr>
                <a:solidFill>
                  <a:schemeClr val="accent2"/>
                </a:solidFill>
                <a:latin typeface="Open Sans"/>
                <a:ea typeface="Open Sans"/>
                <a:cs typeface="Open Sans"/>
                <a:sym typeface="Open Sans"/>
              </a:endParaRPr>
            </a:p>
          </p:txBody>
        </p:sp>
      </p:grpSp>
      <p:grpSp>
        <p:nvGrpSpPr>
          <p:cNvPr id="264" name="Google Shape;264;p20"/>
          <p:cNvGrpSpPr/>
          <p:nvPr/>
        </p:nvGrpSpPr>
        <p:grpSpPr>
          <a:xfrm>
            <a:off x="6801498" y="3435098"/>
            <a:ext cx="1629305" cy="1074903"/>
            <a:chOff x="6801498" y="3435098"/>
            <a:chExt cx="1629305" cy="1074903"/>
          </a:xfrm>
        </p:grpSpPr>
        <p:sp>
          <p:nvSpPr>
            <p:cNvPr id="265" name="Google Shape;265;p20"/>
            <p:cNvSpPr txBox="1"/>
            <p:nvPr/>
          </p:nvSpPr>
          <p:spPr>
            <a:xfrm>
              <a:off x="6801503" y="3435098"/>
              <a:ext cx="1629300" cy="27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accent2"/>
                  </a:solidFill>
                  <a:latin typeface="DM Serif Display"/>
                  <a:ea typeface="DM Serif Display"/>
                  <a:cs typeface="DM Serif Display"/>
                  <a:sym typeface="DM Serif Display"/>
                </a:rPr>
                <a:t>Advance</a:t>
              </a:r>
              <a:endParaRPr sz="2200">
                <a:solidFill>
                  <a:schemeClr val="accent2"/>
                </a:solidFill>
                <a:latin typeface="DM Serif Display"/>
                <a:ea typeface="DM Serif Display"/>
                <a:cs typeface="DM Serif Display"/>
                <a:sym typeface="DM Serif Display"/>
              </a:endParaRPr>
            </a:p>
          </p:txBody>
        </p:sp>
        <p:sp>
          <p:nvSpPr>
            <p:cNvPr id="266" name="Google Shape;266;p20"/>
            <p:cNvSpPr txBox="1"/>
            <p:nvPr/>
          </p:nvSpPr>
          <p:spPr>
            <a:xfrm>
              <a:off x="6801498" y="3709000"/>
              <a:ext cx="1629300" cy="8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2"/>
                  </a:solidFill>
                  <a:latin typeface="Open Sans"/>
                  <a:ea typeface="Open Sans"/>
                  <a:cs typeface="Open Sans"/>
                  <a:sym typeface="Open Sans"/>
                </a:rPr>
                <a:t>Pluto is considered a dwarf planet</a:t>
              </a:r>
              <a:endParaRPr>
                <a:solidFill>
                  <a:schemeClr val="accent2"/>
                </a:solidFill>
                <a:latin typeface="Open Sans"/>
                <a:ea typeface="Open Sans"/>
                <a:cs typeface="Open Sans"/>
                <a:sym typeface="Open Sans"/>
              </a:endParaRPr>
            </a:p>
          </p:txBody>
        </p:sp>
      </p:grpSp>
      <p:sp>
        <p:nvSpPr>
          <p:cNvPr id="267" name="Google Shape;267;p20"/>
          <p:cNvSpPr/>
          <p:nvPr/>
        </p:nvSpPr>
        <p:spPr>
          <a:xfrm>
            <a:off x="3443375" y="2621311"/>
            <a:ext cx="223500" cy="223500"/>
          </a:xfrm>
          <a:prstGeom prst="ellipse">
            <a:avLst/>
          </a:prstGeom>
          <a:gradFill>
            <a:gsLst>
              <a:gs pos="0">
                <a:srgbClr val="F59AFF"/>
              </a:gs>
              <a:gs pos="64000">
                <a:srgbClr val="F59AFF">
                  <a:alpha val="2745"/>
                </a:srgbClr>
              </a:gs>
              <a:gs pos="100000">
                <a:srgbClr val="F59A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68" name="Google Shape;268;p20"/>
          <p:cNvSpPr/>
          <p:nvPr/>
        </p:nvSpPr>
        <p:spPr>
          <a:xfrm>
            <a:off x="5473875" y="2923061"/>
            <a:ext cx="223500" cy="223500"/>
          </a:xfrm>
          <a:prstGeom prst="ellipse">
            <a:avLst/>
          </a:prstGeom>
          <a:gradFill>
            <a:gsLst>
              <a:gs pos="0">
                <a:srgbClr val="F59AFF"/>
              </a:gs>
              <a:gs pos="64000">
                <a:srgbClr val="F59AFF">
                  <a:alpha val="2745"/>
                </a:srgbClr>
              </a:gs>
              <a:gs pos="100000">
                <a:srgbClr val="F59A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69" name="Google Shape;269;p20"/>
          <p:cNvSpPr/>
          <p:nvPr/>
        </p:nvSpPr>
        <p:spPr>
          <a:xfrm>
            <a:off x="7504375" y="2621311"/>
            <a:ext cx="223500" cy="223500"/>
          </a:xfrm>
          <a:prstGeom prst="ellipse">
            <a:avLst/>
          </a:prstGeom>
          <a:gradFill>
            <a:gsLst>
              <a:gs pos="0">
                <a:srgbClr val="F59AFF"/>
              </a:gs>
              <a:gs pos="64000">
                <a:srgbClr val="F59AFF">
                  <a:alpha val="2745"/>
                </a:srgbClr>
              </a:gs>
              <a:gs pos="100000">
                <a:srgbClr val="F59A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cxnSp>
        <p:nvCxnSpPr>
          <p:cNvPr id="270" name="Google Shape;270;p20"/>
          <p:cNvCxnSpPr>
            <a:stCxn id="257" idx="2"/>
            <a:endCxn id="254" idx="0"/>
          </p:cNvCxnSpPr>
          <p:nvPr/>
        </p:nvCxnSpPr>
        <p:spPr>
          <a:xfrm>
            <a:off x="1524625" y="2318925"/>
            <a:ext cx="0" cy="604200"/>
          </a:xfrm>
          <a:prstGeom prst="straightConnector1">
            <a:avLst/>
          </a:prstGeom>
          <a:noFill/>
          <a:ln cap="flat" cmpd="sng" w="9525">
            <a:solidFill>
              <a:schemeClr val="accent2"/>
            </a:solidFill>
            <a:prstDash val="solid"/>
            <a:round/>
            <a:headEnd len="med" w="med" type="none"/>
            <a:tailEnd len="med" w="med" type="none"/>
          </a:ln>
        </p:spPr>
      </p:cxnSp>
      <p:cxnSp>
        <p:nvCxnSpPr>
          <p:cNvPr id="271" name="Google Shape;271;p20"/>
          <p:cNvCxnSpPr>
            <a:stCxn id="259" idx="0"/>
            <a:endCxn id="267" idx="4"/>
          </p:cNvCxnSpPr>
          <p:nvPr/>
        </p:nvCxnSpPr>
        <p:spPr>
          <a:xfrm rot="10800000">
            <a:off x="3555115" y="2844698"/>
            <a:ext cx="0" cy="590400"/>
          </a:xfrm>
          <a:prstGeom prst="straightConnector1">
            <a:avLst/>
          </a:prstGeom>
          <a:noFill/>
          <a:ln cap="flat" cmpd="sng" w="9525">
            <a:solidFill>
              <a:schemeClr val="accent2"/>
            </a:solidFill>
            <a:prstDash val="solid"/>
            <a:round/>
            <a:headEnd len="med" w="med" type="none"/>
            <a:tailEnd len="med" w="med" type="none"/>
          </a:ln>
        </p:spPr>
      </p:cxnSp>
      <p:cxnSp>
        <p:nvCxnSpPr>
          <p:cNvPr id="272" name="Google Shape;272;p20"/>
          <p:cNvCxnSpPr>
            <a:stCxn id="263" idx="2"/>
            <a:endCxn id="268" idx="0"/>
          </p:cNvCxnSpPr>
          <p:nvPr/>
        </p:nvCxnSpPr>
        <p:spPr>
          <a:xfrm>
            <a:off x="5585641" y="2332900"/>
            <a:ext cx="0" cy="590100"/>
          </a:xfrm>
          <a:prstGeom prst="straightConnector1">
            <a:avLst/>
          </a:prstGeom>
          <a:noFill/>
          <a:ln cap="flat" cmpd="sng" w="9525">
            <a:solidFill>
              <a:schemeClr val="accent2"/>
            </a:solidFill>
            <a:prstDash val="solid"/>
            <a:round/>
            <a:headEnd len="med" w="med" type="none"/>
            <a:tailEnd len="med" w="med" type="none"/>
          </a:ln>
        </p:spPr>
      </p:cxnSp>
      <p:cxnSp>
        <p:nvCxnSpPr>
          <p:cNvPr id="273" name="Google Shape;273;p20"/>
          <p:cNvCxnSpPr>
            <a:stCxn id="265" idx="0"/>
            <a:endCxn id="269" idx="4"/>
          </p:cNvCxnSpPr>
          <p:nvPr/>
        </p:nvCxnSpPr>
        <p:spPr>
          <a:xfrm rot="10800000">
            <a:off x="7616153" y="2844698"/>
            <a:ext cx="0" cy="590400"/>
          </a:xfrm>
          <a:prstGeom prst="straightConnector1">
            <a:avLst/>
          </a:prstGeom>
          <a:noFill/>
          <a:ln cap="flat" cmpd="sng" w="9525">
            <a:solidFill>
              <a:schemeClr val="accent2"/>
            </a:solidFill>
            <a:prstDash val="solid"/>
            <a:round/>
            <a:headEnd len="med" w="med" type="none"/>
            <a:tailEnd len="med" w="med" type="none"/>
          </a:ln>
        </p:spPr>
      </p:cxnSp>
      <p:sp>
        <p:nvSpPr>
          <p:cNvPr id="274" name="Google Shape;274;p20"/>
          <p:cNvSpPr/>
          <p:nvPr/>
        </p:nvSpPr>
        <p:spPr>
          <a:xfrm>
            <a:off x="7258974" y="1605785"/>
            <a:ext cx="714300" cy="7143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FFFFFF"/>
              </a:solidFill>
              <a:latin typeface="Fira Sans Extra Condensed"/>
              <a:ea typeface="Fira Sans Extra Condensed"/>
              <a:cs typeface="Fira Sans Extra Condensed"/>
              <a:sym typeface="Fira Sans Extra Condensed"/>
            </a:endParaRPr>
          </a:p>
        </p:txBody>
      </p:sp>
      <p:sp>
        <p:nvSpPr>
          <p:cNvPr id="275" name="Google Shape;275;p20"/>
          <p:cNvSpPr/>
          <p:nvPr/>
        </p:nvSpPr>
        <p:spPr>
          <a:xfrm>
            <a:off x="3197974" y="1605785"/>
            <a:ext cx="714300" cy="7143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FFFFFF"/>
              </a:solidFill>
              <a:latin typeface="Fira Sans Extra Condensed"/>
              <a:ea typeface="Fira Sans Extra Condensed"/>
              <a:cs typeface="Fira Sans Extra Condensed"/>
              <a:sym typeface="Fira Sans Extra Condensed"/>
            </a:endParaRPr>
          </a:p>
        </p:txBody>
      </p:sp>
      <p:sp>
        <p:nvSpPr>
          <p:cNvPr id="276" name="Google Shape;276;p20"/>
          <p:cNvSpPr/>
          <p:nvPr/>
        </p:nvSpPr>
        <p:spPr>
          <a:xfrm>
            <a:off x="1167474" y="3447835"/>
            <a:ext cx="714300" cy="7143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FFFFFF"/>
              </a:solidFill>
              <a:latin typeface="Fira Sans Extra Condensed"/>
              <a:ea typeface="Fira Sans Extra Condensed"/>
              <a:cs typeface="Fira Sans Extra Condensed"/>
              <a:sym typeface="Fira Sans Extra Condensed"/>
            </a:endParaRPr>
          </a:p>
        </p:txBody>
      </p:sp>
      <p:sp>
        <p:nvSpPr>
          <p:cNvPr id="277" name="Google Shape;277;p20"/>
          <p:cNvSpPr/>
          <p:nvPr/>
        </p:nvSpPr>
        <p:spPr>
          <a:xfrm>
            <a:off x="5228487" y="3447835"/>
            <a:ext cx="714300" cy="7143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FFFFFF"/>
              </a:solidFill>
              <a:latin typeface="Fira Sans Extra Condensed"/>
              <a:ea typeface="Fira Sans Extra Condensed"/>
              <a:cs typeface="Fira Sans Extra Condensed"/>
              <a:sym typeface="Fira Sans Extra Condensed"/>
            </a:endParaRPr>
          </a:p>
        </p:txBody>
      </p:sp>
      <p:cxnSp>
        <p:nvCxnSpPr>
          <p:cNvPr id="278" name="Google Shape;278;p20"/>
          <p:cNvCxnSpPr>
            <a:stCxn id="254" idx="4"/>
            <a:endCxn id="276" idx="0"/>
          </p:cNvCxnSpPr>
          <p:nvPr/>
        </p:nvCxnSpPr>
        <p:spPr>
          <a:xfrm>
            <a:off x="1524625" y="3146561"/>
            <a:ext cx="0" cy="301200"/>
          </a:xfrm>
          <a:prstGeom prst="straightConnector1">
            <a:avLst/>
          </a:prstGeom>
          <a:noFill/>
          <a:ln cap="flat" cmpd="sng" w="9525">
            <a:solidFill>
              <a:schemeClr val="accent2"/>
            </a:solidFill>
            <a:prstDash val="solid"/>
            <a:round/>
            <a:headEnd len="med" w="med" type="none"/>
            <a:tailEnd len="med" w="med" type="none"/>
          </a:ln>
        </p:spPr>
      </p:cxnSp>
      <p:cxnSp>
        <p:nvCxnSpPr>
          <p:cNvPr id="279" name="Google Shape;279;p20"/>
          <p:cNvCxnSpPr>
            <a:stCxn id="275" idx="4"/>
            <a:endCxn id="267" idx="0"/>
          </p:cNvCxnSpPr>
          <p:nvPr/>
        </p:nvCxnSpPr>
        <p:spPr>
          <a:xfrm>
            <a:off x="3555124" y="2320085"/>
            <a:ext cx="0" cy="301200"/>
          </a:xfrm>
          <a:prstGeom prst="straightConnector1">
            <a:avLst/>
          </a:prstGeom>
          <a:noFill/>
          <a:ln cap="flat" cmpd="sng" w="9525">
            <a:solidFill>
              <a:schemeClr val="accent2"/>
            </a:solidFill>
            <a:prstDash val="solid"/>
            <a:round/>
            <a:headEnd len="med" w="med" type="none"/>
            <a:tailEnd len="med" w="med" type="none"/>
          </a:ln>
        </p:spPr>
      </p:cxnSp>
      <p:cxnSp>
        <p:nvCxnSpPr>
          <p:cNvPr id="280" name="Google Shape;280;p20"/>
          <p:cNvCxnSpPr>
            <a:stCxn id="268" idx="4"/>
            <a:endCxn id="277" idx="0"/>
          </p:cNvCxnSpPr>
          <p:nvPr/>
        </p:nvCxnSpPr>
        <p:spPr>
          <a:xfrm>
            <a:off x="5585625" y="3146561"/>
            <a:ext cx="0" cy="301200"/>
          </a:xfrm>
          <a:prstGeom prst="straightConnector1">
            <a:avLst/>
          </a:prstGeom>
          <a:noFill/>
          <a:ln cap="flat" cmpd="sng" w="19050">
            <a:solidFill>
              <a:schemeClr val="accent2"/>
            </a:solidFill>
            <a:prstDash val="solid"/>
            <a:round/>
            <a:headEnd len="med" w="med" type="none"/>
            <a:tailEnd len="med" w="med" type="none"/>
          </a:ln>
        </p:spPr>
      </p:cxnSp>
      <p:cxnSp>
        <p:nvCxnSpPr>
          <p:cNvPr id="281" name="Google Shape;281;p20"/>
          <p:cNvCxnSpPr>
            <a:stCxn id="274" idx="4"/>
            <a:endCxn id="269" idx="0"/>
          </p:cNvCxnSpPr>
          <p:nvPr/>
        </p:nvCxnSpPr>
        <p:spPr>
          <a:xfrm>
            <a:off x="7616124" y="2320085"/>
            <a:ext cx="0" cy="301200"/>
          </a:xfrm>
          <a:prstGeom prst="straightConnector1">
            <a:avLst/>
          </a:prstGeom>
          <a:noFill/>
          <a:ln cap="flat" cmpd="sng" w="9525">
            <a:solidFill>
              <a:schemeClr val="accent2"/>
            </a:solidFill>
            <a:prstDash val="solid"/>
            <a:round/>
            <a:headEnd len="med" w="med" type="none"/>
            <a:tailEnd len="med" w="med" type="none"/>
          </a:ln>
        </p:spPr>
      </p:cxnSp>
      <p:cxnSp>
        <p:nvCxnSpPr>
          <p:cNvPr id="282" name="Google Shape;282;p20"/>
          <p:cNvCxnSpPr>
            <a:stCxn id="254" idx="6"/>
            <a:endCxn id="267" idx="2"/>
          </p:cNvCxnSpPr>
          <p:nvPr/>
        </p:nvCxnSpPr>
        <p:spPr>
          <a:xfrm flipH="1" rot="10800000">
            <a:off x="1636375" y="2733011"/>
            <a:ext cx="1806900" cy="301800"/>
          </a:xfrm>
          <a:prstGeom prst="bentConnector3">
            <a:avLst>
              <a:gd fmla="val 50003" name="adj1"/>
            </a:avLst>
          </a:prstGeom>
          <a:noFill/>
          <a:ln cap="flat" cmpd="sng" w="9525">
            <a:solidFill>
              <a:schemeClr val="accent2"/>
            </a:solidFill>
            <a:prstDash val="solid"/>
            <a:round/>
            <a:headEnd len="med" w="med" type="none"/>
            <a:tailEnd len="med" w="med" type="none"/>
          </a:ln>
        </p:spPr>
      </p:cxnSp>
      <p:cxnSp>
        <p:nvCxnSpPr>
          <p:cNvPr id="283" name="Google Shape;283;p20"/>
          <p:cNvCxnSpPr>
            <a:stCxn id="267" idx="6"/>
            <a:endCxn id="268" idx="2"/>
          </p:cNvCxnSpPr>
          <p:nvPr/>
        </p:nvCxnSpPr>
        <p:spPr>
          <a:xfrm>
            <a:off x="3666875" y="2733061"/>
            <a:ext cx="1806900" cy="301800"/>
          </a:xfrm>
          <a:prstGeom prst="bentConnector3">
            <a:avLst>
              <a:gd fmla="val 50003" name="adj1"/>
            </a:avLst>
          </a:prstGeom>
          <a:noFill/>
          <a:ln cap="flat" cmpd="sng" w="9525">
            <a:solidFill>
              <a:schemeClr val="accent2"/>
            </a:solidFill>
            <a:prstDash val="solid"/>
            <a:round/>
            <a:headEnd len="med" w="med" type="none"/>
            <a:tailEnd len="med" w="med" type="none"/>
          </a:ln>
        </p:spPr>
      </p:cxnSp>
      <p:cxnSp>
        <p:nvCxnSpPr>
          <p:cNvPr id="284" name="Google Shape;284;p20"/>
          <p:cNvCxnSpPr>
            <a:stCxn id="268" idx="6"/>
            <a:endCxn id="269" idx="2"/>
          </p:cNvCxnSpPr>
          <p:nvPr/>
        </p:nvCxnSpPr>
        <p:spPr>
          <a:xfrm flipH="1" rot="10800000">
            <a:off x="5697375" y="2733011"/>
            <a:ext cx="1806900" cy="301800"/>
          </a:xfrm>
          <a:prstGeom prst="bentConnector3">
            <a:avLst>
              <a:gd fmla="val 50003" name="adj1"/>
            </a:avLst>
          </a:prstGeom>
          <a:noFill/>
          <a:ln cap="flat" cmpd="sng" w="9525">
            <a:solidFill>
              <a:schemeClr val="accent2"/>
            </a:solidFill>
            <a:prstDash val="solid"/>
            <a:round/>
            <a:headEnd len="med" w="med" type="none"/>
            <a:tailEnd len="med" w="med" type="none"/>
          </a:ln>
        </p:spPr>
      </p:cxnSp>
      <p:grpSp>
        <p:nvGrpSpPr>
          <p:cNvPr id="285" name="Google Shape;285;p20"/>
          <p:cNvGrpSpPr/>
          <p:nvPr/>
        </p:nvGrpSpPr>
        <p:grpSpPr>
          <a:xfrm>
            <a:off x="1284744" y="3569075"/>
            <a:ext cx="479766" cy="471777"/>
            <a:chOff x="860940" y="2746477"/>
            <a:chExt cx="371883" cy="365691"/>
          </a:xfrm>
        </p:grpSpPr>
        <p:sp>
          <p:nvSpPr>
            <p:cNvPr id="286" name="Google Shape;286;p20"/>
            <p:cNvSpPr/>
            <p:nvPr/>
          </p:nvSpPr>
          <p:spPr>
            <a:xfrm>
              <a:off x="908191" y="3026302"/>
              <a:ext cx="30294" cy="28961"/>
            </a:xfrm>
            <a:custGeom>
              <a:rect b="b" l="l" r="r" t="t"/>
              <a:pathLst>
                <a:path extrusionOk="0" h="912" w="954">
                  <a:moveTo>
                    <a:pt x="763" y="1"/>
                  </a:moveTo>
                  <a:cubicBezTo>
                    <a:pt x="718" y="1"/>
                    <a:pt x="674" y="16"/>
                    <a:pt x="644" y="45"/>
                  </a:cubicBezTo>
                  <a:lnTo>
                    <a:pt x="60" y="629"/>
                  </a:lnTo>
                  <a:cubicBezTo>
                    <a:pt x="1" y="688"/>
                    <a:pt x="1" y="807"/>
                    <a:pt x="60" y="867"/>
                  </a:cubicBezTo>
                  <a:cubicBezTo>
                    <a:pt x="90" y="897"/>
                    <a:pt x="135" y="911"/>
                    <a:pt x="179" y="911"/>
                  </a:cubicBezTo>
                  <a:cubicBezTo>
                    <a:pt x="224" y="911"/>
                    <a:pt x="269" y="897"/>
                    <a:pt x="299" y="867"/>
                  </a:cubicBezTo>
                  <a:lnTo>
                    <a:pt x="882" y="283"/>
                  </a:lnTo>
                  <a:cubicBezTo>
                    <a:pt x="953" y="224"/>
                    <a:pt x="953" y="105"/>
                    <a:pt x="882" y="45"/>
                  </a:cubicBezTo>
                  <a:cubicBezTo>
                    <a:pt x="852" y="16"/>
                    <a:pt x="807" y="1"/>
                    <a:pt x="76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0"/>
            <p:cNvSpPr/>
            <p:nvPr/>
          </p:nvSpPr>
          <p:spPr>
            <a:xfrm>
              <a:off x="943757" y="3061836"/>
              <a:ext cx="30263" cy="28961"/>
            </a:xfrm>
            <a:custGeom>
              <a:rect b="b" l="l" r="r" t="t"/>
              <a:pathLst>
                <a:path extrusionOk="0" h="912" w="953">
                  <a:moveTo>
                    <a:pt x="762" y="1"/>
                  </a:moveTo>
                  <a:cubicBezTo>
                    <a:pt x="717" y="1"/>
                    <a:pt x="673" y="16"/>
                    <a:pt x="643" y="46"/>
                  </a:cubicBezTo>
                  <a:lnTo>
                    <a:pt x="60" y="629"/>
                  </a:lnTo>
                  <a:cubicBezTo>
                    <a:pt x="0" y="688"/>
                    <a:pt x="0" y="807"/>
                    <a:pt x="60" y="867"/>
                  </a:cubicBezTo>
                  <a:cubicBezTo>
                    <a:pt x="89" y="897"/>
                    <a:pt x="134" y="912"/>
                    <a:pt x="179" y="912"/>
                  </a:cubicBezTo>
                  <a:cubicBezTo>
                    <a:pt x="223" y="912"/>
                    <a:pt x="268" y="897"/>
                    <a:pt x="298" y="867"/>
                  </a:cubicBezTo>
                  <a:lnTo>
                    <a:pt x="881" y="284"/>
                  </a:lnTo>
                  <a:cubicBezTo>
                    <a:pt x="953" y="224"/>
                    <a:pt x="953" y="105"/>
                    <a:pt x="881" y="46"/>
                  </a:cubicBezTo>
                  <a:cubicBezTo>
                    <a:pt x="851" y="16"/>
                    <a:pt x="807" y="1"/>
                    <a:pt x="76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0"/>
            <p:cNvSpPr/>
            <p:nvPr/>
          </p:nvSpPr>
          <p:spPr>
            <a:xfrm>
              <a:off x="926355" y="3044085"/>
              <a:ext cx="29881" cy="28579"/>
            </a:xfrm>
            <a:custGeom>
              <a:rect b="b" l="l" r="r" t="t"/>
              <a:pathLst>
                <a:path extrusionOk="0" h="900" w="941">
                  <a:moveTo>
                    <a:pt x="762" y="0"/>
                  </a:moveTo>
                  <a:cubicBezTo>
                    <a:pt x="718" y="0"/>
                    <a:pt x="673" y="15"/>
                    <a:pt x="643" y="45"/>
                  </a:cubicBezTo>
                  <a:lnTo>
                    <a:pt x="60" y="616"/>
                  </a:lnTo>
                  <a:cubicBezTo>
                    <a:pt x="0" y="676"/>
                    <a:pt x="0" y="795"/>
                    <a:pt x="60" y="855"/>
                  </a:cubicBezTo>
                  <a:cubicBezTo>
                    <a:pt x="90" y="884"/>
                    <a:pt x="134" y="899"/>
                    <a:pt x="179" y="899"/>
                  </a:cubicBezTo>
                  <a:cubicBezTo>
                    <a:pt x="224" y="899"/>
                    <a:pt x="268" y="884"/>
                    <a:pt x="298" y="855"/>
                  </a:cubicBezTo>
                  <a:lnTo>
                    <a:pt x="881" y="283"/>
                  </a:lnTo>
                  <a:cubicBezTo>
                    <a:pt x="941" y="224"/>
                    <a:pt x="941" y="116"/>
                    <a:pt x="881" y="45"/>
                  </a:cubicBezTo>
                  <a:cubicBezTo>
                    <a:pt x="852" y="15"/>
                    <a:pt x="807" y="0"/>
                    <a:pt x="7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0"/>
            <p:cNvSpPr/>
            <p:nvPr/>
          </p:nvSpPr>
          <p:spPr>
            <a:xfrm>
              <a:off x="860940" y="2746477"/>
              <a:ext cx="371883" cy="365691"/>
            </a:xfrm>
            <a:custGeom>
              <a:rect b="b" l="l" r="r" t="t"/>
              <a:pathLst>
                <a:path extrusionOk="0" h="11516" w="11711">
                  <a:moveTo>
                    <a:pt x="11312" y="344"/>
                  </a:moveTo>
                  <a:lnTo>
                    <a:pt x="10835" y="1987"/>
                  </a:lnTo>
                  <a:lnTo>
                    <a:pt x="9680" y="821"/>
                  </a:lnTo>
                  <a:lnTo>
                    <a:pt x="11312" y="344"/>
                  </a:lnTo>
                  <a:close/>
                  <a:moveTo>
                    <a:pt x="4882" y="3821"/>
                  </a:moveTo>
                  <a:lnTo>
                    <a:pt x="2822" y="5881"/>
                  </a:lnTo>
                  <a:lnTo>
                    <a:pt x="477" y="5690"/>
                  </a:lnTo>
                  <a:cubicBezTo>
                    <a:pt x="453" y="5690"/>
                    <a:pt x="429" y="5643"/>
                    <a:pt x="465" y="5631"/>
                  </a:cubicBezTo>
                  <a:cubicBezTo>
                    <a:pt x="1477" y="4619"/>
                    <a:pt x="2822" y="4000"/>
                    <a:pt x="4227" y="3881"/>
                  </a:cubicBezTo>
                  <a:lnTo>
                    <a:pt x="4882" y="3821"/>
                  </a:lnTo>
                  <a:close/>
                  <a:moveTo>
                    <a:pt x="2894" y="6297"/>
                  </a:moveTo>
                  <a:lnTo>
                    <a:pt x="3811" y="7226"/>
                  </a:lnTo>
                  <a:lnTo>
                    <a:pt x="3477" y="7571"/>
                  </a:lnTo>
                  <a:lnTo>
                    <a:pt x="2549" y="6643"/>
                  </a:lnTo>
                  <a:lnTo>
                    <a:pt x="2894" y="6297"/>
                  </a:lnTo>
                  <a:close/>
                  <a:moveTo>
                    <a:pt x="2727" y="7333"/>
                  </a:moveTo>
                  <a:lnTo>
                    <a:pt x="3203" y="7810"/>
                  </a:lnTo>
                  <a:lnTo>
                    <a:pt x="2799" y="8226"/>
                  </a:lnTo>
                  <a:cubicBezTo>
                    <a:pt x="2787" y="8238"/>
                    <a:pt x="2763" y="8262"/>
                    <a:pt x="2739" y="8298"/>
                  </a:cubicBezTo>
                  <a:lnTo>
                    <a:pt x="2310" y="7869"/>
                  </a:lnTo>
                  <a:cubicBezTo>
                    <a:pt x="2287" y="7833"/>
                    <a:pt x="2287" y="7774"/>
                    <a:pt x="2310" y="7750"/>
                  </a:cubicBezTo>
                  <a:lnTo>
                    <a:pt x="2727" y="7333"/>
                  </a:lnTo>
                  <a:close/>
                  <a:moveTo>
                    <a:pt x="9311" y="916"/>
                  </a:moveTo>
                  <a:lnTo>
                    <a:pt x="10740" y="2345"/>
                  </a:lnTo>
                  <a:lnTo>
                    <a:pt x="10299" y="3821"/>
                  </a:lnTo>
                  <a:lnTo>
                    <a:pt x="5597" y="8524"/>
                  </a:lnTo>
                  <a:lnTo>
                    <a:pt x="4680" y="7595"/>
                  </a:lnTo>
                  <a:lnTo>
                    <a:pt x="6823" y="5452"/>
                  </a:lnTo>
                  <a:cubicBezTo>
                    <a:pt x="6966" y="5309"/>
                    <a:pt x="7001" y="5035"/>
                    <a:pt x="6811" y="4833"/>
                  </a:cubicBezTo>
                  <a:cubicBezTo>
                    <a:pt x="6728" y="4750"/>
                    <a:pt x="6617" y="4708"/>
                    <a:pt x="6506" y="4708"/>
                  </a:cubicBezTo>
                  <a:cubicBezTo>
                    <a:pt x="6394" y="4708"/>
                    <a:pt x="6281" y="4750"/>
                    <a:pt x="6192" y="4833"/>
                  </a:cubicBezTo>
                  <a:lnTo>
                    <a:pt x="4049" y="6976"/>
                  </a:lnTo>
                  <a:lnTo>
                    <a:pt x="3132" y="6047"/>
                  </a:lnTo>
                  <a:lnTo>
                    <a:pt x="7835" y="1344"/>
                  </a:lnTo>
                  <a:lnTo>
                    <a:pt x="9311" y="916"/>
                  </a:lnTo>
                  <a:close/>
                  <a:moveTo>
                    <a:pt x="6495" y="5047"/>
                  </a:moveTo>
                  <a:cubicBezTo>
                    <a:pt x="6522" y="5047"/>
                    <a:pt x="6549" y="5059"/>
                    <a:pt x="6573" y="5083"/>
                  </a:cubicBezTo>
                  <a:cubicBezTo>
                    <a:pt x="6609" y="5131"/>
                    <a:pt x="6609" y="5178"/>
                    <a:pt x="6573" y="5226"/>
                  </a:cubicBezTo>
                  <a:lnTo>
                    <a:pt x="4311" y="7488"/>
                  </a:lnTo>
                  <a:lnTo>
                    <a:pt x="3203" y="8595"/>
                  </a:lnTo>
                  <a:cubicBezTo>
                    <a:pt x="3180" y="8619"/>
                    <a:pt x="3153" y="8631"/>
                    <a:pt x="3127" y="8631"/>
                  </a:cubicBezTo>
                  <a:cubicBezTo>
                    <a:pt x="3102" y="8631"/>
                    <a:pt x="3078" y="8619"/>
                    <a:pt x="3060" y="8595"/>
                  </a:cubicBezTo>
                  <a:cubicBezTo>
                    <a:pt x="3013" y="8548"/>
                    <a:pt x="3013" y="8488"/>
                    <a:pt x="3060" y="8441"/>
                  </a:cubicBezTo>
                  <a:lnTo>
                    <a:pt x="6418" y="5083"/>
                  </a:lnTo>
                  <a:cubicBezTo>
                    <a:pt x="6442" y="5059"/>
                    <a:pt x="6469" y="5047"/>
                    <a:pt x="6495" y="5047"/>
                  </a:cubicBezTo>
                  <a:close/>
                  <a:moveTo>
                    <a:pt x="4430" y="7857"/>
                  </a:moveTo>
                  <a:lnTo>
                    <a:pt x="5346" y="8786"/>
                  </a:lnTo>
                  <a:lnTo>
                    <a:pt x="5001" y="9119"/>
                  </a:lnTo>
                  <a:lnTo>
                    <a:pt x="4989" y="9119"/>
                  </a:lnTo>
                  <a:lnTo>
                    <a:pt x="4084" y="8202"/>
                  </a:lnTo>
                  <a:lnTo>
                    <a:pt x="4430" y="7857"/>
                  </a:lnTo>
                  <a:close/>
                  <a:moveTo>
                    <a:pt x="3846" y="8429"/>
                  </a:moveTo>
                  <a:lnTo>
                    <a:pt x="4323" y="8905"/>
                  </a:lnTo>
                  <a:lnTo>
                    <a:pt x="3906" y="9322"/>
                  </a:lnTo>
                  <a:cubicBezTo>
                    <a:pt x="3894" y="9334"/>
                    <a:pt x="3858" y="9357"/>
                    <a:pt x="3846" y="9357"/>
                  </a:cubicBezTo>
                  <a:cubicBezTo>
                    <a:pt x="3834" y="9357"/>
                    <a:pt x="3811" y="9357"/>
                    <a:pt x="3787" y="9322"/>
                  </a:cubicBezTo>
                  <a:lnTo>
                    <a:pt x="3358" y="8905"/>
                  </a:lnTo>
                  <a:cubicBezTo>
                    <a:pt x="3382" y="8893"/>
                    <a:pt x="3394" y="8881"/>
                    <a:pt x="3430" y="8845"/>
                  </a:cubicBezTo>
                  <a:lnTo>
                    <a:pt x="3846" y="8429"/>
                  </a:lnTo>
                  <a:close/>
                  <a:moveTo>
                    <a:pt x="11322" y="1"/>
                  </a:moveTo>
                  <a:cubicBezTo>
                    <a:pt x="11295" y="1"/>
                    <a:pt x="11267" y="4"/>
                    <a:pt x="11240" y="11"/>
                  </a:cubicBezTo>
                  <a:cubicBezTo>
                    <a:pt x="10514" y="213"/>
                    <a:pt x="8394" y="844"/>
                    <a:pt x="7704" y="1035"/>
                  </a:cubicBezTo>
                  <a:cubicBezTo>
                    <a:pt x="7668" y="1047"/>
                    <a:pt x="7656" y="1059"/>
                    <a:pt x="7621" y="1083"/>
                  </a:cubicBezTo>
                  <a:lnTo>
                    <a:pt x="5263" y="3440"/>
                  </a:lnTo>
                  <a:lnTo>
                    <a:pt x="4203" y="3535"/>
                  </a:lnTo>
                  <a:cubicBezTo>
                    <a:pt x="2703" y="3654"/>
                    <a:pt x="1286" y="4321"/>
                    <a:pt x="227" y="5381"/>
                  </a:cubicBezTo>
                  <a:cubicBezTo>
                    <a:pt x="1" y="5595"/>
                    <a:pt x="143" y="5988"/>
                    <a:pt x="465" y="6024"/>
                  </a:cubicBezTo>
                  <a:lnTo>
                    <a:pt x="2525" y="6190"/>
                  </a:lnTo>
                  <a:lnTo>
                    <a:pt x="2310" y="6405"/>
                  </a:lnTo>
                  <a:cubicBezTo>
                    <a:pt x="2179" y="6536"/>
                    <a:pt x="2179" y="6750"/>
                    <a:pt x="2310" y="6881"/>
                  </a:cubicBezTo>
                  <a:lnTo>
                    <a:pt x="2525" y="7083"/>
                  </a:lnTo>
                  <a:lnTo>
                    <a:pt x="2108" y="7500"/>
                  </a:lnTo>
                  <a:cubicBezTo>
                    <a:pt x="1941" y="7667"/>
                    <a:pt x="1941" y="7941"/>
                    <a:pt x="2108" y="8095"/>
                  </a:cubicBezTo>
                  <a:lnTo>
                    <a:pt x="3561" y="9560"/>
                  </a:lnTo>
                  <a:cubicBezTo>
                    <a:pt x="3644" y="9643"/>
                    <a:pt x="3751" y="9685"/>
                    <a:pt x="3858" y="9685"/>
                  </a:cubicBezTo>
                  <a:cubicBezTo>
                    <a:pt x="3965" y="9685"/>
                    <a:pt x="4073" y="9643"/>
                    <a:pt x="4156" y="9560"/>
                  </a:cubicBezTo>
                  <a:lnTo>
                    <a:pt x="4573" y="9143"/>
                  </a:lnTo>
                  <a:lnTo>
                    <a:pt x="4763" y="9334"/>
                  </a:lnTo>
                  <a:cubicBezTo>
                    <a:pt x="4835" y="9399"/>
                    <a:pt x="4924" y="9432"/>
                    <a:pt x="5015" y="9432"/>
                  </a:cubicBezTo>
                  <a:cubicBezTo>
                    <a:pt x="5105" y="9432"/>
                    <a:pt x="5198" y="9399"/>
                    <a:pt x="5275" y="9334"/>
                  </a:cubicBezTo>
                  <a:lnTo>
                    <a:pt x="5477" y="9131"/>
                  </a:lnTo>
                  <a:lnTo>
                    <a:pt x="5656" y="11179"/>
                  </a:lnTo>
                  <a:cubicBezTo>
                    <a:pt x="5680" y="11334"/>
                    <a:pt x="5763" y="11453"/>
                    <a:pt x="5894" y="11500"/>
                  </a:cubicBezTo>
                  <a:cubicBezTo>
                    <a:pt x="5935" y="11511"/>
                    <a:pt x="5975" y="11516"/>
                    <a:pt x="6015" y="11516"/>
                  </a:cubicBezTo>
                  <a:cubicBezTo>
                    <a:pt x="6115" y="11516"/>
                    <a:pt x="6210" y="11482"/>
                    <a:pt x="6287" y="11405"/>
                  </a:cubicBezTo>
                  <a:cubicBezTo>
                    <a:pt x="6942" y="10750"/>
                    <a:pt x="7430" y="9977"/>
                    <a:pt x="7763" y="9119"/>
                  </a:cubicBezTo>
                  <a:cubicBezTo>
                    <a:pt x="7787" y="9024"/>
                    <a:pt x="7740" y="8941"/>
                    <a:pt x="7656" y="8893"/>
                  </a:cubicBezTo>
                  <a:cubicBezTo>
                    <a:pt x="7635" y="8885"/>
                    <a:pt x="7614" y="8881"/>
                    <a:pt x="7594" y="8881"/>
                  </a:cubicBezTo>
                  <a:cubicBezTo>
                    <a:pt x="7525" y="8881"/>
                    <a:pt x="7467" y="8926"/>
                    <a:pt x="7430" y="9000"/>
                  </a:cubicBezTo>
                  <a:cubicBezTo>
                    <a:pt x="7132" y="9810"/>
                    <a:pt x="6656" y="10560"/>
                    <a:pt x="6037" y="11167"/>
                  </a:cubicBezTo>
                  <a:cubicBezTo>
                    <a:pt x="6027" y="11172"/>
                    <a:pt x="6015" y="11175"/>
                    <a:pt x="6005" y="11175"/>
                  </a:cubicBezTo>
                  <a:cubicBezTo>
                    <a:pt x="5990" y="11175"/>
                    <a:pt x="5978" y="11169"/>
                    <a:pt x="5978" y="11155"/>
                  </a:cubicBezTo>
                  <a:lnTo>
                    <a:pt x="5763" y="8822"/>
                  </a:lnTo>
                  <a:lnTo>
                    <a:pt x="7835" y="6750"/>
                  </a:lnTo>
                  <a:lnTo>
                    <a:pt x="7835" y="6750"/>
                  </a:lnTo>
                  <a:cubicBezTo>
                    <a:pt x="7763" y="7583"/>
                    <a:pt x="7740" y="7810"/>
                    <a:pt x="7656" y="8238"/>
                  </a:cubicBezTo>
                  <a:cubicBezTo>
                    <a:pt x="7644" y="8322"/>
                    <a:pt x="7680" y="8417"/>
                    <a:pt x="7787" y="8441"/>
                  </a:cubicBezTo>
                  <a:cubicBezTo>
                    <a:pt x="7803" y="8445"/>
                    <a:pt x="7819" y="8447"/>
                    <a:pt x="7834" y="8447"/>
                  </a:cubicBezTo>
                  <a:cubicBezTo>
                    <a:pt x="7909" y="8447"/>
                    <a:pt x="7972" y="8399"/>
                    <a:pt x="8002" y="8310"/>
                  </a:cubicBezTo>
                  <a:cubicBezTo>
                    <a:pt x="8121" y="7786"/>
                    <a:pt x="8121" y="7548"/>
                    <a:pt x="8216" y="6393"/>
                  </a:cubicBezTo>
                  <a:lnTo>
                    <a:pt x="10585" y="4023"/>
                  </a:lnTo>
                  <a:cubicBezTo>
                    <a:pt x="10597" y="4011"/>
                    <a:pt x="10621" y="3976"/>
                    <a:pt x="10633" y="3952"/>
                  </a:cubicBezTo>
                  <a:lnTo>
                    <a:pt x="11109" y="2345"/>
                  </a:lnTo>
                  <a:lnTo>
                    <a:pt x="11669" y="404"/>
                  </a:lnTo>
                  <a:cubicBezTo>
                    <a:pt x="11711" y="193"/>
                    <a:pt x="11529" y="1"/>
                    <a:pt x="113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0"/>
            <p:cNvSpPr/>
            <p:nvPr/>
          </p:nvSpPr>
          <p:spPr>
            <a:xfrm>
              <a:off x="1070396" y="2832057"/>
              <a:ext cx="90406" cy="69035"/>
            </a:xfrm>
            <a:custGeom>
              <a:rect b="b" l="l" r="r" t="t"/>
              <a:pathLst>
                <a:path extrusionOk="0" h="2174" w="2847">
                  <a:moveTo>
                    <a:pt x="1730" y="0"/>
                  </a:moveTo>
                  <a:cubicBezTo>
                    <a:pt x="1668" y="0"/>
                    <a:pt x="1610" y="44"/>
                    <a:pt x="1584" y="114"/>
                  </a:cubicBezTo>
                  <a:cubicBezTo>
                    <a:pt x="1537" y="197"/>
                    <a:pt x="1584" y="293"/>
                    <a:pt x="1668" y="328"/>
                  </a:cubicBezTo>
                  <a:cubicBezTo>
                    <a:pt x="2179" y="554"/>
                    <a:pt x="2299" y="1221"/>
                    <a:pt x="1906" y="1614"/>
                  </a:cubicBezTo>
                  <a:cubicBezTo>
                    <a:pt x="1751" y="1769"/>
                    <a:pt x="1551" y="1846"/>
                    <a:pt x="1350" y="1846"/>
                  </a:cubicBezTo>
                  <a:cubicBezTo>
                    <a:pt x="1150" y="1846"/>
                    <a:pt x="947" y="1769"/>
                    <a:pt x="786" y="1614"/>
                  </a:cubicBezTo>
                  <a:cubicBezTo>
                    <a:pt x="405" y="1221"/>
                    <a:pt x="525" y="566"/>
                    <a:pt x="1025" y="328"/>
                  </a:cubicBezTo>
                  <a:cubicBezTo>
                    <a:pt x="1120" y="293"/>
                    <a:pt x="1144" y="197"/>
                    <a:pt x="1120" y="114"/>
                  </a:cubicBezTo>
                  <a:cubicBezTo>
                    <a:pt x="1083" y="41"/>
                    <a:pt x="1019" y="10"/>
                    <a:pt x="954" y="10"/>
                  </a:cubicBezTo>
                  <a:cubicBezTo>
                    <a:pt x="934" y="10"/>
                    <a:pt x="913" y="13"/>
                    <a:pt x="894" y="19"/>
                  </a:cubicBezTo>
                  <a:cubicBezTo>
                    <a:pt x="179" y="352"/>
                    <a:pt x="1" y="1281"/>
                    <a:pt x="572" y="1852"/>
                  </a:cubicBezTo>
                  <a:cubicBezTo>
                    <a:pt x="786" y="2078"/>
                    <a:pt x="1072" y="2174"/>
                    <a:pt x="1370" y="2174"/>
                  </a:cubicBezTo>
                  <a:cubicBezTo>
                    <a:pt x="2334" y="2162"/>
                    <a:pt x="2846" y="947"/>
                    <a:pt x="2132" y="245"/>
                  </a:cubicBezTo>
                  <a:cubicBezTo>
                    <a:pt x="2037" y="150"/>
                    <a:pt x="1918" y="66"/>
                    <a:pt x="1798" y="19"/>
                  </a:cubicBezTo>
                  <a:cubicBezTo>
                    <a:pt x="1776" y="6"/>
                    <a:pt x="1753" y="0"/>
                    <a:pt x="17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1" name="Google Shape;291;p20"/>
          <p:cNvGrpSpPr/>
          <p:nvPr/>
        </p:nvGrpSpPr>
        <p:grpSpPr>
          <a:xfrm>
            <a:off x="5340261" y="3570741"/>
            <a:ext cx="490745" cy="468459"/>
            <a:chOff x="4126815" y="2760704"/>
            <a:chExt cx="380393" cy="363118"/>
          </a:xfrm>
        </p:grpSpPr>
        <p:sp>
          <p:nvSpPr>
            <p:cNvPr id="292" name="Google Shape;292;p20"/>
            <p:cNvSpPr/>
            <p:nvPr/>
          </p:nvSpPr>
          <p:spPr>
            <a:xfrm>
              <a:off x="4219825" y="2822435"/>
              <a:ext cx="103267" cy="29056"/>
            </a:xfrm>
            <a:custGeom>
              <a:rect b="b" l="l" r="r" t="t"/>
              <a:pathLst>
                <a:path extrusionOk="0" h="915" w="3252">
                  <a:moveTo>
                    <a:pt x="1620" y="0"/>
                  </a:moveTo>
                  <a:cubicBezTo>
                    <a:pt x="1025" y="0"/>
                    <a:pt x="477" y="215"/>
                    <a:pt x="60" y="631"/>
                  </a:cubicBezTo>
                  <a:cubicBezTo>
                    <a:pt x="1" y="691"/>
                    <a:pt x="1" y="810"/>
                    <a:pt x="60" y="869"/>
                  </a:cubicBezTo>
                  <a:cubicBezTo>
                    <a:pt x="90" y="899"/>
                    <a:pt x="132" y="914"/>
                    <a:pt x="175" y="914"/>
                  </a:cubicBezTo>
                  <a:cubicBezTo>
                    <a:pt x="218" y="914"/>
                    <a:pt x="263" y="899"/>
                    <a:pt x="298" y="869"/>
                  </a:cubicBezTo>
                  <a:cubicBezTo>
                    <a:pt x="656" y="512"/>
                    <a:pt x="1120" y="322"/>
                    <a:pt x="1620" y="322"/>
                  </a:cubicBezTo>
                  <a:cubicBezTo>
                    <a:pt x="2132" y="322"/>
                    <a:pt x="2596" y="512"/>
                    <a:pt x="2953" y="869"/>
                  </a:cubicBezTo>
                  <a:cubicBezTo>
                    <a:pt x="2983" y="899"/>
                    <a:pt x="3028" y="914"/>
                    <a:pt x="3073" y="914"/>
                  </a:cubicBezTo>
                  <a:cubicBezTo>
                    <a:pt x="3117" y="914"/>
                    <a:pt x="3162" y="899"/>
                    <a:pt x="3192" y="869"/>
                  </a:cubicBezTo>
                  <a:cubicBezTo>
                    <a:pt x="3251" y="810"/>
                    <a:pt x="3251" y="691"/>
                    <a:pt x="3192" y="631"/>
                  </a:cubicBezTo>
                  <a:cubicBezTo>
                    <a:pt x="2775" y="215"/>
                    <a:pt x="2215" y="0"/>
                    <a:pt x="16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0"/>
            <p:cNvSpPr/>
            <p:nvPr/>
          </p:nvSpPr>
          <p:spPr>
            <a:xfrm>
              <a:off x="4126815" y="2760704"/>
              <a:ext cx="380393" cy="363118"/>
            </a:xfrm>
            <a:custGeom>
              <a:rect b="b" l="l" r="r" t="t"/>
              <a:pathLst>
                <a:path extrusionOk="0" h="11435" w="11979">
                  <a:moveTo>
                    <a:pt x="7621" y="6921"/>
                  </a:moveTo>
                  <a:lnTo>
                    <a:pt x="8061" y="7373"/>
                  </a:lnTo>
                  <a:lnTo>
                    <a:pt x="7787" y="7659"/>
                  </a:lnTo>
                  <a:lnTo>
                    <a:pt x="7335" y="7207"/>
                  </a:lnTo>
                  <a:cubicBezTo>
                    <a:pt x="7442" y="7123"/>
                    <a:pt x="7526" y="7016"/>
                    <a:pt x="7621" y="6921"/>
                  </a:cubicBezTo>
                  <a:close/>
                  <a:moveTo>
                    <a:pt x="4552" y="328"/>
                  </a:moveTo>
                  <a:cubicBezTo>
                    <a:pt x="5525" y="328"/>
                    <a:pt x="6496" y="700"/>
                    <a:pt x="7228" y="1444"/>
                  </a:cubicBezTo>
                  <a:cubicBezTo>
                    <a:pt x="8645" y="2861"/>
                    <a:pt x="8704" y="5076"/>
                    <a:pt x="7466" y="6564"/>
                  </a:cubicBezTo>
                  <a:cubicBezTo>
                    <a:pt x="7311" y="6766"/>
                    <a:pt x="7156" y="6909"/>
                    <a:pt x="6978" y="7064"/>
                  </a:cubicBezTo>
                  <a:cubicBezTo>
                    <a:pt x="6279" y="7651"/>
                    <a:pt x="5417" y="7944"/>
                    <a:pt x="4554" y="7944"/>
                  </a:cubicBezTo>
                  <a:cubicBezTo>
                    <a:pt x="3579" y="7944"/>
                    <a:pt x="2603" y="7571"/>
                    <a:pt x="1858" y="6826"/>
                  </a:cubicBezTo>
                  <a:cubicBezTo>
                    <a:pt x="370" y="5338"/>
                    <a:pt x="370" y="2921"/>
                    <a:pt x="1858" y="1444"/>
                  </a:cubicBezTo>
                  <a:cubicBezTo>
                    <a:pt x="2602" y="700"/>
                    <a:pt x="3579" y="328"/>
                    <a:pt x="4552" y="328"/>
                  </a:cubicBezTo>
                  <a:close/>
                  <a:moveTo>
                    <a:pt x="8518" y="7440"/>
                  </a:moveTo>
                  <a:cubicBezTo>
                    <a:pt x="8550" y="7440"/>
                    <a:pt x="8580" y="7453"/>
                    <a:pt x="8597" y="7481"/>
                  </a:cubicBezTo>
                  <a:lnTo>
                    <a:pt x="9061" y="7897"/>
                  </a:lnTo>
                  <a:lnTo>
                    <a:pt x="8276" y="8683"/>
                  </a:lnTo>
                  <a:lnTo>
                    <a:pt x="7883" y="8195"/>
                  </a:lnTo>
                  <a:cubicBezTo>
                    <a:pt x="7847" y="8135"/>
                    <a:pt x="7847" y="8052"/>
                    <a:pt x="7883" y="8016"/>
                  </a:cubicBezTo>
                  <a:lnTo>
                    <a:pt x="8418" y="7481"/>
                  </a:lnTo>
                  <a:cubicBezTo>
                    <a:pt x="8444" y="7456"/>
                    <a:pt x="8482" y="7440"/>
                    <a:pt x="8518" y="7440"/>
                  </a:cubicBezTo>
                  <a:close/>
                  <a:moveTo>
                    <a:pt x="9335" y="8100"/>
                  </a:moveTo>
                  <a:lnTo>
                    <a:pt x="11252" y="9779"/>
                  </a:lnTo>
                  <a:cubicBezTo>
                    <a:pt x="11574" y="10064"/>
                    <a:pt x="11597" y="10576"/>
                    <a:pt x="11276" y="10886"/>
                  </a:cubicBezTo>
                  <a:cubicBezTo>
                    <a:pt x="11128" y="11033"/>
                    <a:pt x="10940" y="11105"/>
                    <a:pt x="10752" y="11105"/>
                  </a:cubicBezTo>
                  <a:cubicBezTo>
                    <a:pt x="10544" y="11105"/>
                    <a:pt x="10336" y="11018"/>
                    <a:pt x="10181" y="10850"/>
                  </a:cubicBezTo>
                  <a:lnTo>
                    <a:pt x="8514" y="8921"/>
                  </a:lnTo>
                  <a:lnTo>
                    <a:pt x="9335" y="8100"/>
                  </a:lnTo>
                  <a:close/>
                  <a:moveTo>
                    <a:pt x="4543" y="1"/>
                  </a:moveTo>
                  <a:cubicBezTo>
                    <a:pt x="3483" y="1"/>
                    <a:pt x="2424" y="402"/>
                    <a:pt x="1620" y="1206"/>
                  </a:cubicBezTo>
                  <a:cubicBezTo>
                    <a:pt x="1" y="2837"/>
                    <a:pt x="1" y="5457"/>
                    <a:pt x="1620" y="7064"/>
                  </a:cubicBezTo>
                  <a:cubicBezTo>
                    <a:pt x="2431" y="7875"/>
                    <a:pt x="3489" y="8272"/>
                    <a:pt x="4543" y="8272"/>
                  </a:cubicBezTo>
                  <a:cubicBezTo>
                    <a:pt x="5440" y="8272"/>
                    <a:pt x="6334" y="7985"/>
                    <a:pt x="7073" y="7421"/>
                  </a:cubicBezTo>
                  <a:lnTo>
                    <a:pt x="7561" y="7909"/>
                  </a:lnTo>
                  <a:cubicBezTo>
                    <a:pt x="7490" y="8076"/>
                    <a:pt x="7502" y="8278"/>
                    <a:pt x="7633" y="8409"/>
                  </a:cubicBezTo>
                  <a:lnTo>
                    <a:pt x="9954" y="11064"/>
                  </a:lnTo>
                  <a:cubicBezTo>
                    <a:pt x="10171" y="11312"/>
                    <a:pt x="10471" y="11434"/>
                    <a:pt x="10771" y="11434"/>
                  </a:cubicBezTo>
                  <a:cubicBezTo>
                    <a:pt x="11049" y="11434"/>
                    <a:pt x="11326" y="11330"/>
                    <a:pt x="11538" y="11124"/>
                  </a:cubicBezTo>
                  <a:cubicBezTo>
                    <a:pt x="11978" y="10671"/>
                    <a:pt x="11955" y="9945"/>
                    <a:pt x="11478" y="9540"/>
                  </a:cubicBezTo>
                  <a:lnTo>
                    <a:pt x="8823" y="7219"/>
                  </a:lnTo>
                  <a:cubicBezTo>
                    <a:pt x="8737" y="7139"/>
                    <a:pt x="8629" y="7104"/>
                    <a:pt x="8522" y="7104"/>
                  </a:cubicBezTo>
                  <a:cubicBezTo>
                    <a:pt x="8453" y="7104"/>
                    <a:pt x="8384" y="7119"/>
                    <a:pt x="8323" y="7147"/>
                  </a:cubicBezTo>
                  <a:lnTo>
                    <a:pt x="7823" y="6659"/>
                  </a:lnTo>
                  <a:cubicBezTo>
                    <a:pt x="9073" y="5052"/>
                    <a:pt x="8978" y="2694"/>
                    <a:pt x="7466" y="1206"/>
                  </a:cubicBezTo>
                  <a:cubicBezTo>
                    <a:pt x="6662" y="402"/>
                    <a:pt x="5603" y="1"/>
                    <a:pt x="4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0"/>
            <p:cNvSpPr/>
            <p:nvPr/>
          </p:nvSpPr>
          <p:spPr>
            <a:xfrm>
              <a:off x="4278826" y="2791379"/>
              <a:ext cx="103998" cy="201962"/>
            </a:xfrm>
            <a:custGeom>
              <a:rect b="b" l="l" r="r" t="t"/>
              <a:pathLst>
                <a:path extrusionOk="0" h="6360" w="3275">
                  <a:moveTo>
                    <a:pt x="191" y="0"/>
                  </a:moveTo>
                  <a:cubicBezTo>
                    <a:pt x="106" y="0"/>
                    <a:pt x="35" y="59"/>
                    <a:pt x="24" y="157"/>
                  </a:cubicBezTo>
                  <a:cubicBezTo>
                    <a:pt x="0" y="264"/>
                    <a:pt x="60" y="335"/>
                    <a:pt x="167" y="347"/>
                  </a:cubicBezTo>
                  <a:cubicBezTo>
                    <a:pt x="798" y="442"/>
                    <a:pt x="1345" y="716"/>
                    <a:pt x="1786" y="1169"/>
                  </a:cubicBezTo>
                  <a:cubicBezTo>
                    <a:pt x="2905" y="2288"/>
                    <a:pt x="2905" y="4110"/>
                    <a:pt x="1786" y="5229"/>
                  </a:cubicBezTo>
                  <a:cubicBezTo>
                    <a:pt x="1345" y="5645"/>
                    <a:pt x="774" y="5931"/>
                    <a:pt x="167" y="6015"/>
                  </a:cubicBezTo>
                  <a:cubicBezTo>
                    <a:pt x="83" y="6038"/>
                    <a:pt x="24" y="6122"/>
                    <a:pt x="24" y="6217"/>
                  </a:cubicBezTo>
                  <a:cubicBezTo>
                    <a:pt x="36" y="6300"/>
                    <a:pt x="107" y="6360"/>
                    <a:pt x="179" y="6360"/>
                  </a:cubicBezTo>
                  <a:lnTo>
                    <a:pt x="214" y="6360"/>
                  </a:lnTo>
                  <a:cubicBezTo>
                    <a:pt x="917" y="6253"/>
                    <a:pt x="1536" y="5943"/>
                    <a:pt x="2024" y="5455"/>
                  </a:cubicBezTo>
                  <a:cubicBezTo>
                    <a:pt x="3274" y="4205"/>
                    <a:pt x="3274" y="2169"/>
                    <a:pt x="2024" y="919"/>
                  </a:cubicBezTo>
                  <a:cubicBezTo>
                    <a:pt x="1536" y="419"/>
                    <a:pt x="917" y="109"/>
                    <a:pt x="214" y="2"/>
                  </a:cubicBezTo>
                  <a:cubicBezTo>
                    <a:pt x="206" y="1"/>
                    <a:pt x="198" y="0"/>
                    <a:pt x="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0"/>
            <p:cNvSpPr/>
            <p:nvPr/>
          </p:nvSpPr>
          <p:spPr>
            <a:xfrm>
              <a:off x="4159332" y="2791379"/>
              <a:ext cx="105903" cy="201962"/>
            </a:xfrm>
            <a:custGeom>
              <a:rect b="b" l="l" r="r" t="t"/>
              <a:pathLst>
                <a:path extrusionOk="0" h="6360" w="3335">
                  <a:moveTo>
                    <a:pt x="3162" y="1"/>
                  </a:moveTo>
                  <a:cubicBezTo>
                    <a:pt x="3156" y="1"/>
                    <a:pt x="3150" y="1"/>
                    <a:pt x="3144" y="2"/>
                  </a:cubicBezTo>
                  <a:cubicBezTo>
                    <a:pt x="2430" y="61"/>
                    <a:pt x="1775" y="383"/>
                    <a:pt x="1251" y="895"/>
                  </a:cubicBezTo>
                  <a:cubicBezTo>
                    <a:pt x="1" y="2145"/>
                    <a:pt x="1" y="4193"/>
                    <a:pt x="1251" y="5443"/>
                  </a:cubicBezTo>
                  <a:cubicBezTo>
                    <a:pt x="1775" y="5955"/>
                    <a:pt x="2430" y="6277"/>
                    <a:pt x="3144" y="6360"/>
                  </a:cubicBezTo>
                  <a:lnTo>
                    <a:pt x="3156" y="6360"/>
                  </a:lnTo>
                  <a:cubicBezTo>
                    <a:pt x="3251" y="6360"/>
                    <a:pt x="3311" y="6300"/>
                    <a:pt x="3323" y="6217"/>
                  </a:cubicBezTo>
                  <a:cubicBezTo>
                    <a:pt x="3334" y="6122"/>
                    <a:pt x="3263" y="6038"/>
                    <a:pt x="3168" y="6038"/>
                  </a:cubicBezTo>
                  <a:cubicBezTo>
                    <a:pt x="2537" y="5955"/>
                    <a:pt x="1941" y="5681"/>
                    <a:pt x="1477" y="5217"/>
                  </a:cubicBezTo>
                  <a:cubicBezTo>
                    <a:pt x="358" y="4098"/>
                    <a:pt x="358" y="2264"/>
                    <a:pt x="1477" y="1157"/>
                  </a:cubicBezTo>
                  <a:cubicBezTo>
                    <a:pt x="1941" y="692"/>
                    <a:pt x="2513" y="407"/>
                    <a:pt x="3168" y="335"/>
                  </a:cubicBezTo>
                  <a:cubicBezTo>
                    <a:pt x="3263" y="311"/>
                    <a:pt x="3334" y="240"/>
                    <a:pt x="3323" y="157"/>
                  </a:cubicBezTo>
                  <a:cubicBezTo>
                    <a:pt x="3312" y="68"/>
                    <a:pt x="3239" y="1"/>
                    <a:pt x="316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6" name="Google Shape;296;p20"/>
          <p:cNvGrpSpPr/>
          <p:nvPr/>
        </p:nvGrpSpPr>
        <p:grpSpPr>
          <a:xfrm>
            <a:off x="3326110" y="1802921"/>
            <a:ext cx="458053" cy="319994"/>
            <a:chOff x="6849393" y="3733994"/>
            <a:chExt cx="355053" cy="248038"/>
          </a:xfrm>
        </p:grpSpPr>
        <p:sp>
          <p:nvSpPr>
            <p:cNvPr id="297" name="Google Shape;297;p20"/>
            <p:cNvSpPr/>
            <p:nvPr/>
          </p:nvSpPr>
          <p:spPr>
            <a:xfrm>
              <a:off x="6849393" y="3733994"/>
              <a:ext cx="355053" cy="248038"/>
            </a:xfrm>
            <a:custGeom>
              <a:rect b="b" l="l" r="r" t="t"/>
              <a:pathLst>
                <a:path extrusionOk="0" h="7811" w="11181">
                  <a:moveTo>
                    <a:pt x="10800" y="357"/>
                  </a:moveTo>
                  <a:cubicBezTo>
                    <a:pt x="10800" y="357"/>
                    <a:pt x="10823" y="357"/>
                    <a:pt x="10823" y="369"/>
                  </a:cubicBezTo>
                  <a:lnTo>
                    <a:pt x="10823" y="5227"/>
                  </a:lnTo>
                  <a:lnTo>
                    <a:pt x="346" y="5239"/>
                  </a:lnTo>
                  <a:cubicBezTo>
                    <a:pt x="346" y="5239"/>
                    <a:pt x="334" y="5239"/>
                    <a:pt x="334" y="5227"/>
                  </a:cubicBezTo>
                  <a:lnTo>
                    <a:pt x="334" y="369"/>
                  </a:lnTo>
                  <a:cubicBezTo>
                    <a:pt x="334" y="369"/>
                    <a:pt x="334" y="357"/>
                    <a:pt x="346" y="357"/>
                  </a:cubicBezTo>
                  <a:close/>
                  <a:moveTo>
                    <a:pt x="10835" y="5572"/>
                  </a:moveTo>
                  <a:lnTo>
                    <a:pt x="10823" y="5977"/>
                  </a:lnTo>
                  <a:lnTo>
                    <a:pt x="10252" y="5977"/>
                  </a:lnTo>
                  <a:cubicBezTo>
                    <a:pt x="10169" y="5977"/>
                    <a:pt x="10073" y="6060"/>
                    <a:pt x="10073" y="6156"/>
                  </a:cubicBezTo>
                  <a:cubicBezTo>
                    <a:pt x="10073" y="6263"/>
                    <a:pt x="10157" y="6334"/>
                    <a:pt x="10252" y="6334"/>
                  </a:cubicBezTo>
                  <a:lnTo>
                    <a:pt x="10823" y="6334"/>
                  </a:lnTo>
                  <a:lnTo>
                    <a:pt x="10823" y="6739"/>
                  </a:lnTo>
                  <a:lnTo>
                    <a:pt x="8014" y="6739"/>
                  </a:lnTo>
                  <a:cubicBezTo>
                    <a:pt x="7918" y="6739"/>
                    <a:pt x="7823" y="6811"/>
                    <a:pt x="7823" y="6918"/>
                  </a:cubicBezTo>
                  <a:cubicBezTo>
                    <a:pt x="7823" y="7013"/>
                    <a:pt x="7906" y="7096"/>
                    <a:pt x="8014" y="7096"/>
                  </a:cubicBezTo>
                  <a:lnTo>
                    <a:pt x="10823" y="7096"/>
                  </a:lnTo>
                  <a:lnTo>
                    <a:pt x="10823" y="7489"/>
                  </a:lnTo>
                  <a:cubicBezTo>
                    <a:pt x="10823" y="7489"/>
                    <a:pt x="10823" y="7501"/>
                    <a:pt x="10812" y="7501"/>
                  </a:cubicBezTo>
                  <a:lnTo>
                    <a:pt x="358" y="7501"/>
                  </a:lnTo>
                  <a:cubicBezTo>
                    <a:pt x="358" y="7501"/>
                    <a:pt x="346" y="7501"/>
                    <a:pt x="346" y="7489"/>
                  </a:cubicBezTo>
                  <a:lnTo>
                    <a:pt x="346" y="7096"/>
                  </a:lnTo>
                  <a:lnTo>
                    <a:pt x="7263" y="7096"/>
                  </a:lnTo>
                  <a:cubicBezTo>
                    <a:pt x="7359" y="7096"/>
                    <a:pt x="7442" y="7025"/>
                    <a:pt x="7442" y="6918"/>
                  </a:cubicBezTo>
                  <a:cubicBezTo>
                    <a:pt x="7442" y="6834"/>
                    <a:pt x="7371" y="6739"/>
                    <a:pt x="7263" y="6739"/>
                  </a:cubicBezTo>
                  <a:lnTo>
                    <a:pt x="346" y="6739"/>
                  </a:lnTo>
                  <a:lnTo>
                    <a:pt x="346" y="6334"/>
                  </a:lnTo>
                  <a:lnTo>
                    <a:pt x="9514" y="6334"/>
                  </a:lnTo>
                  <a:cubicBezTo>
                    <a:pt x="9597" y="6334"/>
                    <a:pt x="9692" y="6263"/>
                    <a:pt x="9692" y="6156"/>
                  </a:cubicBezTo>
                  <a:cubicBezTo>
                    <a:pt x="9692" y="6072"/>
                    <a:pt x="9621" y="5977"/>
                    <a:pt x="9514" y="5977"/>
                  </a:cubicBezTo>
                  <a:lnTo>
                    <a:pt x="346" y="5977"/>
                  </a:lnTo>
                  <a:lnTo>
                    <a:pt x="346" y="5572"/>
                  </a:lnTo>
                  <a:close/>
                  <a:moveTo>
                    <a:pt x="358" y="0"/>
                  </a:moveTo>
                  <a:cubicBezTo>
                    <a:pt x="167" y="0"/>
                    <a:pt x="1" y="167"/>
                    <a:pt x="1" y="357"/>
                  </a:cubicBezTo>
                  <a:lnTo>
                    <a:pt x="1" y="7453"/>
                  </a:lnTo>
                  <a:cubicBezTo>
                    <a:pt x="1" y="7644"/>
                    <a:pt x="167" y="7811"/>
                    <a:pt x="358" y="7811"/>
                  </a:cubicBezTo>
                  <a:lnTo>
                    <a:pt x="10823" y="7811"/>
                  </a:lnTo>
                  <a:cubicBezTo>
                    <a:pt x="11014" y="7811"/>
                    <a:pt x="11181" y="7644"/>
                    <a:pt x="11181" y="7453"/>
                  </a:cubicBezTo>
                  <a:lnTo>
                    <a:pt x="11181" y="357"/>
                  </a:lnTo>
                  <a:cubicBezTo>
                    <a:pt x="11181" y="167"/>
                    <a:pt x="11014" y="0"/>
                    <a:pt x="108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0"/>
            <p:cNvSpPr/>
            <p:nvPr/>
          </p:nvSpPr>
          <p:spPr>
            <a:xfrm>
              <a:off x="7080411" y="3758192"/>
              <a:ext cx="100219" cy="129687"/>
            </a:xfrm>
            <a:custGeom>
              <a:rect b="b" l="l" r="r" t="t"/>
              <a:pathLst>
                <a:path extrusionOk="0" h="4084" w="3156">
                  <a:moveTo>
                    <a:pt x="179" y="0"/>
                  </a:moveTo>
                  <a:cubicBezTo>
                    <a:pt x="96" y="0"/>
                    <a:pt x="0" y="72"/>
                    <a:pt x="0" y="179"/>
                  </a:cubicBezTo>
                  <a:cubicBezTo>
                    <a:pt x="0" y="274"/>
                    <a:pt x="84" y="357"/>
                    <a:pt x="179" y="357"/>
                  </a:cubicBezTo>
                  <a:lnTo>
                    <a:pt x="2072" y="357"/>
                  </a:lnTo>
                  <a:cubicBezTo>
                    <a:pt x="2144" y="726"/>
                    <a:pt x="2429" y="1012"/>
                    <a:pt x="2798" y="1084"/>
                  </a:cubicBezTo>
                  <a:lnTo>
                    <a:pt x="2798" y="3001"/>
                  </a:lnTo>
                  <a:cubicBezTo>
                    <a:pt x="2429" y="3072"/>
                    <a:pt x="2144" y="3358"/>
                    <a:pt x="2072" y="3727"/>
                  </a:cubicBezTo>
                  <a:lnTo>
                    <a:pt x="179" y="3727"/>
                  </a:lnTo>
                  <a:cubicBezTo>
                    <a:pt x="96" y="3727"/>
                    <a:pt x="0" y="3810"/>
                    <a:pt x="0" y="3905"/>
                  </a:cubicBezTo>
                  <a:cubicBezTo>
                    <a:pt x="0" y="4013"/>
                    <a:pt x="84" y="4084"/>
                    <a:pt x="179" y="4084"/>
                  </a:cubicBezTo>
                  <a:lnTo>
                    <a:pt x="2239" y="4084"/>
                  </a:lnTo>
                  <a:cubicBezTo>
                    <a:pt x="2322" y="4084"/>
                    <a:pt x="2417" y="4013"/>
                    <a:pt x="2417" y="3905"/>
                  </a:cubicBezTo>
                  <a:cubicBezTo>
                    <a:pt x="2417" y="3596"/>
                    <a:pt x="2667" y="3346"/>
                    <a:pt x="2977" y="3346"/>
                  </a:cubicBezTo>
                  <a:cubicBezTo>
                    <a:pt x="3072" y="3346"/>
                    <a:pt x="3156" y="3274"/>
                    <a:pt x="3156" y="3167"/>
                  </a:cubicBezTo>
                  <a:lnTo>
                    <a:pt x="3156" y="917"/>
                  </a:lnTo>
                  <a:cubicBezTo>
                    <a:pt x="3156" y="810"/>
                    <a:pt x="3072" y="738"/>
                    <a:pt x="2977" y="738"/>
                  </a:cubicBezTo>
                  <a:cubicBezTo>
                    <a:pt x="2667" y="738"/>
                    <a:pt x="2417" y="488"/>
                    <a:pt x="2417" y="179"/>
                  </a:cubicBezTo>
                  <a:cubicBezTo>
                    <a:pt x="2417" y="83"/>
                    <a:pt x="2346" y="0"/>
                    <a:pt x="22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0"/>
            <p:cNvSpPr/>
            <p:nvPr/>
          </p:nvSpPr>
          <p:spPr>
            <a:xfrm>
              <a:off x="6873209" y="3757811"/>
              <a:ext cx="100219" cy="130068"/>
            </a:xfrm>
            <a:custGeom>
              <a:rect b="b" l="l" r="r" t="t"/>
              <a:pathLst>
                <a:path extrusionOk="0" h="4096" w="3156">
                  <a:moveTo>
                    <a:pt x="918" y="0"/>
                  </a:moveTo>
                  <a:cubicBezTo>
                    <a:pt x="834" y="0"/>
                    <a:pt x="739" y="84"/>
                    <a:pt x="739" y="191"/>
                  </a:cubicBezTo>
                  <a:cubicBezTo>
                    <a:pt x="739" y="500"/>
                    <a:pt x="489" y="750"/>
                    <a:pt x="179" y="750"/>
                  </a:cubicBezTo>
                  <a:cubicBezTo>
                    <a:pt x="84" y="750"/>
                    <a:pt x="1" y="822"/>
                    <a:pt x="1" y="929"/>
                  </a:cubicBezTo>
                  <a:lnTo>
                    <a:pt x="1" y="3179"/>
                  </a:lnTo>
                  <a:cubicBezTo>
                    <a:pt x="1" y="3263"/>
                    <a:pt x="72" y="3358"/>
                    <a:pt x="179" y="3358"/>
                  </a:cubicBezTo>
                  <a:cubicBezTo>
                    <a:pt x="489" y="3358"/>
                    <a:pt x="739" y="3608"/>
                    <a:pt x="739" y="3917"/>
                  </a:cubicBezTo>
                  <a:cubicBezTo>
                    <a:pt x="739" y="4013"/>
                    <a:pt x="810" y="4096"/>
                    <a:pt x="918" y="4096"/>
                  </a:cubicBezTo>
                  <a:lnTo>
                    <a:pt x="2977" y="4096"/>
                  </a:lnTo>
                  <a:cubicBezTo>
                    <a:pt x="3061" y="4096"/>
                    <a:pt x="3156" y="4025"/>
                    <a:pt x="3156" y="3917"/>
                  </a:cubicBezTo>
                  <a:cubicBezTo>
                    <a:pt x="3132" y="3822"/>
                    <a:pt x="3061" y="3739"/>
                    <a:pt x="2977" y="3739"/>
                  </a:cubicBezTo>
                  <a:lnTo>
                    <a:pt x="1084" y="3739"/>
                  </a:lnTo>
                  <a:cubicBezTo>
                    <a:pt x="1013" y="3370"/>
                    <a:pt x="727" y="3084"/>
                    <a:pt x="346" y="3013"/>
                  </a:cubicBezTo>
                  <a:lnTo>
                    <a:pt x="346" y="1096"/>
                  </a:lnTo>
                  <a:cubicBezTo>
                    <a:pt x="727" y="1024"/>
                    <a:pt x="1013" y="738"/>
                    <a:pt x="1084" y="369"/>
                  </a:cubicBezTo>
                  <a:lnTo>
                    <a:pt x="2977" y="369"/>
                  </a:lnTo>
                  <a:cubicBezTo>
                    <a:pt x="3061" y="369"/>
                    <a:pt x="3156" y="286"/>
                    <a:pt x="3156" y="191"/>
                  </a:cubicBezTo>
                  <a:cubicBezTo>
                    <a:pt x="3156" y="95"/>
                    <a:pt x="3073" y="0"/>
                    <a:pt x="29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0"/>
            <p:cNvSpPr/>
            <p:nvPr/>
          </p:nvSpPr>
          <p:spPr>
            <a:xfrm>
              <a:off x="6962060" y="3758192"/>
              <a:ext cx="129338" cy="129338"/>
            </a:xfrm>
            <a:custGeom>
              <a:rect b="b" l="l" r="r" t="t"/>
              <a:pathLst>
                <a:path extrusionOk="0" h="4073" w="4073">
                  <a:moveTo>
                    <a:pt x="2037" y="334"/>
                  </a:moveTo>
                  <a:cubicBezTo>
                    <a:pt x="2977" y="334"/>
                    <a:pt x="3727" y="1096"/>
                    <a:pt x="3727" y="2036"/>
                  </a:cubicBezTo>
                  <a:cubicBezTo>
                    <a:pt x="3727" y="2977"/>
                    <a:pt x="2977" y="3727"/>
                    <a:pt x="2037" y="3727"/>
                  </a:cubicBezTo>
                  <a:cubicBezTo>
                    <a:pt x="1096" y="3727"/>
                    <a:pt x="334" y="2977"/>
                    <a:pt x="334" y="2036"/>
                  </a:cubicBezTo>
                  <a:cubicBezTo>
                    <a:pt x="334" y="1096"/>
                    <a:pt x="1096" y="334"/>
                    <a:pt x="2037" y="334"/>
                  </a:cubicBezTo>
                  <a:close/>
                  <a:moveTo>
                    <a:pt x="2037" y="0"/>
                  </a:moveTo>
                  <a:cubicBezTo>
                    <a:pt x="906" y="0"/>
                    <a:pt x="1" y="917"/>
                    <a:pt x="1" y="2036"/>
                  </a:cubicBezTo>
                  <a:cubicBezTo>
                    <a:pt x="1" y="3155"/>
                    <a:pt x="918" y="4072"/>
                    <a:pt x="2037" y="4072"/>
                  </a:cubicBezTo>
                  <a:cubicBezTo>
                    <a:pt x="3156" y="4072"/>
                    <a:pt x="4073" y="3155"/>
                    <a:pt x="4073" y="2036"/>
                  </a:cubicBezTo>
                  <a:cubicBezTo>
                    <a:pt x="4073" y="905"/>
                    <a:pt x="3168" y="0"/>
                    <a:pt x="20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0"/>
            <p:cNvSpPr/>
            <p:nvPr/>
          </p:nvSpPr>
          <p:spPr>
            <a:xfrm>
              <a:off x="6997244" y="3781627"/>
              <a:ext cx="59382" cy="82436"/>
            </a:xfrm>
            <a:custGeom>
              <a:rect b="b" l="l" r="r" t="t"/>
              <a:pathLst>
                <a:path extrusionOk="0" h="2596" w="1870">
                  <a:moveTo>
                    <a:pt x="750" y="536"/>
                  </a:moveTo>
                  <a:lnTo>
                    <a:pt x="750" y="1060"/>
                  </a:lnTo>
                  <a:cubicBezTo>
                    <a:pt x="452" y="965"/>
                    <a:pt x="345" y="881"/>
                    <a:pt x="345" y="762"/>
                  </a:cubicBezTo>
                  <a:cubicBezTo>
                    <a:pt x="345" y="691"/>
                    <a:pt x="500" y="584"/>
                    <a:pt x="750" y="536"/>
                  </a:cubicBezTo>
                  <a:close/>
                  <a:moveTo>
                    <a:pt x="1107" y="1524"/>
                  </a:moveTo>
                  <a:cubicBezTo>
                    <a:pt x="1405" y="1608"/>
                    <a:pt x="1512" y="1703"/>
                    <a:pt x="1512" y="1822"/>
                  </a:cubicBezTo>
                  <a:cubicBezTo>
                    <a:pt x="1512" y="1893"/>
                    <a:pt x="1357" y="2001"/>
                    <a:pt x="1107" y="2036"/>
                  </a:cubicBezTo>
                  <a:lnTo>
                    <a:pt x="1107" y="1524"/>
                  </a:lnTo>
                  <a:close/>
                  <a:moveTo>
                    <a:pt x="941" y="0"/>
                  </a:moveTo>
                  <a:cubicBezTo>
                    <a:pt x="857" y="0"/>
                    <a:pt x="762" y="72"/>
                    <a:pt x="762" y="179"/>
                  </a:cubicBezTo>
                  <a:lnTo>
                    <a:pt x="762" y="191"/>
                  </a:lnTo>
                  <a:cubicBezTo>
                    <a:pt x="333" y="238"/>
                    <a:pt x="24" y="477"/>
                    <a:pt x="24" y="774"/>
                  </a:cubicBezTo>
                  <a:cubicBezTo>
                    <a:pt x="24" y="1191"/>
                    <a:pt x="441" y="1346"/>
                    <a:pt x="762" y="1429"/>
                  </a:cubicBezTo>
                  <a:lnTo>
                    <a:pt x="762" y="2036"/>
                  </a:lnTo>
                  <a:cubicBezTo>
                    <a:pt x="512" y="2001"/>
                    <a:pt x="357" y="1893"/>
                    <a:pt x="357" y="1822"/>
                  </a:cubicBezTo>
                  <a:cubicBezTo>
                    <a:pt x="357" y="1727"/>
                    <a:pt x="286" y="1643"/>
                    <a:pt x="179" y="1643"/>
                  </a:cubicBezTo>
                  <a:cubicBezTo>
                    <a:pt x="83" y="1643"/>
                    <a:pt x="0" y="1715"/>
                    <a:pt x="0" y="1822"/>
                  </a:cubicBezTo>
                  <a:cubicBezTo>
                    <a:pt x="0" y="2120"/>
                    <a:pt x="310" y="2334"/>
                    <a:pt x="750" y="2393"/>
                  </a:cubicBezTo>
                  <a:lnTo>
                    <a:pt x="750" y="2417"/>
                  </a:lnTo>
                  <a:cubicBezTo>
                    <a:pt x="750" y="2501"/>
                    <a:pt x="822" y="2596"/>
                    <a:pt x="929" y="2596"/>
                  </a:cubicBezTo>
                  <a:cubicBezTo>
                    <a:pt x="1036" y="2596"/>
                    <a:pt x="1107" y="2513"/>
                    <a:pt x="1107" y="2417"/>
                  </a:cubicBezTo>
                  <a:lnTo>
                    <a:pt x="1107" y="2393"/>
                  </a:lnTo>
                  <a:cubicBezTo>
                    <a:pt x="1536" y="2358"/>
                    <a:pt x="1845" y="2120"/>
                    <a:pt x="1845" y="1822"/>
                  </a:cubicBezTo>
                  <a:cubicBezTo>
                    <a:pt x="1845" y="1417"/>
                    <a:pt x="1453" y="1250"/>
                    <a:pt x="1107" y="1167"/>
                  </a:cubicBezTo>
                  <a:lnTo>
                    <a:pt x="1107" y="548"/>
                  </a:lnTo>
                  <a:cubicBezTo>
                    <a:pt x="1357" y="596"/>
                    <a:pt x="1512" y="703"/>
                    <a:pt x="1512" y="774"/>
                  </a:cubicBezTo>
                  <a:cubicBezTo>
                    <a:pt x="1512" y="869"/>
                    <a:pt x="1584" y="953"/>
                    <a:pt x="1691" y="953"/>
                  </a:cubicBezTo>
                  <a:cubicBezTo>
                    <a:pt x="1774" y="953"/>
                    <a:pt x="1869" y="881"/>
                    <a:pt x="1869" y="774"/>
                  </a:cubicBezTo>
                  <a:cubicBezTo>
                    <a:pt x="1869" y="477"/>
                    <a:pt x="1548" y="250"/>
                    <a:pt x="1119" y="191"/>
                  </a:cubicBezTo>
                  <a:lnTo>
                    <a:pt x="1119" y="179"/>
                  </a:lnTo>
                  <a:cubicBezTo>
                    <a:pt x="1119" y="84"/>
                    <a:pt x="1048" y="0"/>
                    <a:pt x="94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2" name="Google Shape;302;p20"/>
          <p:cNvGrpSpPr/>
          <p:nvPr/>
        </p:nvGrpSpPr>
        <p:grpSpPr>
          <a:xfrm>
            <a:off x="7374425" y="1721668"/>
            <a:ext cx="483412" cy="482511"/>
            <a:chOff x="1421638" y="4125629"/>
            <a:chExt cx="374709" cy="374010"/>
          </a:xfrm>
        </p:grpSpPr>
        <p:sp>
          <p:nvSpPr>
            <p:cNvPr id="303" name="Google Shape;303;p20"/>
            <p:cNvSpPr/>
            <p:nvPr/>
          </p:nvSpPr>
          <p:spPr>
            <a:xfrm>
              <a:off x="1421638" y="4265954"/>
              <a:ext cx="374709" cy="233685"/>
            </a:xfrm>
            <a:custGeom>
              <a:rect b="b" l="l" r="r" t="t"/>
              <a:pathLst>
                <a:path extrusionOk="0" h="7359" w="11800">
                  <a:moveTo>
                    <a:pt x="3180" y="3298"/>
                  </a:moveTo>
                  <a:lnTo>
                    <a:pt x="3180" y="7001"/>
                  </a:lnTo>
                  <a:lnTo>
                    <a:pt x="1691" y="7001"/>
                  </a:lnTo>
                  <a:lnTo>
                    <a:pt x="1691" y="3298"/>
                  </a:lnTo>
                  <a:close/>
                  <a:moveTo>
                    <a:pt x="6680" y="2370"/>
                  </a:moveTo>
                  <a:lnTo>
                    <a:pt x="6680" y="7001"/>
                  </a:lnTo>
                  <a:lnTo>
                    <a:pt x="5192" y="7001"/>
                  </a:lnTo>
                  <a:lnTo>
                    <a:pt x="5192" y="2370"/>
                  </a:lnTo>
                  <a:close/>
                  <a:moveTo>
                    <a:pt x="10180" y="345"/>
                  </a:moveTo>
                  <a:lnTo>
                    <a:pt x="10180" y="7001"/>
                  </a:lnTo>
                  <a:lnTo>
                    <a:pt x="8692" y="7001"/>
                  </a:lnTo>
                  <a:lnTo>
                    <a:pt x="8692" y="345"/>
                  </a:lnTo>
                  <a:close/>
                  <a:moveTo>
                    <a:pt x="8502" y="0"/>
                  </a:moveTo>
                  <a:cubicBezTo>
                    <a:pt x="8406" y="0"/>
                    <a:pt x="8323" y="84"/>
                    <a:pt x="8323" y="179"/>
                  </a:cubicBezTo>
                  <a:lnTo>
                    <a:pt x="8323" y="7001"/>
                  </a:lnTo>
                  <a:lnTo>
                    <a:pt x="7013" y="7001"/>
                  </a:lnTo>
                  <a:lnTo>
                    <a:pt x="7013" y="2203"/>
                  </a:lnTo>
                  <a:cubicBezTo>
                    <a:pt x="7013" y="2120"/>
                    <a:pt x="6930" y="2024"/>
                    <a:pt x="6835" y="2024"/>
                  </a:cubicBezTo>
                  <a:lnTo>
                    <a:pt x="4989" y="2024"/>
                  </a:lnTo>
                  <a:cubicBezTo>
                    <a:pt x="4894" y="2024"/>
                    <a:pt x="4811" y="2108"/>
                    <a:pt x="4811" y="2203"/>
                  </a:cubicBezTo>
                  <a:lnTo>
                    <a:pt x="4811" y="7001"/>
                  </a:lnTo>
                  <a:lnTo>
                    <a:pt x="3501" y="7001"/>
                  </a:lnTo>
                  <a:lnTo>
                    <a:pt x="3501" y="3132"/>
                  </a:lnTo>
                  <a:cubicBezTo>
                    <a:pt x="3501" y="3036"/>
                    <a:pt x="3418" y="2953"/>
                    <a:pt x="3322" y="2953"/>
                  </a:cubicBezTo>
                  <a:lnTo>
                    <a:pt x="1477" y="2953"/>
                  </a:lnTo>
                  <a:cubicBezTo>
                    <a:pt x="1382" y="2953"/>
                    <a:pt x="1298" y="3024"/>
                    <a:pt x="1298" y="3132"/>
                  </a:cubicBezTo>
                  <a:lnTo>
                    <a:pt x="1298" y="7001"/>
                  </a:lnTo>
                  <a:lnTo>
                    <a:pt x="179" y="7001"/>
                  </a:lnTo>
                  <a:cubicBezTo>
                    <a:pt x="84" y="7001"/>
                    <a:pt x="1" y="7073"/>
                    <a:pt x="1" y="7180"/>
                  </a:cubicBezTo>
                  <a:cubicBezTo>
                    <a:pt x="1" y="7287"/>
                    <a:pt x="72" y="7358"/>
                    <a:pt x="179" y="7358"/>
                  </a:cubicBezTo>
                  <a:lnTo>
                    <a:pt x="11597" y="7358"/>
                  </a:lnTo>
                  <a:cubicBezTo>
                    <a:pt x="11681" y="7358"/>
                    <a:pt x="11776" y="7287"/>
                    <a:pt x="11776" y="7180"/>
                  </a:cubicBezTo>
                  <a:cubicBezTo>
                    <a:pt x="11800" y="7073"/>
                    <a:pt x="11728" y="7001"/>
                    <a:pt x="11633" y="7001"/>
                  </a:cubicBezTo>
                  <a:lnTo>
                    <a:pt x="10526" y="7001"/>
                  </a:lnTo>
                  <a:lnTo>
                    <a:pt x="10526" y="179"/>
                  </a:lnTo>
                  <a:cubicBezTo>
                    <a:pt x="10526" y="95"/>
                    <a:pt x="10442" y="0"/>
                    <a:pt x="103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0"/>
            <p:cNvSpPr/>
            <p:nvPr/>
          </p:nvSpPr>
          <p:spPr>
            <a:xfrm>
              <a:off x="1428052" y="4125629"/>
              <a:ext cx="356958" cy="215585"/>
            </a:xfrm>
            <a:custGeom>
              <a:rect b="b" l="l" r="r" t="t"/>
              <a:pathLst>
                <a:path extrusionOk="0" h="6789" w="11241">
                  <a:moveTo>
                    <a:pt x="10668" y="0"/>
                  </a:moveTo>
                  <a:cubicBezTo>
                    <a:pt x="10653" y="0"/>
                    <a:pt x="10637" y="1"/>
                    <a:pt x="10621" y="2"/>
                  </a:cubicBezTo>
                  <a:lnTo>
                    <a:pt x="9145" y="181"/>
                  </a:lnTo>
                  <a:cubicBezTo>
                    <a:pt x="8847" y="216"/>
                    <a:pt x="8633" y="490"/>
                    <a:pt x="8669" y="788"/>
                  </a:cubicBezTo>
                  <a:cubicBezTo>
                    <a:pt x="8691" y="1064"/>
                    <a:pt x="8938" y="1268"/>
                    <a:pt x="9211" y="1268"/>
                  </a:cubicBezTo>
                  <a:cubicBezTo>
                    <a:pt x="9232" y="1268"/>
                    <a:pt x="9254" y="1267"/>
                    <a:pt x="9276" y="1264"/>
                  </a:cubicBezTo>
                  <a:lnTo>
                    <a:pt x="9395" y="1252"/>
                  </a:lnTo>
                  <a:lnTo>
                    <a:pt x="9395" y="1252"/>
                  </a:lnTo>
                  <a:cubicBezTo>
                    <a:pt x="7597" y="3348"/>
                    <a:pt x="5442" y="4443"/>
                    <a:pt x="3918" y="4979"/>
                  </a:cubicBezTo>
                  <a:cubicBezTo>
                    <a:pt x="2025" y="5657"/>
                    <a:pt x="561" y="5717"/>
                    <a:pt x="537" y="5717"/>
                  </a:cubicBezTo>
                  <a:cubicBezTo>
                    <a:pt x="239" y="5729"/>
                    <a:pt x="1" y="5967"/>
                    <a:pt x="25" y="6265"/>
                  </a:cubicBezTo>
                  <a:cubicBezTo>
                    <a:pt x="37" y="6562"/>
                    <a:pt x="275" y="6789"/>
                    <a:pt x="561" y="6789"/>
                  </a:cubicBezTo>
                  <a:lnTo>
                    <a:pt x="572" y="6789"/>
                  </a:lnTo>
                  <a:cubicBezTo>
                    <a:pt x="632" y="6789"/>
                    <a:pt x="2192" y="6729"/>
                    <a:pt x="4263" y="6003"/>
                  </a:cubicBezTo>
                  <a:cubicBezTo>
                    <a:pt x="5418" y="5586"/>
                    <a:pt x="6514" y="5050"/>
                    <a:pt x="7490" y="4383"/>
                  </a:cubicBezTo>
                  <a:cubicBezTo>
                    <a:pt x="7561" y="4324"/>
                    <a:pt x="7597" y="4217"/>
                    <a:pt x="7538" y="4145"/>
                  </a:cubicBezTo>
                  <a:cubicBezTo>
                    <a:pt x="7501" y="4093"/>
                    <a:pt x="7445" y="4065"/>
                    <a:pt x="7391" y="4065"/>
                  </a:cubicBezTo>
                  <a:cubicBezTo>
                    <a:pt x="7358" y="4065"/>
                    <a:pt x="7326" y="4075"/>
                    <a:pt x="7299" y="4098"/>
                  </a:cubicBezTo>
                  <a:cubicBezTo>
                    <a:pt x="6335" y="4753"/>
                    <a:pt x="5275" y="5288"/>
                    <a:pt x="4144" y="5693"/>
                  </a:cubicBezTo>
                  <a:cubicBezTo>
                    <a:pt x="2132" y="6408"/>
                    <a:pt x="632" y="6467"/>
                    <a:pt x="561" y="6467"/>
                  </a:cubicBezTo>
                  <a:cubicBezTo>
                    <a:pt x="453" y="6467"/>
                    <a:pt x="358" y="6372"/>
                    <a:pt x="358" y="6265"/>
                  </a:cubicBezTo>
                  <a:cubicBezTo>
                    <a:pt x="358" y="6169"/>
                    <a:pt x="441" y="6074"/>
                    <a:pt x="561" y="6062"/>
                  </a:cubicBezTo>
                  <a:cubicBezTo>
                    <a:pt x="572" y="6062"/>
                    <a:pt x="2085" y="6003"/>
                    <a:pt x="4037" y="5300"/>
                  </a:cubicBezTo>
                  <a:cubicBezTo>
                    <a:pt x="5680" y="4717"/>
                    <a:pt x="8026" y="3514"/>
                    <a:pt x="9943" y="1133"/>
                  </a:cubicBezTo>
                  <a:cubicBezTo>
                    <a:pt x="10035" y="1018"/>
                    <a:pt x="9949" y="847"/>
                    <a:pt x="9813" y="847"/>
                  </a:cubicBezTo>
                  <a:cubicBezTo>
                    <a:pt x="9809" y="847"/>
                    <a:pt x="9804" y="847"/>
                    <a:pt x="9800" y="847"/>
                  </a:cubicBezTo>
                  <a:lnTo>
                    <a:pt x="9252" y="931"/>
                  </a:lnTo>
                  <a:cubicBezTo>
                    <a:pt x="9244" y="932"/>
                    <a:pt x="9236" y="932"/>
                    <a:pt x="9228" y="932"/>
                  </a:cubicBezTo>
                  <a:cubicBezTo>
                    <a:pt x="9139" y="932"/>
                    <a:pt x="9049" y="874"/>
                    <a:pt x="9038" y="776"/>
                  </a:cubicBezTo>
                  <a:cubicBezTo>
                    <a:pt x="9014" y="657"/>
                    <a:pt x="9085" y="550"/>
                    <a:pt x="9204" y="538"/>
                  </a:cubicBezTo>
                  <a:lnTo>
                    <a:pt x="10681" y="359"/>
                  </a:lnTo>
                  <a:cubicBezTo>
                    <a:pt x="10688" y="358"/>
                    <a:pt x="10696" y="358"/>
                    <a:pt x="10703" y="358"/>
                  </a:cubicBezTo>
                  <a:cubicBezTo>
                    <a:pt x="10812" y="358"/>
                    <a:pt x="10895" y="438"/>
                    <a:pt x="10895" y="550"/>
                  </a:cubicBezTo>
                  <a:lnTo>
                    <a:pt x="10895" y="2026"/>
                  </a:lnTo>
                  <a:cubicBezTo>
                    <a:pt x="10895" y="2133"/>
                    <a:pt x="10812" y="2217"/>
                    <a:pt x="10705" y="2217"/>
                  </a:cubicBezTo>
                  <a:cubicBezTo>
                    <a:pt x="10598" y="2217"/>
                    <a:pt x="10514" y="2133"/>
                    <a:pt x="10514" y="2026"/>
                  </a:cubicBezTo>
                  <a:lnTo>
                    <a:pt x="10514" y="1586"/>
                  </a:lnTo>
                  <a:cubicBezTo>
                    <a:pt x="10514" y="1502"/>
                    <a:pt x="10467" y="1443"/>
                    <a:pt x="10407" y="1419"/>
                  </a:cubicBezTo>
                  <a:cubicBezTo>
                    <a:pt x="10387" y="1409"/>
                    <a:pt x="10368" y="1405"/>
                    <a:pt x="10349" y="1405"/>
                  </a:cubicBezTo>
                  <a:cubicBezTo>
                    <a:pt x="10298" y="1405"/>
                    <a:pt x="10251" y="1435"/>
                    <a:pt x="10217" y="1478"/>
                  </a:cubicBezTo>
                  <a:cubicBezTo>
                    <a:pt x="9574" y="2264"/>
                    <a:pt x="8835" y="2979"/>
                    <a:pt x="8026" y="3610"/>
                  </a:cubicBezTo>
                  <a:cubicBezTo>
                    <a:pt x="7954" y="3669"/>
                    <a:pt x="7942" y="3764"/>
                    <a:pt x="8002" y="3848"/>
                  </a:cubicBezTo>
                  <a:cubicBezTo>
                    <a:pt x="8036" y="3888"/>
                    <a:pt x="8081" y="3910"/>
                    <a:pt x="8129" y="3910"/>
                  </a:cubicBezTo>
                  <a:cubicBezTo>
                    <a:pt x="8166" y="3910"/>
                    <a:pt x="8204" y="3897"/>
                    <a:pt x="8240" y="3872"/>
                  </a:cubicBezTo>
                  <a:cubicBezTo>
                    <a:pt x="8931" y="3336"/>
                    <a:pt x="9585" y="2729"/>
                    <a:pt x="10169" y="2062"/>
                  </a:cubicBezTo>
                  <a:cubicBezTo>
                    <a:pt x="10181" y="2336"/>
                    <a:pt x="10419" y="2574"/>
                    <a:pt x="10705" y="2574"/>
                  </a:cubicBezTo>
                  <a:cubicBezTo>
                    <a:pt x="11002" y="2574"/>
                    <a:pt x="11240" y="2336"/>
                    <a:pt x="11240" y="2038"/>
                  </a:cubicBezTo>
                  <a:lnTo>
                    <a:pt x="11240" y="573"/>
                  </a:lnTo>
                  <a:cubicBezTo>
                    <a:pt x="11240" y="395"/>
                    <a:pt x="11169" y="240"/>
                    <a:pt x="11050" y="133"/>
                  </a:cubicBezTo>
                  <a:cubicBezTo>
                    <a:pt x="10943" y="47"/>
                    <a:pt x="10807" y="0"/>
                    <a:pt x="106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 </a:t>
            </a:r>
            <a:r>
              <a:rPr lang="en"/>
              <a:t>business conference infographics</a:t>
            </a:r>
            <a:endParaRPr/>
          </a:p>
        </p:txBody>
      </p:sp>
      <p:sp>
        <p:nvSpPr>
          <p:cNvPr id="310" name="Google Shape;310;p21"/>
          <p:cNvSpPr/>
          <p:nvPr/>
        </p:nvSpPr>
        <p:spPr>
          <a:xfrm>
            <a:off x="3168150" y="3463219"/>
            <a:ext cx="899400" cy="8994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1"/>
          <p:cNvSpPr/>
          <p:nvPr/>
        </p:nvSpPr>
        <p:spPr>
          <a:xfrm>
            <a:off x="4122250" y="1548475"/>
            <a:ext cx="899400" cy="8994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1"/>
          <p:cNvSpPr/>
          <p:nvPr/>
        </p:nvSpPr>
        <p:spPr>
          <a:xfrm>
            <a:off x="5076400" y="3463200"/>
            <a:ext cx="899400" cy="8994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3" name="Google Shape;313;p21"/>
          <p:cNvGrpSpPr/>
          <p:nvPr/>
        </p:nvGrpSpPr>
        <p:grpSpPr>
          <a:xfrm>
            <a:off x="3496214" y="1999164"/>
            <a:ext cx="2150194" cy="2150165"/>
            <a:chOff x="3628150" y="2303425"/>
            <a:chExt cx="1887625" cy="1887600"/>
          </a:xfrm>
        </p:grpSpPr>
        <p:sp>
          <p:nvSpPr>
            <p:cNvPr id="314" name="Google Shape;314;p21"/>
            <p:cNvSpPr/>
            <p:nvPr/>
          </p:nvSpPr>
          <p:spPr>
            <a:xfrm>
              <a:off x="3628150" y="2303425"/>
              <a:ext cx="1887600" cy="1887600"/>
            </a:xfrm>
            <a:prstGeom prst="arc">
              <a:avLst>
                <a:gd fmla="val 9561965" name="adj1"/>
                <a:gd fmla="val 14659829" name="adj2"/>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1"/>
            <p:cNvSpPr/>
            <p:nvPr/>
          </p:nvSpPr>
          <p:spPr>
            <a:xfrm flipH="1">
              <a:off x="3628175" y="2303425"/>
              <a:ext cx="1887600" cy="1887600"/>
            </a:xfrm>
            <a:prstGeom prst="arc">
              <a:avLst>
                <a:gd fmla="val 9552442" name="adj1"/>
                <a:gd fmla="val 14654927" name="adj2"/>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1"/>
            <p:cNvSpPr/>
            <p:nvPr/>
          </p:nvSpPr>
          <p:spPr>
            <a:xfrm flipH="1">
              <a:off x="3628175" y="2303425"/>
              <a:ext cx="1887600" cy="1887600"/>
            </a:xfrm>
            <a:prstGeom prst="arc">
              <a:avLst>
                <a:gd fmla="val 3785635" name="adj1"/>
                <a:gd fmla="val 7045445" name="adj2"/>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7" name="Google Shape;317;p21"/>
          <p:cNvGrpSpPr/>
          <p:nvPr/>
        </p:nvGrpSpPr>
        <p:grpSpPr>
          <a:xfrm>
            <a:off x="6053113" y="1447425"/>
            <a:ext cx="2238713" cy="1348600"/>
            <a:chOff x="6053113" y="1447425"/>
            <a:chExt cx="2238713" cy="1348600"/>
          </a:xfrm>
        </p:grpSpPr>
        <p:sp>
          <p:nvSpPr>
            <p:cNvPr id="318" name="Google Shape;318;p21"/>
            <p:cNvSpPr txBox="1"/>
            <p:nvPr/>
          </p:nvSpPr>
          <p:spPr>
            <a:xfrm>
              <a:off x="6053113" y="2289325"/>
              <a:ext cx="2238600" cy="506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accent2"/>
                  </a:solidFill>
                  <a:latin typeface="Open Sans"/>
                  <a:ea typeface="Open Sans"/>
                  <a:cs typeface="Open Sans"/>
                  <a:sym typeface="Open Sans"/>
                </a:rPr>
                <a:t>Mercury is the closest planet to the Sun</a:t>
              </a:r>
              <a:endParaRPr>
                <a:solidFill>
                  <a:schemeClr val="accent2"/>
                </a:solidFill>
                <a:latin typeface="Open Sans"/>
                <a:ea typeface="Open Sans"/>
                <a:cs typeface="Open Sans"/>
                <a:sym typeface="Open Sans"/>
              </a:endParaRPr>
            </a:p>
          </p:txBody>
        </p:sp>
        <p:sp>
          <p:nvSpPr>
            <p:cNvPr id="319" name="Google Shape;319;p21"/>
            <p:cNvSpPr txBox="1"/>
            <p:nvPr/>
          </p:nvSpPr>
          <p:spPr>
            <a:xfrm>
              <a:off x="6053138" y="1954075"/>
              <a:ext cx="2238600" cy="335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200">
                  <a:solidFill>
                    <a:schemeClr val="accent2"/>
                  </a:solidFill>
                  <a:latin typeface="DM Serif Display"/>
                  <a:ea typeface="DM Serif Display"/>
                  <a:cs typeface="DM Serif Display"/>
                  <a:sym typeface="DM Serif Display"/>
                </a:rPr>
                <a:t>First program</a:t>
              </a:r>
              <a:endParaRPr sz="2200">
                <a:solidFill>
                  <a:schemeClr val="accent2"/>
                </a:solidFill>
                <a:latin typeface="DM Serif Display"/>
                <a:ea typeface="DM Serif Display"/>
                <a:cs typeface="DM Serif Display"/>
                <a:sym typeface="DM Serif Display"/>
              </a:endParaRPr>
            </a:p>
          </p:txBody>
        </p:sp>
        <p:sp>
          <p:nvSpPr>
            <p:cNvPr id="320" name="Google Shape;320;p21"/>
            <p:cNvSpPr txBox="1"/>
            <p:nvPr/>
          </p:nvSpPr>
          <p:spPr>
            <a:xfrm>
              <a:off x="7572425" y="1447425"/>
              <a:ext cx="719400" cy="506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900">
                  <a:solidFill>
                    <a:schemeClr val="accent2"/>
                  </a:solidFill>
                  <a:latin typeface="DM Serif Display"/>
                  <a:ea typeface="DM Serif Display"/>
                  <a:cs typeface="DM Serif Display"/>
                  <a:sym typeface="DM Serif Display"/>
                </a:rPr>
                <a:t>01</a:t>
              </a:r>
              <a:endParaRPr sz="2900">
                <a:solidFill>
                  <a:schemeClr val="accent2"/>
                </a:solidFill>
                <a:latin typeface="DM Serif Display"/>
                <a:ea typeface="DM Serif Display"/>
                <a:cs typeface="DM Serif Display"/>
                <a:sym typeface="DM Serif Display"/>
              </a:endParaRPr>
            </a:p>
          </p:txBody>
        </p:sp>
      </p:grpSp>
      <p:grpSp>
        <p:nvGrpSpPr>
          <p:cNvPr id="321" name="Google Shape;321;p21"/>
          <p:cNvGrpSpPr/>
          <p:nvPr/>
        </p:nvGrpSpPr>
        <p:grpSpPr>
          <a:xfrm>
            <a:off x="851816" y="3100900"/>
            <a:ext cx="2239221" cy="1348687"/>
            <a:chOff x="851816" y="3100900"/>
            <a:chExt cx="2239221" cy="1348687"/>
          </a:xfrm>
        </p:grpSpPr>
        <p:sp>
          <p:nvSpPr>
            <p:cNvPr id="322" name="Google Shape;322;p21"/>
            <p:cNvSpPr txBox="1"/>
            <p:nvPr/>
          </p:nvSpPr>
          <p:spPr>
            <a:xfrm>
              <a:off x="852438" y="3942887"/>
              <a:ext cx="2238600" cy="50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latin typeface="Open Sans"/>
                  <a:ea typeface="Open Sans"/>
                  <a:cs typeface="Open Sans"/>
                  <a:sym typeface="Open Sans"/>
                </a:rPr>
                <a:t>Venus has a beautiful name, but is hot</a:t>
              </a:r>
              <a:endParaRPr>
                <a:solidFill>
                  <a:schemeClr val="accent2"/>
                </a:solidFill>
                <a:latin typeface="Open Sans"/>
                <a:ea typeface="Open Sans"/>
                <a:cs typeface="Open Sans"/>
                <a:sym typeface="Open Sans"/>
              </a:endParaRPr>
            </a:p>
          </p:txBody>
        </p:sp>
        <p:sp>
          <p:nvSpPr>
            <p:cNvPr id="323" name="Google Shape;323;p21"/>
            <p:cNvSpPr txBox="1"/>
            <p:nvPr/>
          </p:nvSpPr>
          <p:spPr>
            <a:xfrm>
              <a:off x="852438" y="3607638"/>
              <a:ext cx="2238600" cy="33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200">
                  <a:solidFill>
                    <a:schemeClr val="accent2"/>
                  </a:solidFill>
                  <a:latin typeface="DM Serif Display"/>
                  <a:ea typeface="DM Serif Display"/>
                  <a:cs typeface="DM Serif Display"/>
                  <a:sym typeface="DM Serif Display"/>
                </a:rPr>
                <a:t>Improve sales</a:t>
              </a:r>
              <a:endParaRPr sz="2200">
                <a:solidFill>
                  <a:schemeClr val="accent2"/>
                </a:solidFill>
                <a:latin typeface="DM Serif Display"/>
                <a:ea typeface="DM Serif Display"/>
                <a:cs typeface="DM Serif Display"/>
                <a:sym typeface="DM Serif Display"/>
              </a:endParaRPr>
            </a:p>
          </p:txBody>
        </p:sp>
        <p:sp>
          <p:nvSpPr>
            <p:cNvPr id="324" name="Google Shape;324;p21"/>
            <p:cNvSpPr txBox="1"/>
            <p:nvPr/>
          </p:nvSpPr>
          <p:spPr>
            <a:xfrm>
              <a:off x="851816" y="3100900"/>
              <a:ext cx="719400" cy="50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900">
                  <a:solidFill>
                    <a:schemeClr val="accent2"/>
                  </a:solidFill>
                  <a:latin typeface="DM Serif Display"/>
                  <a:ea typeface="DM Serif Display"/>
                  <a:cs typeface="DM Serif Display"/>
                  <a:sym typeface="DM Serif Display"/>
                </a:rPr>
                <a:t>03</a:t>
              </a:r>
              <a:endParaRPr sz="2900">
                <a:solidFill>
                  <a:schemeClr val="accent2"/>
                </a:solidFill>
                <a:latin typeface="DM Serif Display"/>
                <a:ea typeface="DM Serif Display"/>
                <a:cs typeface="DM Serif Display"/>
                <a:sym typeface="DM Serif Display"/>
              </a:endParaRPr>
            </a:p>
          </p:txBody>
        </p:sp>
      </p:grpSp>
      <p:grpSp>
        <p:nvGrpSpPr>
          <p:cNvPr id="325" name="Google Shape;325;p21"/>
          <p:cNvGrpSpPr/>
          <p:nvPr/>
        </p:nvGrpSpPr>
        <p:grpSpPr>
          <a:xfrm>
            <a:off x="6053350" y="3102173"/>
            <a:ext cx="2238686" cy="1348688"/>
            <a:chOff x="6053350" y="3102173"/>
            <a:chExt cx="2238686" cy="1348688"/>
          </a:xfrm>
        </p:grpSpPr>
        <p:sp>
          <p:nvSpPr>
            <p:cNvPr id="326" name="Google Shape;326;p21"/>
            <p:cNvSpPr txBox="1"/>
            <p:nvPr/>
          </p:nvSpPr>
          <p:spPr>
            <a:xfrm>
              <a:off x="6053350" y="3944160"/>
              <a:ext cx="2238600" cy="506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accent2"/>
                  </a:solidFill>
                  <a:latin typeface="Open Sans"/>
                  <a:ea typeface="Open Sans"/>
                  <a:cs typeface="Open Sans"/>
                  <a:sym typeface="Open Sans"/>
                </a:rPr>
                <a:t>Despite being red, Mars is a very cold place</a:t>
              </a:r>
              <a:endParaRPr>
                <a:solidFill>
                  <a:schemeClr val="accent2"/>
                </a:solidFill>
                <a:latin typeface="Open Sans"/>
                <a:ea typeface="Open Sans"/>
                <a:cs typeface="Open Sans"/>
                <a:sym typeface="Open Sans"/>
              </a:endParaRPr>
            </a:p>
          </p:txBody>
        </p:sp>
        <p:sp>
          <p:nvSpPr>
            <p:cNvPr id="327" name="Google Shape;327;p21"/>
            <p:cNvSpPr txBox="1"/>
            <p:nvPr/>
          </p:nvSpPr>
          <p:spPr>
            <a:xfrm>
              <a:off x="6053436" y="3608912"/>
              <a:ext cx="2238600" cy="335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200">
                  <a:solidFill>
                    <a:schemeClr val="accent2"/>
                  </a:solidFill>
                  <a:latin typeface="DM Serif Display"/>
                  <a:ea typeface="DM Serif Display"/>
                  <a:cs typeface="DM Serif Display"/>
                  <a:sym typeface="DM Serif Display"/>
                </a:rPr>
                <a:t>Code innovation</a:t>
              </a:r>
              <a:endParaRPr sz="2200">
                <a:solidFill>
                  <a:schemeClr val="accent2"/>
                </a:solidFill>
                <a:latin typeface="DM Serif Display"/>
                <a:ea typeface="DM Serif Display"/>
                <a:cs typeface="DM Serif Display"/>
                <a:sym typeface="DM Serif Display"/>
              </a:endParaRPr>
            </a:p>
          </p:txBody>
        </p:sp>
        <p:sp>
          <p:nvSpPr>
            <p:cNvPr id="328" name="Google Shape;328;p21"/>
            <p:cNvSpPr txBox="1"/>
            <p:nvPr/>
          </p:nvSpPr>
          <p:spPr>
            <a:xfrm>
              <a:off x="7572483" y="3102173"/>
              <a:ext cx="719400" cy="506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900">
                  <a:solidFill>
                    <a:schemeClr val="accent2"/>
                  </a:solidFill>
                  <a:latin typeface="DM Serif Display"/>
                  <a:ea typeface="DM Serif Display"/>
                  <a:cs typeface="DM Serif Display"/>
                  <a:sym typeface="DM Serif Display"/>
                </a:rPr>
                <a:t>02</a:t>
              </a:r>
              <a:endParaRPr sz="2900">
                <a:solidFill>
                  <a:schemeClr val="accent2"/>
                </a:solidFill>
                <a:latin typeface="DM Serif Display"/>
                <a:ea typeface="DM Serif Display"/>
                <a:cs typeface="DM Serif Display"/>
                <a:sym typeface="DM Serif Display"/>
              </a:endParaRPr>
            </a:p>
          </p:txBody>
        </p:sp>
      </p:grpSp>
      <p:grpSp>
        <p:nvGrpSpPr>
          <p:cNvPr id="329" name="Google Shape;329;p21"/>
          <p:cNvGrpSpPr/>
          <p:nvPr/>
        </p:nvGrpSpPr>
        <p:grpSpPr>
          <a:xfrm>
            <a:off x="851050" y="1604500"/>
            <a:ext cx="2238600" cy="842100"/>
            <a:chOff x="851050" y="1604500"/>
            <a:chExt cx="2238600" cy="842100"/>
          </a:xfrm>
        </p:grpSpPr>
        <p:sp>
          <p:nvSpPr>
            <p:cNvPr id="330" name="Google Shape;330;p21"/>
            <p:cNvSpPr txBox="1"/>
            <p:nvPr/>
          </p:nvSpPr>
          <p:spPr>
            <a:xfrm>
              <a:off x="851050" y="1939900"/>
              <a:ext cx="2238600" cy="50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latin typeface="Open Sans"/>
                  <a:ea typeface="Open Sans"/>
                  <a:cs typeface="Open Sans"/>
                  <a:sym typeface="Open Sans"/>
                </a:rPr>
                <a:t>Jupiter is the biggest planet of them all</a:t>
              </a:r>
              <a:endParaRPr>
                <a:solidFill>
                  <a:schemeClr val="accent2"/>
                </a:solidFill>
                <a:latin typeface="Open Sans"/>
                <a:ea typeface="Open Sans"/>
                <a:cs typeface="Open Sans"/>
                <a:sym typeface="Open Sans"/>
              </a:endParaRPr>
            </a:p>
          </p:txBody>
        </p:sp>
        <p:sp>
          <p:nvSpPr>
            <p:cNvPr id="331" name="Google Shape;331;p21"/>
            <p:cNvSpPr txBox="1"/>
            <p:nvPr/>
          </p:nvSpPr>
          <p:spPr>
            <a:xfrm>
              <a:off x="851050" y="1604500"/>
              <a:ext cx="2238600" cy="33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900">
                  <a:solidFill>
                    <a:schemeClr val="accent2"/>
                  </a:solidFill>
                  <a:latin typeface="DM Serif Display"/>
                  <a:ea typeface="DM Serif Display"/>
                  <a:cs typeface="DM Serif Display"/>
                  <a:sym typeface="DM Serif Display"/>
                </a:rPr>
                <a:t>Our history</a:t>
              </a:r>
              <a:endParaRPr sz="2900">
                <a:solidFill>
                  <a:schemeClr val="accent2"/>
                </a:solidFill>
                <a:latin typeface="DM Serif Display"/>
                <a:ea typeface="DM Serif Display"/>
                <a:cs typeface="DM Serif Display"/>
                <a:sym typeface="DM Serif Display"/>
              </a:endParaRPr>
            </a:p>
          </p:txBody>
        </p:sp>
      </p:grpSp>
      <p:grpSp>
        <p:nvGrpSpPr>
          <p:cNvPr id="332" name="Google Shape;332;p21"/>
          <p:cNvGrpSpPr/>
          <p:nvPr/>
        </p:nvGrpSpPr>
        <p:grpSpPr>
          <a:xfrm>
            <a:off x="5226007" y="3678393"/>
            <a:ext cx="600178" cy="469009"/>
            <a:chOff x="5626763" y="2013829"/>
            <a:chExt cx="351722" cy="274788"/>
          </a:xfrm>
        </p:grpSpPr>
        <p:sp>
          <p:nvSpPr>
            <p:cNvPr id="333" name="Google Shape;333;p21"/>
            <p:cNvSpPr/>
            <p:nvPr/>
          </p:nvSpPr>
          <p:spPr>
            <a:xfrm>
              <a:off x="5626763" y="2013829"/>
              <a:ext cx="351722" cy="274788"/>
            </a:xfrm>
            <a:custGeom>
              <a:rect b="b" l="l" r="r" t="t"/>
              <a:pathLst>
                <a:path extrusionOk="0" h="8633" w="11050">
                  <a:moveTo>
                    <a:pt x="10657" y="345"/>
                  </a:moveTo>
                  <a:lnTo>
                    <a:pt x="10681" y="714"/>
                  </a:lnTo>
                  <a:lnTo>
                    <a:pt x="9395" y="714"/>
                  </a:lnTo>
                  <a:cubicBezTo>
                    <a:pt x="9312" y="714"/>
                    <a:pt x="9216" y="786"/>
                    <a:pt x="9216" y="893"/>
                  </a:cubicBezTo>
                  <a:cubicBezTo>
                    <a:pt x="9216" y="1000"/>
                    <a:pt x="9288" y="1072"/>
                    <a:pt x="9395" y="1072"/>
                  </a:cubicBezTo>
                  <a:lnTo>
                    <a:pt x="10383" y="1072"/>
                  </a:lnTo>
                  <a:lnTo>
                    <a:pt x="10383" y="6191"/>
                  </a:lnTo>
                  <a:lnTo>
                    <a:pt x="4466" y="6191"/>
                  </a:lnTo>
                  <a:lnTo>
                    <a:pt x="4466" y="6025"/>
                  </a:lnTo>
                  <a:cubicBezTo>
                    <a:pt x="4466" y="5929"/>
                    <a:pt x="4394" y="5846"/>
                    <a:pt x="4287" y="5846"/>
                  </a:cubicBezTo>
                  <a:lnTo>
                    <a:pt x="4001" y="5846"/>
                  </a:lnTo>
                  <a:cubicBezTo>
                    <a:pt x="3978" y="5739"/>
                    <a:pt x="3930" y="5644"/>
                    <a:pt x="3871" y="5536"/>
                  </a:cubicBezTo>
                  <a:lnTo>
                    <a:pt x="4085" y="5322"/>
                  </a:lnTo>
                  <a:cubicBezTo>
                    <a:pt x="4156" y="5251"/>
                    <a:pt x="4156" y="5144"/>
                    <a:pt x="4085" y="5072"/>
                  </a:cubicBezTo>
                  <a:lnTo>
                    <a:pt x="3549" y="4536"/>
                  </a:lnTo>
                  <a:cubicBezTo>
                    <a:pt x="3513" y="4512"/>
                    <a:pt x="3478" y="4489"/>
                    <a:pt x="3430" y="4489"/>
                  </a:cubicBezTo>
                  <a:cubicBezTo>
                    <a:pt x="3382" y="4489"/>
                    <a:pt x="3335" y="4512"/>
                    <a:pt x="3311" y="4536"/>
                  </a:cubicBezTo>
                  <a:lnTo>
                    <a:pt x="3097" y="4739"/>
                  </a:lnTo>
                  <a:cubicBezTo>
                    <a:pt x="2989" y="4679"/>
                    <a:pt x="2894" y="4643"/>
                    <a:pt x="2787" y="4608"/>
                  </a:cubicBezTo>
                  <a:lnTo>
                    <a:pt x="2787" y="4334"/>
                  </a:lnTo>
                  <a:cubicBezTo>
                    <a:pt x="2787" y="4239"/>
                    <a:pt x="2716" y="4155"/>
                    <a:pt x="2608" y="4155"/>
                  </a:cubicBezTo>
                  <a:lnTo>
                    <a:pt x="2180" y="4155"/>
                  </a:lnTo>
                  <a:lnTo>
                    <a:pt x="2180" y="1060"/>
                  </a:lnTo>
                  <a:lnTo>
                    <a:pt x="8788" y="1060"/>
                  </a:lnTo>
                  <a:cubicBezTo>
                    <a:pt x="8871" y="1060"/>
                    <a:pt x="8966" y="976"/>
                    <a:pt x="8966" y="881"/>
                  </a:cubicBezTo>
                  <a:cubicBezTo>
                    <a:pt x="8966" y="786"/>
                    <a:pt x="8895" y="702"/>
                    <a:pt x="8788" y="702"/>
                  </a:cubicBezTo>
                  <a:lnTo>
                    <a:pt x="1894" y="702"/>
                  </a:lnTo>
                  <a:lnTo>
                    <a:pt x="1894" y="345"/>
                  </a:lnTo>
                  <a:close/>
                  <a:moveTo>
                    <a:pt x="10681" y="6537"/>
                  </a:moveTo>
                  <a:lnTo>
                    <a:pt x="10681" y="6870"/>
                  </a:lnTo>
                  <a:lnTo>
                    <a:pt x="4430" y="6870"/>
                  </a:lnTo>
                  <a:cubicBezTo>
                    <a:pt x="4454" y="6846"/>
                    <a:pt x="4466" y="6798"/>
                    <a:pt x="4466" y="6751"/>
                  </a:cubicBezTo>
                  <a:lnTo>
                    <a:pt x="4466" y="6560"/>
                  </a:lnTo>
                  <a:lnTo>
                    <a:pt x="10562" y="6560"/>
                  </a:lnTo>
                  <a:cubicBezTo>
                    <a:pt x="10598" y="6560"/>
                    <a:pt x="10633" y="6548"/>
                    <a:pt x="10657" y="6537"/>
                  </a:cubicBezTo>
                  <a:close/>
                  <a:moveTo>
                    <a:pt x="2477" y="4524"/>
                  </a:moveTo>
                  <a:lnTo>
                    <a:pt x="2477" y="4763"/>
                  </a:lnTo>
                  <a:cubicBezTo>
                    <a:pt x="2477" y="4834"/>
                    <a:pt x="2537" y="4905"/>
                    <a:pt x="2608" y="4929"/>
                  </a:cubicBezTo>
                  <a:cubicBezTo>
                    <a:pt x="2775" y="4965"/>
                    <a:pt x="2942" y="5024"/>
                    <a:pt x="3073" y="5120"/>
                  </a:cubicBezTo>
                  <a:cubicBezTo>
                    <a:pt x="3099" y="5137"/>
                    <a:pt x="3128" y="5145"/>
                    <a:pt x="3157" y="5145"/>
                  </a:cubicBezTo>
                  <a:cubicBezTo>
                    <a:pt x="3206" y="5145"/>
                    <a:pt x="3253" y="5122"/>
                    <a:pt x="3275" y="5084"/>
                  </a:cubicBezTo>
                  <a:lnTo>
                    <a:pt x="3454" y="4905"/>
                  </a:lnTo>
                  <a:lnTo>
                    <a:pt x="3740" y="5191"/>
                  </a:lnTo>
                  <a:lnTo>
                    <a:pt x="3561" y="5370"/>
                  </a:lnTo>
                  <a:cubicBezTo>
                    <a:pt x="3501" y="5429"/>
                    <a:pt x="3490" y="5525"/>
                    <a:pt x="3537" y="5584"/>
                  </a:cubicBezTo>
                  <a:cubicBezTo>
                    <a:pt x="3620" y="5727"/>
                    <a:pt x="3680" y="5882"/>
                    <a:pt x="3728" y="6036"/>
                  </a:cubicBezTo>
                  <a:cubicBezTo>
                    <a:pt x="3740" y="6120"/>
                    <a:pt x="3811" y="6179"/>
                    <a:pt x="3894" y="6179"/>
                  </a:cubicBezTo>
                  <a:lnTo>
                    <a:pt x="4132" y="6179"/>
                  </a:lnTo>
                  <a:lnTo>
                    <a:pt x="4132" y="6572"/>
                  </a:lnTo>
                  <a:lnTo>
                    <a:pt x="3894" y="6572"/>
                  </a:lnTo>
                  <a:cubicBezTo>
                    <a:pt x="3811" y="6572"/>
                    <a:pt x="3740" y="6632"/>
                    <a:pt x="3728" y="6715"/>
                  </a:cubicBezTo>
                  <a:cubicBezTo>
                    <a:pt x="3680" y="6870"/>
                    <a:pt x="3620" y="7037"/>
                    <a:pt x="3537" y="7168"/>
                  </a:cubicBezTo>
                  <a:cubicBezTo>
                    <a:pt x="3490" y="7251"/>
                    <a:pt x="3501" y="7334"/>
                    <a:pt x="3561" y="7382"/>
                  </a:cubicBezTo>
                  <a:lnTo>
                    <a:pt x="3740" y="7560"/>
                  </a:lnTo>
                  <a:lnTo>
                    <a:pt x="3454" y="7834"/>
                  </a:lnTo>
                  <a:lnTo>
                    <a:pt x="3275" y="7656"/>
                  </a:lnTo>
                  <a:cubicBezTo>
                    <a:pt x="3238" y="7626"/>
                    <a:pt x="3193" y="7606"/>
                    <a:pt x="3149" y="7606"/>
                  </a:cubicBezTo>
                  <a:cubicBezTo>
                    <a:pt x="3122" y="7606"/>
                    <a:pt x="3096" y="7614"/>
                    <a:pt x="3073" y="7632"/>
                  </a:cubicBezTo>
                  <a:cubicBezTo>
                    <a:pt x="2918" y="7727"/>
                    <a:pt x="2775" y="7787"/>
                    <a:pt x="2608" y="7822"/>
                  </a:cubicBezTo>
                  <a:cubicBezTo>
                    <a:pt x="2537" y="7846"/>
                    <a:pt x="2477" y="7918"/>
                    <a:pt x="2477" y="7989"/>
                  </a:cubicBezTo>
                  <a:lnTo>
                    <a:pt x="2477" y="8227"/>
                  </a:lnTo>
                  <a:lnTo>
                    <a:pt x="2073" y="8227"/>
                  </a:lnTo>
                  <a:lnTo>
                    <a:pt x="2073" y="7989"/>
                  </a:lnTo>
                  <a:cubicBezTo>
                    <a:pt x="2073" y="7918"/>
                    <a:pt x="2013" y="7846"/>
                    <a:pt x="1942" y="7822"/>
                  </a:cubicBezTo>
                  <a:cubicBezTo>
                    <a:pt x="1775" y="7787"/>
                    <a:pt x="1608" y="7727"/>
                    <a:pt x="1477" y="7632"/>
                  </a:cubicBezTo>
                  <a:cubicBezTo>
                    <a:pt x="1450" y="7614"/>
                    <a:pt x="1419" y="7606"/>
                    <a:pt x="1390" y="7606"/>
                  </a:cubicBezTo>
                  <a:cubicBezTo>
                    <a:pt x="1342" y="7606"/>
                    <a:pt x="1297" y="7626"/>
                    <a:pt x="1275" y="7656"/>
                  </a:cubicBezTo>
                  <a:lnTo>
                    <a:pt x="1096" y="7834"/>
                  </a:lnTo>
                  <a:lnTo>
                    <a:pt x="811" y="7560"/>
                  </a:lnTo>
                  <a:lnTo>
                    <a:pt x="989" y="7382"/>
                  </a:lnTo>
                  <a:cubicBezTo>
                    <a:pt x="1049" y="7322"/>
                    <a:pt x="1061" y="7227"/>
                    <a:pt x="1013" y="7168"/>
                  </a:cubicBezTo>
                  <a:cubicBezTo>
                    <a:pt x="930" y="7025"/>
                    <a:pt x="870" y="6870"/>
                    <a:pt x="823" y="6715"/>
                  </a:cubicBezTo>
                  <a:cubicBezTo>
                    <a:pt x="811" y="6632"/>
                    <a:pt x="739" y="6572"/>
                    <a:pt x="656" y="6572"/>
                  </a:cubicBezTo>
                  <a:lnTo>
                    <a:pt x="418" y="6572"/>
                  </a:lnTo>
                  <a:lnTo>
                    <a:pt x="418" y="6179"/>
                  </a:lnTo>
                  <a:lnTo>
                    <a:pt x="656" y="6179"/>
                  </a:lnTo>
                  <a:cubicBezTo>
                    <a:pt x="739" y="6179"/>
                    <a:pt x="811" y="6120"/>
                    <a:pt x="823" y="6036"/>
                  </a:cubicBezTo>
                  <a:cubicBezTo>
                    <a:pt x="870" y="5882"/>
                    <a:pt x="930" y="5715"/>
                    <a:pt x="1013" y="5584"/>
                  </a:cubicBezTo>
                  <a:cubicBezTo>
                    <a:pt x="1061" y="5501"/>
                    <a:pt x="1049" y="5417"/>
                    <a:pt x="989" y="5370"/>
                  </a:cubicBezTo>
                  <a:lnTo>
                    <a:pt x="811" y="5191"/>
                  </a:lnTo>
                  <a:lnTo>
                    <a:pt x="1096" y="4905"/>
                  </a:lnTo>
                  <a:lnTo>
                    <a:pt x="1275" y="5084"/>
                  </a:lnTo>
                  <a:cubicBezTo>
                    <a:pt x="1313" y="5122"/>
                    <a:pt x="1360" y="5145"/>
                    <a:pt x="1405" y="5145"/>
                  </a:cubicBezTo>
                  <a:cubicBezTo>
                    <a:pt x="1430" y="5145"/>
                    <a:pt x="1456" y="5137"/>
                    <a:pt x="1477" y="5120"/>
                  </a:cubicBezTo>
                  <a:cubicBezTo>
                    <a:pt x="1632" y="5024"/>
                    <a:pt x="1775" y="4965"/>
                    <a:pt x="1942" y="4929"/>
                  </a:cubicBezTo>
                  <a:cubicBezTo>
                    <a:pt x="2013" y="4905"/>
                    <a:pt x="2073" y="4834"/>
                    <a:pt x="2073" y="4763"/>
                  </a:cubicBezTo>
                  <a:lnTo>
                    <a:pt x="2073" y="4524"/>
                  </a:lnTo>
                  <a:close/>
                  <a:moveTo>
                    <a:pt x="1715" y="0"/>
                  </a:moveTo>
                  <a:cubicBezTo>
                    <a:pt x="1632" y="0"/>
                    <a:pt x="1537" y="71"/>
                    <a:pt x="1537" y="179"/>
                  </a:cubicBezTo>
                  <a:lnTo>
                    <a:pt x="1537" y="881"/>
                  </a:lnTo>
                  <a:cubicBezTo>
                    <a:pt x="1537" y="964"/>
                    <a:pt x="1608" y="1060"/>
                    <a:pt x="1715" y="1060"/>
                  </a:cubicBezTo>
                  <a:lnTo>
                    <a:pt x="1835" y="1060"/>
                  </a:lnTo>
                  <a:lnTo>
                    <a:pt x="1835" y="4155"/>
                  </a:lnTo>
                  <a:cubicBezTo>
                    <a:pt x="1751" y="4167"/>
                    <a:pt x="1692" y="4239"/>
                    <a:pt x="1692" y="4310"/>
                  </a:cubicBezTo>
                  <a:lnTo>
                    <a:pt x="1692" y="4596"/>
                  </a:lnTo>
                  <a:cubicBezTo>
                    <a:pt x="1585" y="4632"/>
                    <a:pt x="1477" y="4667"/>
                    <a:pt x="1370" y="4727"/>
                  </a:cubicBezTo>
                  <a:lnTo>
                    <a:pt x="1168" y="4524"/>
                  </a:lnTo>
                  <a:cubicBezTo>
                    <a:pt x="1132" y="4489"/>
                    <a:pt x="1096" y="4477"/>
                    <a:pt x="1049" y="4477"/>
                  </a:cubicBezTo>
                  <a:cubicBezTo>
                    <a:pt x="1001" y="4477"/>
                    <a:pt x="953" y="4489"/>
                    <a:pt x="930" y="4524"/>
                  </a:cubicBezTo>
                  <a:lnTo>
                    <a:pt x="394" y="5060"/>
                  </a:lnTo>
                  <a:cubicBezTo>
                    <a:pt x="322" y="5132"/>
                    <a:pt x="322" y="5239"/>
                    <a:pt x="394" y="5310"/>
                  </a:cubicBezTo>
                  <a:lnTo>
                    <a:pt x="596" y="5525"/>
                  </a:lnTo>
                  <a:cubicBezTo>
                    <a:pt x="537" y="5620"/>
                    <a:pt x="501" y="5727"/>
                    <a:pt x="465" y="5834"/>
                  </a:cubicBezTo>
                  <a:lnTo>
                    <a:pt x="180" y="5834"/>
                  </a:lnTo>
                  <a:cubicBezTo>
                    <a:pt x="96" y="5834"/>
                    <a:pt x="1" y="5906"/>
                    <a:pt x="1" y="6013"/>
                  </a:cubicBezTo>
                  <a:lnTo>
                    <a:pt x="1" y="6751"/>
                  </a:lnTo>
                  <a:cubicBezTo>
                    <a:pt x="1" y="6846"/>
                    <a:pt x="84" y="6929"/>
                    <a:pt x="180" y="6929"/>
                  </a:cubicBezTo>
                  <a:lnTo>
                    <a:pt x="465" y="6929"/>
                  </a:lnTo>
                  <a:cubicBezTo>
                    <a:pt x="501" y="7037"/>
                    <a:pt x="537" y="7144"/>
                    <a:pt x="596" y="7251"/>
                  </a:cubicBezTo>
                  <a:lnTo>
                    <a:pt x="394" y="7453"/>
                  </a:lnTo>
                  <a:cubicBezTo>
                    <a:pt x="322" y="7525"/>
                    <a:pt x="322" y="7632"/>
                    <a:pt x="394" y="7703"/>
                  </a:cubicBezTo>
                  <a:lnTo>
                    <a:pt x="930" y="8239"/>
                  </a:lnTo>
                  <a:cubicBezTo>
                    <a:pt x="965" y="8281"/>
                    <a:pt x="1010" y="8302"/>
                    <a:pt x="1055" y="8302"/>
                  </a:cubicBezTo>
                  <a:cubicBezTo>
                    <a:pt x="1099" y="8302"/>
                    <a:pt x="1144" y="8281"/>
                    <a:pt x="1180" y="8239"/>
                  </a:cubicBezTo>
                  <a:lnTo>
                    <a:pt x="1394" y="8037"/>
                  </a:lnTo>
                  <a:cubicBezTo>
                    <a:pt x="1489" y="8096"/>
                    <a:pt x="1596" y="8144"/>
                    <a:pt x="1704" y="8168"/>
                  </a:cubicBezTo>
                  <a:lnTo>
                    <a:pt x="1704" y="8453"/>
                  </a:lnTo>
                  <a:cubicBezTo>
                    <a:pt x="1704" y="8537"/>
                    <a:pt x="1775" y="8632"/>
                    <a:pt x="1882" y="8632"/>
                  </a:cubicBezTo>
                  <a:lnTo>
                    <a:pt x="2620" y="8632"/>
                  </a:lnTo>
                  <a:cubicBezTo>
                    <a:pt x="2716" y="8632"/>
                    <a:pt x="2799" y="8549"/>
                    <a:pt x="2799" y="8453"/>
                  </a:cubicBezTo>
                  <a:lnTo>
                    <a:pt x="2799" y="8168"/>
                  </a:lnTo>
                  <a:cubicBezTo>
                    <a:pt x="2906" y="8144"/>
                    <a:pt x="3013" y="8096"/>
                    <a:pt x="3120" y="8037"/>
                  </a:cubicBezTo>
                  <a:lnTo>
                    <a:pt x="3323" y="8239"/>
                  </a:lnTo>
                  <a:cubicBezTo>
                    <a:pt x="3359" y="8281"/>
                    <a:pt x="3403" y="8302"/>
                    <a:pt x="3448" y="8302"/>
                  </a:cubicBezTo>
                  <a:cubicBezTo>
                    <a:pt x="3492" y="8302"/>
                    <a:pt x="3537" y="8281"/>
                    <a:pt x="3573" y="8239"/>
                  </a:cubicBezTo>
                  <a:lnTo>
                    <a:pt x="4109" y="7703"/>
                  </a:lnTo>
                  <a:cubicBezTo>
                    <a:pt x="4192" y="7632"/>
                    <a:pt x="4192" y="7525"/>
                    <a:pt x="4109" y="7453"/>
                  </a:cubicBezTo>
                  <a:lnTo>
                    <a:pt x="3906" y="7251"/>
                  </a:lnTo>
                  <a:cubicBezTo>
                    <a:pt x="3906" y="7227"/>
                    <a:pt x="3918" y="7227"/>
                    <a:pt x="3918" y="7215"/>
                  </a:cubicBezTo>
                  <a:lnTo>
                    <a:pt x="10871" y="7215"/>
                  </a:lnTo>
                  <a:cubicBezTo>
                    <a:pt x="10955" y="7215"/>
                    <a:pt x="11050" y="7144"/>
                    <a:pt x="11050" y="7037"/>
                  </a:cubicBezTo>
                  <a:lnTo>
                    <a:pt x="11050" y="6358"/>
                  </a:lnTo>
                  <a:cubicBezTo>
                    <a:pt x="11050" y="6263"/>
                    <a:pt x="10979" y="6179"/>
                    <a:pt x="10871" y="6179"/>
                  </a:cubicBezTo>
                  <a:lnTo>
                    <a:pt x="10752" y="6179"/>
                  </a:lnTo>
                  <a:lnTo>
                    <a:pt x="10752" y="1060"/>
                  </a:lnTo>
                  <a:lnTo>
                    <a:pt x="10836" y="1060"/>
                  </a:lnTo>
                  <a:cubicBezTo>
                    <a:pt x="10931" y="1060"/>
                    <a:pt x="11014" y="976"/>
                    <a:pt x="11014" y="881"/>
                  </a:cubicBezTo>
                  <a:lnTo>
                    <a:pt x="11014" y="179"/>
                  </a:lnTo>
                  <a:cubicBezTo>
                    <a:pt x="11014" y="83"/>
                    <a:pt x="10943" y="0"/>
                    <a:pt x="108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1"/>
            <p:cNvSpPr/>
            <p:nvPr/>
          </p:nvSpPr>
          <p:spPr>
            <a:xfrm>
              <a:off x="5784799" y="2125234"/>
              <a:ext cx="33390" cy="70503"/>
            </a:xfrm>
            <a:custGeom>
              <a:rect b="b" l="l" r="r" t="t"/>
              <a:pathLst>
                <a:path extrusionOk="0" h="2215" w="1049">
                  <a:moveTo>
                    <a:pt x="691" y="334"/>
                  </a:moveTo>
                  <a:lnTo>
                    <a:pt x="691" y="1858"/>
                  </a:lnTo>
                  <a:lnTo>
                    <a:pt x="334" y="1858"/>
                  </a:lnTo>
                  <a:lnTo>
                    <a:pt x="334" y="334"/>
                  </a:lnTo>
                  <a:close/>
                  <a:moveTo>
                    <a:pt x="179" y="0"/>
                  </a:moveTo>
                  <a:cubicBezTo>
                    <a:pt x="84" y="0"/>
                    <a:pt x="1" y="72"/>
                    <a:pt x="1" y="179"/>
                  </a:cubicBezTo>
                  <a:lnTo>
                    <a:pt x="1" y="2036"/>
                  </a:lnTo>
                  <a:cubicBezTo>
                    <a:pt x="1" y="2120"/>
                    <a:pt x="72" y="2215"/>
                    <a:pt x="179" y="2215"/>
                  </a:cubicBezTo>
                  <a:lnTo>
                    <a:pt x="870" y="2215"/>
                  </a:lnTo>
                  <a:cubicBezTo>
                    <a:pt x="965" y="2215"/>
                    <a:pt x="1049" y="2144"/>
                    <a:pt x="1049" y="2036"/>
                  </a:cubicBezTo>
                  <a:lnTo>
                    <a:pt x="1049" y="179"/>
                  </a:lnTo>
                  <a:cubicBezTo>
                    <a:pt x="1049" y="72"/>
                    <a:pt x="965" y="0"/>
                    <a:pt x="87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1"/>
            <p:cNvSpPr/>
            <p:nvPr/>
          </p:nvSpPr>
          <p:spPr>
            <a:xfrm>
              <a:off x="5824236" y="2097956"/>
              <a:ext cx="33740" cy="97782"/>
            </a:xfrm>
            <a:custGeom>
              <a:rect b="b" l="l" r="r" t="t"/>
              <a:pathLst>
                <a:path extrusionOk="0" h="3072" w="1060">
                  <a:moveTo>
                    <a:pt x="703" y="345"/>
                  </a:moveTo>
                  <a:lnTo>
                    <a:pt x="703" y="2715"/>
                  </a:lnTo>
                  <a:lnTo>
                    <a:pt x="345" y="2715"/>
                  </a:lnTo>
                  <a:lnTo>
                    <a:pt x="345" y="345"/>
                  </a:lnTo>
                  <a:close/>
                  <a:moveTo>
                    <a:pt x="179" y="0"/>
                  </a:moveTo>
                  <a:cubicBezTo>
                    <a:pt x="95" y="0"/>
                    <a:pt x="0" y="84"/>
                    <a:pt x="0" y="179"/>
                  </a:cubicBezTo>
                  <a:lnTo>
                    <a:pt x="0" y="2893"/>
                  </a:lnTo>
                  <a:cubicBezTo>
                    <a:pt x="0" y="2977"/>
                    <a:pt x="83" y="3072"/>
                    <a:pt x="179" y="3072"/>
                  </a:cubicBezTo>
                  <a:lnTo>
                    <a:pt x="881" y="3072"/>
                  </a:lnTo>
                  <a:cubicBezTo>
                    <a:pt x="976" y="3072"/>
                    <a:pt x="1060" y="3001"/>
                    <a:pt x="1060" y="2893"/>
                  </a:cubicBezTo>
                  <a:lnTo>
                    <a:pt x="1060" y="179"/>
                  </a:lnTo>
                  <a:cubicBezTo>
                    <a:pt x="1048" y="84"/>
                    <a:pt x="976" y="0"/>
                    <a:pt x="8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1"/>
            <p:cNvSpPr/>
            <p:nvPr/>
          </p:nvSpPr>
          <p:spPr>
            <a:xfrm>
              <a:off x="5864024" y="2111961"/>
              <a:ext cx="33740" cy="83426"/>
            </a:xfrm>
            <a:custGeom>
              <a:rect b="b" l="l" r="r" t="t"/>
              <a:pathLst>
                <a:path extrusionOk="0" h="2621" w="1060">
                  <a:moveTo>
                    <a:pt x="703" y="358"/>
                  </a:moveTo>
                  <a:lnTo>
                    <a:pt x="703" y="2275"/>
                  </a:lnTo>
                  <a:lnTo>
                    <a:pt x="346" y="2275"/>
                  </a:lnTo>
                  <a:lnTo>
                    <a:pt x="346" y="358"/>
                  </a:lnTo>
                  <a:close/>
                  <a:moveTo>
                    <a:pt x="191" y="1"/>
                  </a:moveTo>
                  <a:cubicBezTo>
                    <a:pt x="96" y="1"/>
                    <a:pt x="0" y="72"/>
                    <a:pt x="0" y="179"/>
                  </a:cubicBezTo>
                  <a:lnTo>
                    <a:pt x="0" y="2442"/>
                  </a:lnTo>
                  <a:cubicBezTo>
                    <a:pt x="0" y="2525"/>
                    <a:pt x="84" y="2620"/>
                    <a:pt x="191" y="2620"/>
                  </a:cubicBezTo>
                  <a:lnTo>
                    <a:pt x="881" y="2620"/>
                  </a:lnTo>
                  <a:cubicBezTo>
                    <a:pt x="977" y="2620"/>
                    <a:pt x="1060" y="2537"/>
                    <a:pt x="1060" y="2442"/>
                  </a:cubicBezTo>
                  <a:lnTo>
                    <a:pt x="1060" y="179"/>
                  </a:lnTo>
                  <a:cubicBezTo>
                    <a:pt x="1048" y="84"/>
                    <a:pt x="977" y="1"/>
                    <a:pt x="8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1"/>
            <p:cNvSpPr/>
            <p:nvPr/>
          </p:nvSpPr>
          <p:spPr>
            <a:xfrm>
              <a:off x="5904193" y="2065744"/>
              <a:ext cx="33390" cy="129644"/>
            </a:xfrm>
            <a:custGeom>
              <a:rect b="b" l="l" r="r" t="t"/>
              <a:pathLst>
                <a:path extrusionOk="0" h="4073" w="1049">
                  <a:moveTo>
                    <a:pt x="691" y="357"/>
                  </a:moveTo>
                  <a:lnTo>
                    <a:pt x="691" y="3727"/>
                  </a:lnTo>
                  <a:lnTo>
                    <a:pt x="334" y="3727"/>
                  </a:lnTo>
                  <a:lnTo>
                    <a:pt x="334" y="357"/>
                  </a:lnTo>
                  <a:close/>
                  <a:moveTo>
                    <a:pt x="179" y="0"/>
                  </a:moveTo>
                  <a:cubicBezTo>
                    <a:pt x="72" y="24"/>
                    <a:pt x="0" y="95"/>
                    <a:pt x="0" y="179"/>
                  </a:cubicBezTo>
                  <a:lnTo>
                    <a:pt x="0" y="3894"/>
                  </a:lnTo>
                  <a:cubicBezTo>
                    <a:pt x="0" y="3977"/>
                    <a:pt x="72" y="4072"/>
                    <a:pt x="179" y="4072"/>
                  </a:cubicBezTo>
                  <a:lnTo>
                    <a:pt x="870" y="4072"/>
                  </a:lnTo>
                  <a:cubicBezTo>
                    <a:pt x="965" y="4072"/>
                    <a:pt x="1048" y="3989"/>
                    <a:pt x="1048" y="3894"/>
                  </a:cubicBezTo>
                  <a:lnTo>
                    <a:pt x="1048" y="179"/>
                  </a:lnTo>
                  <a:cubicBezTo>
                    <a:pt x="1048" y="95"/>
                    <a:pt x="977" y="0"/>
                    <a:pt x="87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1"/>
            <p:cNvSpPr/>
            <p:nvPr/>
          </p:nvSpPr>
          <p:spPr>
            <a:xfrm>
              <a:off x="5713563" y="2080131"/>
              <a:ext cx="40965" cy="11395"/>
            </a:xfrm>
            <a:custGeom>
              <a:rect b="b" l="l" r="r" t="t"/>
              <a:pathLst>
                <a:path extrusionOk="0" h="358" w="1287">
                  <a:moveTo>
                    <a:pt x="179" y="1"/>
                  </a:moveTo>
                  <a:cubicBezTo>
                    <a:pt x="96" y="1"/>
                    <a:pt x="1" y="72"/>
                    <a:pt x="1" y="179"/>
                  </a:cubicBezTo>
                  <a:cubicBezTo>
                    <a:pt x="12" y="263"/>
                    <a:pt x="96" y="358"/>
                    <a:pt x="179" y="358"/>
                  </a:cubicBezTo>
                  <a:lnTo>
                    <a:pt x="1108" y="358"/>
                  </a:lnTo>
                  <a:cubicBezTo>
                    <a:pt x="1191" y="358"/>
                    <a:pt x="1286" y="286"/>
                    <a:pt x="1286" y="179"/>
                  </a:cubicBezTo>
                  <a:cubicBezTo>
                    <a:pt x="1286" y="72"/>
                    <a:pt x="1203" y="1"/>
                    <a:pt x="110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1"/>
            <p:cNvSpPr/>
            <p:nvPr/>
          </p:nvSpPr>
          <p:spPr>
            <a:xfrm>
              <a:off x="5713945" y="2097574"/>
              <a:ext cx="56880" cy="11395"/>
            </a:xfrm>
            <a:custGeom>
              <a:rect b="b" l="l" r="r" t="t"/>
              <a:pathLst>
                <a:path extrusionOk="0" h="358" w="1787">
                  <a:moveTo>
                    <a:pt x="179" y="0"/>
                  </a:moveTo>
                  <a:cubicBezTo>
                    <a:pt x="96" y="0"/>
                    <a:pt x="0" y="72"/>
                    <a:pt x="0" y="179"/>
                  </a:cubicBezTo>
                  <a:cubicBezTo>
                    <a:pt x="0" y="274"/>
                    <a:pt x="84" y="357"/>
                    <a:pt x="179" y="357"/>
                  </a:cubicBezTo>
                  <a:lnTo>
                    <a:pt x="1608" y="357"/>
                  </a:lnTo>
                  <a:cubicBezTo>
                    <a:pt x="1703" y="357"/>
                    <a:pt x="1786" y="286"/>
                    <a:pt x="1786" y="179"/>
                  </a:cubicBezTo>
                  <a:cubicBezTo>
                    <a:pt x="1774" y="72"/>
                    <a:pt x="1703" y="0"/>
                    <a:pt x="16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1"/>
            <p:cNvSpPr/>
            <p:nvPr/>
          </p:nvSpPr>
          <p:spPr>
            <a:xfrm>
              <a:off x="5713945" y="2114985"/>
              <a:ext cx="56880" cy="11427"/>
            </a:xfrm>
            <a:custGeom>
              <a:rect b="b" l="l" r="r" t="t"/>
              <a:pathLst>
                <a:path extrusionOk="0" h="359" w="1787">
                  <a:moveTo>
                    <a:pt x="179" y="1"/>
                  </a:moveTo>
                  <a:cubicBezTo>
                    <a:pt x="96" y="1"/>
                    <a:pt x="0" y="84"/>
                    <a:pt x="0" y="180"/>
                  </a:cubicBezTo>
                  <a:cubicBezTo>
                    <a:pt x="0" y="275"/>
                    <a:pt x="84" y="358"/>
                    <a:pt x="179" y="358"/>
                  </a:cubicBezTo>
                  <a:lnTo>
                    <a:pt x="1608" y="358"/>
                  </a:lnTo>
                  <a:cubicBezTo>
                    <a:pt x="1703" y="358"/>
                    <a:pt x="1786" y="287"/>
                    <a:pt x="1786" y="180"/>
                  </a:cubicBezTo>
                  <a:cubicBezTo>
                    <a:pt x="1774" y="84"/>
                    <a:pt x="1703" y="1"/>
                    <a:pt x="160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1"/>
            <p:cNvSpPr/>
            <p:nvPr/>
          </p:nvSpPr>
          <p:spPr>
            <a:xfrm>
              <a:off x="5713945" y="2132810"/>
              <a:ext cx="56880" cy="11013"/>
            </a:xfrm>
            <a:custGeom>
              <a:rect b="b" l="l" r="r" t="t"/>
              <a:pathLst>
                <a:path extrusionOk="0" h="346" w="1787">
                  <a:moveTo>
                    <a:pt x="179" y="1"/>
                  </a:moveTo>
                  <a:cubicBezTo>
                    <a:pt x="96" y="1"/>
                    <a:pt x="0" y="72"/>
                    <a:pt x="0" y="179"/>
                  </a:cubicBezTo>
                  <a:cubicBezTo>
                    <a:pt x="0" y="263"/>
                    <a:pt x="84" y="346"/>
                    <a:pt x="179" y="346"/>
                  </a:cubicBezTo>
                  <a:lnTo>
                    <a:pt x="1608" y="346"/>
                  </a:lnTo>
                  <a:cubicBezTo>
                    <a:pt x="1703" y="346"/>
                    <a:pt x="1786" y="274"/>
                    <a:pt x="1786" y="179"/>
                  </a:cubicBezTo>
                  <a:cubicBezTo>
                    <a:pt x="1774" y="72"/>
                    <a:pt x="1703" y="1"/>
                    <a:pt x="160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1"/>
            <p:cNvSpPr/>
            <p:nvPr/>
          </p:nvSpPr>
          <p:spPr>
            <a:xfrm>
              <a:off x="5663526" y="2182464"/>
              <a:ext cx="69389" cy="68625"/>
            </a:xfrm>
            <a:custGeom>
              <a:rect b="b" l="l" r="r" t="t"/>
              <a:pathLst>
                <a:path extrusionOk="0" h="2156" w="2180">
                  <a:moveTo>
                    <a:pt x="1084" y="0"/>
                  </a:moveTo>
                  <a:cubicBezTo>
                    <a:pt x="489" y="0"/>
                    <a:pt x="1" y="488"/>
                    <a:pt x="1" y="1084"/>
                  </a:cubicBezTo>
                  <a:cubicBezTo>
                    <a:pt x="1" y="1322"/>
                    <a:pt x="72" y="1548"/>
                    <a:pt x="215" y="1739"/>
                  </a:cubicBezTo>
                  <a:cubicBezTo>
                    <a:pt x="250" y="1780"/>
                    <a:pt x="300" y="1806"/>
                    <a:pt x="351" y="1806"/>
                  </a:cubicBezTo>
                  <a:cubicBezTo>
                    <a:pt x="387" y="1806"/>
                    <a:pt x="423" y="1792"/>
                    <a:pt x="453" y="1762"/>
                  </a:cubicBezTo>
                  <a:cubicBezTo>
                    <a:pt x="537" y="1715"/>
                    <a:pt x="549" y="1608"/>
                    <a:pt x="489" y="1524"/>
                  </a:cubicBezTo>
                  <a:cubicBezTo>
                    <a:pt x="382" y="1393"/>
                    <a:pt x="334" y="1250"/>
                    <a:pt x="334" y="1084"/>
                  </a:cubicBezTo>
                  <a:cubicBezTo>
                    <a:pt x="334" y="679"/>
                    <a:pt x="668" y="334"/>
                    <a:pt x="1084" y="334"/>
                  </a:cubicBezTo>
                  <a:cubicBezTo>
                    <a:pt x="1489" y="334"/>
                    <a:pt x="1823" y="667"/>
                    <a:pt x="1823" y="1084"/>
                  </a:cubicBezTo>
                  <a:cubicBezTo>
                    <a:pt x="1823" y="1334"/>
                    <a:pt x="1703" y="1560"/>
                    <a:pt x="1501" y="1691"/>
                  </a:cubicBezTo>
                  <a:cubicBezTo>
                    <a:pt x="1489" y="1691"/>
                    <a:pt x="1489" y="1715"/>
                    <a:pt x="1465" y="1715"/>
                  </a:cubicBezTo>
                  <a:lnTo>
                    <a:pt x="1453" y="1715"/>
                  </a:lnTo>
                  <a:lnTo>
                    <a:pt x="1442" y="1727"/>
                  </a:lnTo>
                  <a:lnTo>
                    <a:pt x="1430" y="1727"/>
                  </a:lnTo>
                  <a:cubicBezTo>
                    <a:pt x="1406" y="1727"/>
                    <a:pt x="1406" y="1739"/>
                    <a:pt x="1394" y="1739"/>
                  </a:cubicBezTo>
                  <a:cubicBezTo>
                    <a:pt x="1382" y="1739"/>
                    <a:pt x="1382" y="1751"/>
                    <a:pt x="1370" y="1751"/>
                  </a:cubicBezTo>
                  <a:lnTo>
                    <a:pt x="1346" y="1751"/>
                  </a:lnTo>
                  <a:cubicBezTo>
                    <a:pt x="1346" y="1751"/>
                    <a:pt x="1334" y="1751"/>
                    <a:pt x="1334" y="1774"/>
                  </a:cubicBezTo>
                  <a:lnTo>
                    <a:pt x="1322" y="1774"/>
                  </a:lnTo>
                  <a:cubicBezTo>
                    <a:pt x="1311" y="1774"/>
                    <a:pt x="1311" y="1774"/>
                    <a:pt x="1287" y="1786"/>
                  </a:cubicBezTo>
                  <a:cubicBezTo>
                    <a:pt x="1275" y="1786"/>
                    <a:pt x="1275" y="1786"/>
                    <a:pt x="1263" y="1798"/>
                  </a:cubicBezTo>
                  <a:lnTo>
                    <a:pt x="834" y="1798"/>
                  </a:lnTo>
                  <a:cubicBezTo>
                    <a:pt x="811" y="1798"/>
                    <a:pt x="811" y="1798"/>
                    <a:pt x="799" y="1786"/>
                  </a:cubicBezTo>
                  <a:cubicBezTo>
                    <a:pt x="787" y="1786"/>
                    <a:pt x="787" y="1786"/>
                    <a:pt x="775" y="1774"/>
                  </a:cubicBezTo>
                  <a:lnTo>
                    <a:pt x="751" y="1774"/>
                  </a:lnTo>
                  <a:cubicBezTo>
                    <a:pt x="732" y="1766"/>
                    <a:pt x="712" y="1762"/>
                    <a:pt x="691" y="1762"/>
                  </a:cubicBezTo>
                  <a:cubicBezTo>
                    <a:pt x="623" y="1762"/>
                    <a:pt x="555" y="1805"/>
                    <a:pt x="537" y="1870"/>
                  </a:cubicBezTo>
                  <a:cubicBezTo>
                    <a:pt x="501" y="1965"/>
                    <a:pt x="549" y="2072"/>
                    <a:pt x="632" y="2096"/>
                  </a:cubicBezTo>
                  <a:lnTo>
                    <a:pt x="656" y="2096"/>
                  </a:lnTo>
                  <a:cubicBezTo>
                    <a:pt x="668" y="2096"/>
                    <a:pt x="680" y="2108"/>
                    <a:pt x="691" y="2108"/>
                  </a:cubicBezTo>
                  <a:cubicBezTo>
                    <a:pt x="715" y="2108"/>
                    <a:pt x="727" y="2132"/>
                    <a:pt x="739" y="2132"/>
                  </a:cubicBezTo>
                  <a:lnTo>
                    <a:pt x="751" y="2132"/>
                  </a:lnTo>
                  <a:cubicBezTo>
                    <a:pt x="775" y="2132"/>
                    <a:pt x="787" y="2132"/>
                    <a:pt x="787" y="2143"/>
                  </a:cubicBezTo>
                  <a:lnTo>
                    <a:pt x="799" y="2143"/>
                  </a:lnTo>
                  <a:cubicBezTo>
                    <a:pt x="811" y="2143"/>
                    <a:pt x="834" y="2143"/>
                    <a:pt x="846" y="2155"/>
                  </a:cubicBezTo>
                  <a:lnTo>
                    <a:pt x="1156" y="2155"/>
                  </a:lnTo>
                  <a:cubicBezTo>
                    <a:pt x="1168" y="2155"/>
                    <a:pt x="1180" y="2155"/>
                    <a:pt x="1203" y="2143"/>
                  </a:cubicBezTo>
                  <a:lnTo>
                    <a:pt x="1215" y="2143"/>
                  </a:lnTo>
                  <a:cubicBezTo>
                    <a:pt x="1227" y="2143"/>
                    <a:pt x="1239" y="2143"/>
                    <a:pt x="1239" y="2132"/>
                  </a:cubicBezTo>
                  <a:lnTo>
                    <a:pt x="1263" y="2132"/>
                  </a:lnTo>
                  <a:cubicBezTo>
                    <a:pt x="1275" y="2132"/>
                    <a:pt x="1287" y="2108"/>
                    <a:pt x="1299" y="2108"/>
                  </a:cubicBezTo>
                  <a:cubicBezTo>
                    <a:pt x="1322" y="2108"/>
                    <a:pt x="1334" y="2096"/>
                    <a:pt x="1346" y="2096"/>
                  </a:cubicBezTo>
                  <a:lnTo>
                    <a:pt x="1358" y="2096"/>
                  </a:lnTo>
                  <a:cubicBezTo>
                    <a:pt x="1382" y="2096"/>
                    <a:pt x="1382" y="2084"/>
                    <a:pt x="1394" y="2084"/>
                  </a:cubicBezTo>
                  <a:lnTo>
                    <a:pt x="1406" y="2084"/>
                  </a:lnTo>
                  <a:cubicBezTo>
                    <a:pt x="1418" y="2084"/>
                    <a:pt x="1442" y="2072"/>
                    <a:pt x="1453" y="2072"/>
                  </a:cubicBezTo>
                  <a:cubicBezTo>
                    <a:pt x="1465" y="2072"/>
                    <a:pt x="1477" y="2048"/>
                    <a:pt x="1501" y="2048"/>
                  </a:cubicBezTo>
                  <a:lnTo>
                    <a:pt x="1513" y="2048"/>
                  </a:lnTo>
                  <a:cubicBezTo>
                    <a:pt x="1525" y="2048"/>
                    <a:pt x="1525" y="2036"/>
                    <a:pt x="1537" y="2036"/>
                  </a:cubicBezTo>
                  <a:lnTo>
                    <a:pt x="1561" y="2036"/>
                  </a:lnTo>
                  <a:cubicBezTo>
                    <a:pt x="1573" y="2024"/>
                    <a:pt x="1584" y="2024"/>
                    <a:pt x="1596" y="2012"/>
                  </a:cubicBezTo>
                  <a:cubicBezTo>
                    <a:pt x="1894" y="1798"/>
                    <a:pt x="2073" y="1465"/>
                    <a:pt x="2073" y="1096"/>
                  </a:cubicBezTo>
                  <a:cubicBezTo>
                    <a:pt x="2180" y="488"/>
                    <a:pt x="1692" y="0"/>
                    <a:pt x="10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3" name="Google Shape;343;p21"/>
          <p:cNvGrpSpPr/>
          <p:nvPr/>
        </p:nvGrpSpPr>
        <p:grpSpPr>
          <a:xfrm>
            <a:off x="3363593" y="3681114"/>
            <a:ext cx="518118" cy="463601"/>
            <a:chOff x="4670239" y="1541599"/>
            <a:chExt cx="359679" cy="321833"/>
          </a:xfrm>
        </p:grpSpPr>
        <p:sp>
          <p:nvSpPr>
            <p:cNvPr id="344" name="Google Shape;344;p21"/>
            <p:cNvSpPr/>
            <p:nvPr/>
          </p:nvSpPr>
          <p:spPr>
            <a:xfrm>
              <a:off x="4818790" y="1606787"/>
              <a:ext cx="28838" cy="49687"/>
            </a:xfrm>
            <a:custGeom>
              <a:rect b="b" l="l" r="r" t="t"/>
              <a:pathLst>
                <a:path extrusionOk="0" h="1561" w="906">
                  <a:moveTo>
                    <a:pt x="429" y="298"/>
                  </a:moveTo>
                  <a:lnTo>
                    <a:pt x="429" y="584"/>
                  </a:lnTo>
                  <a:cubicBezTo>
                    <a:pt x="310" y="537"/>
                    <a:pt x="287" y="489"/>
                    <a:pt x="287" y="429"/>
                  </a:cubicBezTo>
                  <a:cubicBezTo>
                    <a:pt x="287" y="346"/>
                    <a:pt x="358" y="310"/>
                    <a:pt x="429" y="298"/>
                  </a:cubicBezTo>
                  <a:close/>
                  <a:moveTo>
                    <a:pt x="537" y="882"/>
                  </a:moveTo>
                  <a:cubicBezTo>
                    <a:pt x="656" y="929"/>
                    <a:pt x="680" y="989"/>
                    <a:pt x="680" y="1060"/>
                  </a:cubicBezTo>
                  <a:cubicBezTo>
                    <a:pt x="680" y="1132"/>
                    <a:pt x="620" y="1191"/>
                    <a:pt x="537" y="1203"/>
                  </a:cubicBezTo>
                  <a:lnTo>
                    <a:pt x="537" y="882"/>
                  </a:lnTo>
                  <a:close/>
                  <a:moveTo>
                    <a:pt x="477" y="1"/>
                  </a:moveTo>
                  <a:cubicBezTo>
                    <a:pt x="441" y="1"/>
                    <a:pt x="418" y="13"/>
                    <a:pt x="418" y="48"/>
                  </a:cubicBezTo>
                  <a:lnTo>
                    <a:pt x="418" y="108"/>
                  </a:lnTo>
                  <a:cubicBezTo>
                    <a:pt x="191" y="132"/>
                    <a:pt x="48" y="251"/>
                    <a:pt x="48" y="477"/>
                  </a:cubicBezTo>
                  <a:cubicBezTo>
                    <a:pt x="48" y="715"/>
                    <a:pt x="227" y="787"/>
                    <a:pt x="418" y="870"/>
                  </a:cubicBezTo>
                  <a:lnTo>
                    <a:pt x="418" y="1239"/>
                  </a:lnTo>
                  <a:cubicBezTo>
                    <a:pt x="310" y="1215"/>
                    <a:pt x="263" y="1191"/>
                    <a:pt x="179" y="1120"/>
                  </a:cubicBezTo>
                  <a:cubicBezTo>
                    <a:pt x="159" y="1104"/>
                    <a:pt x="138" y="1096"/>
                    <a:pt x="118" y="1096"/>
                  </a:cubicBezTo>
                  <a:cubicBezTo>
                    <a:pt x="93" y="1096"/>
                    <a:pt x="69" y="1110"/>
                    <a:pt x="48" y="1144"/>
                  </a:cubicBezTo>
                  <a:cubicBezTo>
                    <a:pt x="1" y="1203"/>
                    <a:pt x="1" y="1263"/>
                    <a:pt x="48" y="1310"/>
                  </a:cubicBezTo>
                  <a:cubicBezTo>
                    <a:pt x="120" y="1418"/>
                    <a:pt x="287" y="1465"/>
                    <a:pt x="418" y="1465"/>
                  </a:cubicBezTo>
                  <a:lnTo>
                    <a:pt x="418" y="1513"/>
                  </a:lnTo>
                  <a:cubicBezTo>
                    <a:pt x="418" y="1549"/>
                    <a:pt x="441" y="1560"/>
                    <a:pt x="477" y="1560"/>
                  </a:cubicBezTo>
                  <a:cubicBezTo>
                    <a:pt x="501" y="1560"/>
                    <a:pt x="537" y="1549"/>
                    <a:pt x="537" y="1513"/>
                  </a:cubicBezTo>
                  <a:lnTo>
                    <a:pt x="537" y="1429"/>
                  </a:lnTo>
                  <a:cubicBezTo>
                    <a:pt x="727" y="1406"/>
                    <a:pt x="894" y="1263"/>
                    <a:pt x="894" y="1025"/>
                  </a:cubicBezTo>
                  <a:cubicBezTo>
                    <a:pt x="906" y="787"/>
                    <a:pt x="763" y="703"/>
                    <a:pt x="549" y="632"/>
                  </a:cubicBezTo>
                  <a:lnTo>
                    <a:pt x="549" y="286"/>
                  </a:lnTo>
                  <a:cubicBezTo>
                    <a:pt x="596" y="286"/>
                    <a:pt x="644" y="298"/>
                    <a:pt x="680" y="334"/>
                  </a:cubicBezTo>
                  <a:cubicBezTo>
                    <a:pt x="707" y="341"/>
                    <a:pt x="738" y="363"/>
                    <a:pt x="771" y="363"/>
                  </a:cubicBezTo>
                  <a:cubicBezTo>
                    <a:pt x="795" y="363"/>
                    <a:pt x="821" y="351"/>
                    <a:pt x="846" y="310"/>
                  </a:cubicBezTo>
                  <a:cubicBezTo>
                    <a:pt x="882" y="275"/>
                    <a:pt x="894" y="215"/>
                    <a:pt x="834" y="167"/>
                  </a:cubicBezTo>
                  <a:cubicBezTo>
                    <a:pt x="763" y="108"/>
                    <a:pt x="644" y="96"/>
                    <a:pt x="537" y="96"/>
                  </a:cubicBezTo>
                  <a:lnTo>
                    <a:pt x="537" y="48"/>
                  </a:lnTo>
                  <a:cubicBezTo>
                    <a:pt x="537" y="13"/>
                    <a:pt x="501" y="1"/>
                    <a:pt x="47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1"/>
            <p:cNvSpPr/>
            <p:nvPr/>
          </p:nvSpPr>
          <p:spPr>
            <a:xfrm>
              <a:off x="4875256" y="1557896"/>
              <a:ext cx="82281" cy="82663"/>
            </a:xfrm>
            <a:custGeom>
              <a:rect b="b" l="l" r="r" t="t"/>
              <a:pathLst>
                <a:path extrusionOk="0" h="2597" w="2585">
                  <a:moveTo>
                    <a:pt x="1287" y="310"/>
                  </a:moveTo>
                  <a:cubicBezTo>
                    <a:pt x="1823" y="310"/>
                    <a:pt x="2275" y="751"/>
                    <a:pt x="2275" y="1299"/>
                  </a:cubicBezTo>
                  <a:cubicBezTo>
                    <a:pt x="2263" y="1834"/>
                    <a:pt x="1823" y="2275"/>
                    <a:pt x="1287" y="2275"/>
                  </a:cubicBezTo>
                  <a:cubicBezTo>
                    <a:pt x="751" y="2275"/>
                    <a:pt x="310" y="1846"/>
                    <a:pt x="310" y="1299"/>
                  </a:cubicBezTo>
                  <a:cubicBezTo>
                    <a:pt x="310" y="763"/>
                    <a:pt x="739" y="310"/>
                    <a:pt x="1287" y="310"/>
                  </a:cubicBezTo>
                  <a:close/>
                  <a:moveTo>
                    <a:pt x="1287" y="1"/>
                  </a:moveTo>
                  <a:cubicBezTo>
                    <a:pt x="572" y="1"/>
                    <a:pt x="1" y="584"/>
                    <a:pt x="1" y="1299"/>
                  </a:cubicBezTo>
                  <a:cubicBezTo>
                    <a:pt x="1" y="2013"/>
                    <a:pt x="572" y="2596"/>
                    <a:pt x="1287" y="2596"/>
                  </a:cubicBezTo>
                  <a:cubicBezTo>
                    <a:pt x="2001" y="2596"/>
                    <a:pt x="2585" y="2013"/>
                    <a:pt x="2585" y="1299"/>
                  </a:cubicBezTo>
                  <a:cubicBezTo>
                    <a:pt x="2585" y="584"/>
                    <a:pt x="2001" y="1"/>
                    <a:pt x="12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1"/>
            <p:cNvSpPr/>
            <p:nvPr/>
          </p:nvSpPr>
          <p:spPr>
            <a:xfrm>
              <a:off x="4775215" y="1541599"/>
              <a:ext cx="199001" cy="147850"/>
            </a:xfrm>
            <a:custGeom>
              <a:rect b="b" l="l" r="r" t="t"/>
              <a:pathLst>
                <a:path extrusionOk="0" h="4645" w="6252">
                  <a:moveTo>
                    <a:pt x="1834" y="1811"/>
                  </a:moveTo>
                  <a:cubicBezTo>
                    <a:pt x="2168" y="1811"/>
                    <a:pt x="2465" y="1989"/>
                    <a:pt x="2644" y="2239"/>
                  </a:cubicBezTo>
                  <a:cubicBezTo>
                    <a:pt x="2680" y="2394"/>
                    <a:pt x="2739" y="2525"/>
                    <a:pt x="2799" y="2656"/>
                  </a:cubicBezTo>
                  <a:cubicBezTo>
                    <a:pt x="2799" y="2704"/>
                    <a:pt x="2811" y="2751"/>
                    <a:pt x="2811" y="2787"/>
                  </a:cubicBezTo>
                  <a:cubicBezTo>
                    <a:pt x="2811" y="3335"/>
                    <a:pt x="2382" y="3775"/>
                    <a:pt x="1834" y="3775"/>
                  </a:cubicBezTo>
                  <a:cubicBezTo>
                    <a:pt x="1298" y="3775"/>
                    <a:pt x="846" y="3347"/>
                    <a:pt x="846" y="2787"/>
                  </a:cubicBezTo>
                  <a:cubicBezTo>
                    <a:pt x="846" y="2251"/>
                    <a:pt x="1275" y="1811"/>
                    <a:pt x="1834" y="1811"/>
                  </a:cubicBezTo>
                  <a:close/>
                  <a:moveTo>
                    <a:pt x="1834" y="1263"/>
                  </a:moveTo>
                  <a:cubicBezTo>
                    <a:pt x="2108" y="1263"/>
                    <a:pt x="2382" y="1334"/>
                    <a:pt x="2620" y="1489"/>
                  </a:cubicBezTo>
                  <a:cubicBezTo>
                    <a:pt x="2608" y="1561"/>
                    <a:pt x="2608" y="1644"/>
                    <a:pt x="2584" y="1727"/>
                  </a:cubicBezTo>
                  <a:cubicBezTo>
                    <a:pt x="2382" y="1572"/>
                    <a:pt x="2108" y="1465"/>
                    <a:pt x="1822" y="1465"/>
                  </a:cubicBezTo>
                  <a:cubicBezTo>
                    <a:pt x="1120" y="1465"/>
                    <a:pt x="536" y="2049"/>
                    <a:pt x="536" y="2763"/>
                  </a:cubicBezTo>
                  <a:cubicBezTo>
                    <a:pt x="536" y="3477"/>
                    <a:pt x="1108" y="4061"/>
                    <a:pt x="1822" y="4061"/>
                  </a:cubicBezTo>
                  <a:cubicBezTo>
                    <a:pt x="2453" y="4061"/>
                    <a:pt x="2953" y="3632"/>
                    <a:pt x="3096" y="3049"/>
                  </a:cubicBezTo>
                  <a:cubicBezTo>
                    <a:pt x="3156" y="3108"/>
                    <a:pt x="3215" y="3156"/>
                    <a:pt x="3275" y="3216"/>
                  </a:cubicBezTo>
                  <a:cubicBezTo>
                    <a:pt x="3084" y="3870"/>
                    <a:pt x="2501" y="4299"/>
                    <a:pt x="1834" y="4299"/>
                  </a:cubicBezTo>
                  <a:cubicBezTo>
                    <a:pt x="1001" y="4299"/>
                    <a:pt x="310" y="3608"/>
                    <a:pt x="310" y="2775"/>
                  </a:cubicBezTo>
                  <a:cubicBezTo>
                    <a:pt x="310" y="1942"/>
                    <a:pt x="1001" y="1263"/>
                    <a:pt x="1834" y="1263"/>
                  </a:cubicBezTo>
                  <a:close/>
                  <a:moveTo>
                    <a:pt x="4430" y="1"/>
                  </a:moveTo>
                  <a:cubicBezTo>
                    <a:pt x="3644" y="1"/>
                    <a:pt x="2977" y="501"/>
                    <a:pt x="2703" y="1203"/>
                  </a:cubicBezTo>
                  <a:cubicBezTo>
                    <a:pt x="2441" y="1049"/>
                    <a:pt x="2144" y="977"/>
                    <a:pt x="1834" y="977"/>
                  </a:cubicBezTo>
                  <a:cubicBezTo>
                    <a:pt x="822" y="977"/>
                    <a:pt x="1" y="1799"/>
                    <a:pt x="1" y="2811"/>
                  </a:cubicBezTo>
                  <a:cubicBezTo>
                    <a:pt x="1" y="3823"/>
                    <a:pt x="822" y="4644"/>
                    <a:pt x="1834" y="4644"/>
                  </a:cubicBezTo>
                  <a:cubicBezTo>
                    <a:pt x="2608" y="4644"/>
                    <a:pt x="3287" y="4168"/>
                    <a:pt x="3561" y="3430"/>
                  </a:cubicBezTo>
                  <a:cubicBezTo>
                    <a:pt x="3811" y="3573"/>
                    <a:pt x="4108" y="3656"/>
                    <a:pt x="4430" y="3656"/>
                  </a:cubicBezTo>
                  <a:cubicBezTo>
                    <a:pt x="4846" y="3656"/>
                    <a:pt x="5251" y="3513"/>
                    <a:pt x="5585" y="3251"/>
                  </a:cubicBezTo>
                  <a:cubicBezTo>
                    <a:pt x="5894" y="3001"/>
                    <a:pt x="6132" y="2632"/>
                    <a:pt x="6216" y="2239"/>
                  </a:cubicBezTo>
                  <a:cubicBezTo>
                    <a:pt x="6228" y="2144"/>
                    <a:pt x="6192" y="2049"/>
                    <a:pt x="6097" y="2037"/>
                  </a:cubicBezTo>
                  <a:cubicBezTo>
                    <a:pt x="6086" y="2035"/>
                    <a:pt x="6076" y="2035"/>
                    <a:pt x="6065" y="2035"/>
                  </a:cubicBezTo>
                  <a:cubicBezTo>
                    <a:pt x="5991" y="2035"/>
                    <a:pt x="5917" y="2072"/>
                    <a:pt x="5906" y="2156"/>
                  </a:cubicBezTo>
                  <a:cubicBezTo>
                    <a:pt x="5739" y="2835"/>
                    <a:pt x="5144" y="3335"/>
                    <a:pt x="4430" y="3335"/>
                  </a:cubicBezTo>
                  <a:cubicBezTo>
                    <a:pt x="3882" y="3335"/>
                    <a:pt x="3394" y="3037"/>
                    <a:pt x="3120" y="2561"/>
                  </a:cubicBezTo>
                  <a:cubicBezTo>
                    <a:pt x="3096" y="2406"/>
                    <a:pt x="3037" y="2263"/>
                    <a:pt x="2965" y="2120"/>
                  </a:cubicBezTo>
                  <a:cubicBezTo>
                    <a:pt x="2763" y="1191"/>
                    <a:pt x="3477" y="310"/>
                    <a:pt x="4430" y="310"/>
                  </a:cubicBezTo>
                  <a:cubicBezTo>
                    <a:pt x="5144" y="310"/>
                    <a:pt x="5739" y="787"/>
                    <a:pt x="5906" y="1489"/>
                  </a:cubicBezTo>
                  <a:cubicBezTo>
                    <a:pt x="5916" y="1560"/>
                    <a:pt x="5986" y="1613"/>
                    <a:pt x="6058" y="1613"/>
                  </a:cubicBezTo>
                  <a:cubicBezTo>
                    <a:pt x="6071" y="1613"/>
                    <a:pt x="6084" y="1612"/>
                    <a:pt x="6097" y="1608"/>
                  </a:cubicBezTo>
                  <a:cubicBezTo>
                    <a:pt x="6192" y="1584"/>
                    <a:pt x="6251" y="1501"/>
                    <a:pt x="6216" y="1406"/>
                  </a:cubicBezTo>
                  <a:cubicBezTo>
                    <a:pt x="6132" y="1013"/>
                    <a:pt x="5906" y="656"/>
                    <a:pt x="5585" y="394"/>
                  </a:cubicBezTo>
                  <a:cubicBezTo>
                    <a:pt x="5251" y="132"/>
                    <a:pt x="4846" y="1"/>
                    <a:pt x="44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1"/>
            <p:cNvSpPr/>
            <p:nvPr/>
          </p:nvSpPr>
          <p:spPr>
            <a:xfrm>
              <a:off x="4901803" y="1574957"/>
              <a:ext cx="28838" cy="50069"/>
            </a:xfrm>
            <a:custGeom>
              <a:rect b="b" l="l" r="r" t="t"/>
              <a:pathLst>
                <a:path extrusionOk="0" h="1573" w="906">
                  <a:moveTo>
                    <a:pt x="429" y="322"/>
                  </a:moveTo>
                  <a:lnTo>
                    <a:pt x="429" y="596"/>
                  </a:lnTo>
                  <a:cubicBezTo>
                    <a:pt x="310" y="548"/>
                    <a:pt x="274" y="513"/>
                    <a:pt x="274" y="453"/>
                  </a:cubicBezTo>
                  <a:cubicBezTo>
                    <a:pt x="274" y="358"/>
                    <a:pt x="358" y="334"/>
                    <a:pt x="429" y="322"/>
                  </a:cubicBezTo>
                  <a:close/>
                  <a:moveTo>
                    <a:pt x="512" y="894"/>
                  </a:moveTo>
                  <a:cubicBezTo>
                    <a:pt x="631" y="941"/>
                    <a:pt x="667" y="1001"/>
                    <a:pt x="667" y="1072"/>
                  </a:cubicBezTo>
                  <a:cubicBezTo>
                    <a:pt x="667" y="1167"/>
                    <a:pt x="608" y="1215"/>
                    <a:pt x="512" y="1227"/>
                  </a:cubicBezTo>
                  <a:lnTo>
                    <a:pt x="512" y="894"/>
                  </a:lnTo>
                  <a:close/>
                  <a:moveTo>
                    <a:pt x="453" y="1"/>
                  </a:moveTo>
                  <a:cubicBezTo>
                    <a:pt x="429" y="1"/>
                    <a:pt x="393" y="24"/>
                    <a:pt x="393" y="48"/>
                  </a:cubicBezTo>
                  <a:lnTo>
                    <a:pt x="393" y="108"/>
                  </a:lnTo>
                  <a:cubicBezTo>
                    <a:pt x="167" y="132"/>
                    <a:pt x="24" y="251"/>
                    <a:pt x="24" y="477"/>
                  </a:cubicBezTo>
                  <a:cubicBezTo>
                    <a:pt x="24" y="715"/>
                    <a:pt x="203" y="798"/>
                    <a:pt x="393" y="870"/>
                  </a:cubicBezTo>
                  <a:lnTo>
                    <a:pt x="393" y="1239"/>
                  </a:lnTo>
                  <a:cubicBezTo>
                    <a:pt x="286" y="1227"/>
                    <a:pt x="250" y="1179"/>
                    <a:pt x="155" y="1120"/>
                  </a:cubicBezTo>
                  <a:cubicBezTo>
                    <a:pt x="138" y="1108"/>
                    <a:pt x="122" y="1102"/>
                    <a:pt x="106" y="1102"/>
                  </a:cubicBezTo>
                  <a:cubicBezTo>
                    <a:pt x="46" y="1102"/>
                    <a:pt x="0" y="1182"/>
                    <a:pt x="0" y="1239"/>
                  </a:cubicBezTo>
                  <a:cubicBezTo>
                    <a:pt x="0" y="1275"/>
                    <a:pt x="12" y="1298"/>
                    <a:pt x="24" y="1310"/>
                  </a:cubicBezTo>
                  <a:cubicBezTo>
                    <a:pt x="96" y="1417"/>
                    <a:pt x="262" y="1465"/>
                    <a:pt x="393" y="1465"/>
                  </a:cubicBezTo>
                  <a:lnTo>
                    <a:pt x="393" y="1525"/>
                  </a:lnTo>
                  <a:cubicBezTo>
                    <a:pt x="393" y="1548"/>
                    <a:pt x="429" y="1572"/>
                    <a:pt x="453" y="1572"/>
                  </a:cubicBezTo>
                  <a:cubicBezTo>
                    <a:pt x="488" y="1572"/>
                    <a:pt x="512" y="1548"/>
                    <a:pt x="512" y="1525"/>
                  </a:cubicBezTo>
                  <a:lnTo>
                    <a:pt x="512" y="1465"/>
                  </a:lnTo>
                  <a:cubicBezTo>
                    <a:pt x="715" y="1429"/>
                    <a:pt x="869" y="1298"/>
                    <a:pt x="869" y="1060"/>
                  </a:cubicBezTo>
                  <a:cubicBezTo>
                    <a:pt x="905" y="810"/>
                    <a:pt x="739" y="715"/>
                    <a:pt x="536" y="644"/>
                  </a:cubicBezTo>
                  <a:lnTo>
                    <a:pt x="536" y="298"/>
                  </a:lnTo>
                  <a:cubicBezTo>
                    <a:pt x="608" y="298"/>
                    <a:pt x="631" y="322"/>
                    <a:pt x="715" y="358"/>
                  </a:cubicBezTo>
                  <a:cubicBezTo>
                    <a:pt x="728" y="367"/>
                    <a:pt x="742" y="372"/>
                    <a:pt x="758" y="372"/>
                  </a:cubicBezTo>
                  <a:cubicBezTo>
                    <a:pt x="784" y="372"/>
                    <a:pt x="811" y="355"/>
                    <a:pt x="834" y="310"/>
                  </a:cubicBezTo>
                  <a:cubicBezTo>
                    <a:pt x="858" y="274"/>
                    <a:pt x="869" y="215"/>
                    <a:pt x="810" y="167"/>
                  </a:cubicBezTo>
                  <a:cubicBezTo>
                    <a:pt x="739" y="108"/>
                    <a:pt x="619" y="96"/>
                    <a:pt x="512" y="96"/>
                  </a:cubicBezTo>
                  <a:lnTo>
                    <a:pt x="512" y="48"/>
                  </a:lnTo>
                  <a:cubicBezTo>
                    <a:pt x="512" y="24"/>
                    <a:pt x="488" y="1"/>
                    <a:pt x="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1"/>
            <p:cNvSpPr/>
            <p:nvPr/>
          </p:nvSpPr>
          <p:spPr>
            <a:xfrm>
              <a:off x="4670239" y="1657269"/>
              <a:ext cx="359679" cy="206163"/>
            </a:xfrm>
            <a:custGeom>
              <a:rect b="b" l="l" r="r" t="t"/>
              <a:pathLst>
                <a:path extrusionOk="0" h="6477" w="11300">
                  <a:moveTo>
                    <a:pt x="3590" y="1935"/>
                  </a:moveTo>
                  <a:cubicBezTo>
                    <a:pt x="3607" y="1935"/>
                    <a:pt x="3623" y="1948"/>
                    <a:pt x="3632" y="1975"/>
                  </a:cubicBezTo>
                  <a:cubicBezTo>
                    <a:pt x="3715" y="2129"/>
                    <a:pt x="4727" y="4832"/>
                    <a:pt x="4751" y="4939"/>
                  </a:cubicBezTo>
                  <a:cubicBezTo>
                    <a:pt x="4775" y="4951"/>
                    <a:pt x="4751" y="4975"/>
                    <a:pt x="4727" y="4987"/>
                  </a:cubicBezTo>
                  <a:lnTo>
                    <a:pt x="4013" y="5261"/>
                  </a:lnTo>
                  <a:cubicBezTo>
                    <a:pt x="3965" y="5130"/>
                    <a:pt x="2941" y="2403"/>
                    <a:pt x="2870" y="2213"/>
                  </a:cubicBezTo>
                  <a:lnTo>
                    <a:pt x="3572" y="1939"/>
                  </a:lnTo>
                  <a:cubicBezTo>
                    <a:pt x="3578" y="1936"/>
                    <a:pt x="3584" y="1935"/>
                    <a:pt x="3590" y="1935"/>
                  </a:cubicBezTo>
                  <a:close/>
                  <a:moveTo>
                    <a:pt x="2584" y="2308"/>
                  </a:moveTo>
                  <a:lnTo>
                    <a:pt x="3727" y="5368"/>
                  </a:lnTo>
                  <a:cubicBezTo>
                    <a:pt x="3180" y="5570"/>
                    <a:pt x="1810" y="6082"/>
                    <a:pt x="1584" y="6166"/>
                  </a:cubicBezTo>
                  <a:cubicBezTo>
                    <a:pt x="1577" y="6172"/>
                    <a:pt x="1569" y="6175"/>
                    <a:pt x="1560" y="6175"/>
                  </a:cubicBezTo>
                  <a:cubicBezTo>
                    <a:pt x="1537" y="6175"/>
                    <a:pt x="1509" y="6156"/>
                    <a:pt x="1501" y="6130"/>
                  </a:cubicBezTo>
                  <a:lnTo>
                    <a:pt x="394" y="3201"/>
                  </a:lnTo>
                  <a:cubicBezTo>
                    <a:pt x="382" y="3177"/>
                    <a:pt x="394" y="3130"/>
                    <a:pt x="441" y="3118"/>
                  </a:cubicBezTo>
                  <a:cubicBezTo>
                    <a:pt x="1144" y="2844"/>
                    <a:pt x="2096" y="2487"/>
                    <a:pt x="2584" y="2308"/>
                  </a:cubicBezTo>
                  <a:close/>
                  <a:moveTo>
                    <a:pt x="10358" y="1"/>
                  </a:moveTo>
                  <a:cubicBezTo>
                    <a:pt x="10108" y="1"/>
                    <a:pt x="9869" y="131"/>
                    <a:pt x="9692" y="308"/>
                  </a:cubicBezTo>
                  <a:lnTo>
                    <a:pt x="7966" y="1737"/>
                  </a:lnTo>
                  <a:cubicBezTo>
                    <a:pt x="7883" y="1522"/>
                    <a:pt x="7668" y="1308"/>
                    <a:pt x="7263" y="1308"/>
                  </a:cubicBezTo>
                  <a:cubicBezTo>
                    <a:pt x="6756" y="1308"/>
                    <a:pt x="6387" y="1304"/>
                    <a:pt x="6108" y="1304"/>
                  </a:cubicBezTo>
                  <a:cubicBezTo>
                    <a:pt x="5503" y="1304"/>
                    <a:pt x="5318" y="1321"/>
                    <a:pt x="5049" y="1427"/>
                  </a:cubicBezTo>
                  <a:lnTo>
                    <a:pt x="3953" y="1868"/>
                  </a:lnTo>
                  <a:lnTo>
                    <a:pt x="3930" y="1820"/>
                  </a:lnTo>
                  <a:cubicBezTo>
                    <a:pt x="3875" y="1675"/>
                    <a:pt x="3745" y="1592"/>
                    <a:pt x="3597" y="1592"/>
                  </a:cubicBezTo>
                  <a:cubicBezTo>
                    <a:pt x="3550" y="1592"/>
                    <a:pt x="3502" y="1600"/>
                    <a:pt x="3453" y="1618"/>
                  </a:cubicBezTo>
                  <a:lnTo>
                    <a:pt x="2620" y="1927"/>
                  </a:lnTo>
                  <a:cubicBezTo>
                    <a:pt x="2251" y="2058"/>
                    <a:pt x="1108" y="2510"/>
                    <a:pt x="298" y="2808"/>
                  </a:cubicBezTo>
                  <a:cubicBezTo>
                    <a:pt x="96" y="2880"/>
                    <a:pt x="1" y="3106"/>
                    <a:pt x="84" y="3308"/>
                  </a:cubicBezTo>
                  <a:lnTo>
                    <a:pt x="1179" y="6225"/>
                  </a:lnTo>
                  <a:cubicBezTo>
                    <a:pt x="1234" y="6389"/>
                    <a:pt x="1379" y="6476"/>
                    <a:pt x="1540" y="6476"/>
                  </a:cubicBezTo>
                  <a:cubicBezTo>
                    <a:pt x="1590" y="6476"/>
                    <a:pt x="1641" y="6468"/>
                    <a:pt x="1691" y="6451"/>
                  </a:cubicBezTo>
                  <a:cubicBezTo>
                    <a:pt x="1941" y="6368"/>
                    <a:pt x="3608" y="5725"/>
                    <a:pt x="3977" y="5594"/>
                  </a:cubicBezTo>
                  <a:lnTo>
                    <a:pt x="4858" y="5261"/>
                  </a:lnTo>
                  <a:cubicBezTo>
                    <a:pt x="5049" y="5189"/>
                    <a:pt x="5144" y="4975"/>
                    <a:pt x="5061" y="4785"/>
                  </a:cubicBezTo>
                  <a:lnTo>
                    <a:pt x="5049" y="4737"/>
                  </a:lnTo>
                  <a:cubicBezTo>
                    <a:pt x="5620" y="4499"/>
                    <a:pt x="5632" y="4475"/>
                    <a:pt x="6228" y="4475"/>
                  </a:cubicBezTo>
                  <a:cubicBezTo>
                    <a:pt x="6311" y="4475"/>
                    <a:pt x="6394" y="4404"/>
                    <a:pt x="6394" y="4308"/>
                  </a:cubicBezTo>
                  <a:cubicBezTo>
                    <a:pt x="6394" y="4225"/>
                    <a:pt x="6311" y="4142"/>
                    <a:pt x="6228" y="4142"/>
                  </a:cubicBezTo>
                  <a:cubicBezTo>
                    <a:pt x="5585" y="4142"/>
                    <a:pt x="5525" y="4189"/>
                    <a:pt x="4930" y="4439"/>
                  </a:cubicBezTo>
                  <a:lnTo>
                    <a:pt x="4073" y="2153"/>
                  </a:lnTo>
                  <a:lnTo>
                    <a:pt x="5168" y="1689"/>
                  </a:lnTo>
                  <a:cubicBezTo>
                    <a:pt x="5361" y="1615"/>
                    <a:pt x="5513" y="1601"/>
                    <a:pt x="5986" y="1601"/>
                  </a:cubicBezTo>
                  <a:cubicBezTo>
                    <a:pt x="6270" y="1601"/>
                    <a:pt x="6670" y="1606"/>
                    <a:pt x="7263" y="1606"/>
                  </a:cubicBezTo>
                  <a:cubicBezTo>
                    <a:pt x="7442" y="1606"/>
                    <a:pt x="7561" y="1665"/>
                    <a:pt x="7644" y="1784"/>
                  </a:cubicBezTo>
                  <a:cubicBezTo>
                    <a:pt x="7704" y="1868"/>
                    <a:pt x="7704" y="1963"/>
                    <a:pt x="7716" y="1987"/>
                  </a:cubicBezTo>
                  <a:cubicBezTo>
                    <a:pt x="7716" y="2046"/>
                    <a:pt x="7668" y="2344"/>
                    <a:pt x="7382" y="2391"/>
                  </a:cubicBezTo>
                  <a:cubicBezTo>
                    <a:pt x="6942" y="2463"/>
                    <a:pt x="5989" y="2594"/>
                    <a:pt x="5978" y="2594"/>
                  </a:cubicBezTo>
                  <a:cubicBezTo>
                    <a:pt x="5882" y="2606"/>
                    <a:pt x="5823" y="2689"/>
                    <a:pt x="5835" y="2772"/>
                  </a:cubicBezTo>
                  <a:cubicBezTo>
                    <a:pt x="5858" y="2844"/>
                    <a:pt x="5918" y="2903"/>
                    <a:pt x="6001" y="2903"/>
                  </a:cubicBezTo>
                  <a:lnTo>
                    <a:pt x="6037" y="2903"/>
                  </a:lnTo>
                  <a:cubicBezTo>
                    <a:pt x="6049" y="2903"/>
                    <a:pt x="7001" y="2772"/>
                    <a:pt x="7442" y="2701"/>
                  </a:cubicBezTo>
                  <a:cubicBezTo>
                    <a:pt x="7859" y="2630"/>
                    <a:pt x="8014" y="2284"/>
                    <a:pt x="8037" y="2046"/>
                  </a:cubicBezTo>
                  <a:lnTo>
                    <a:pt x="9919" y="498"/>
                  </a:lnTo>
                  <a:cubicBezTo>
                    <a:pt x="10039" y="385"/>
                    <a:pt x="10193" y="287"/>
                    <a:pt x="10356" y="287"/>
                  </a:cubicBezTo>
                  <a:cubicBezTo>
                    <a:pt x="10451" y="287"/>
                    <a:pt x="10549" y="320"/>
                    <a:pt x="10645" y="403"/>
                  </a:cubicBezTo>
                  <a:cubicBezTo>
                    <a:pt x="10942" y="701"/>
                    <a:pt x="10681" y="1058"/>
                    <a:pt x="10597" y="1141"/>
                  </a:cubicBezTo>
                  <a:cubicBezTo>
                    <a:pt x="10526" y="1213"/>
                    <a:pt x="8240" y="3677"/>
                    <a:pt x="8240" y="3677"/>
                  </a:cubicBezTo>
                  <a:cubicBezTo>
                    <a:pt x="7906" y="4070"/>
                    <a:pt x="7466" y="4130"/>
                    <a:pt x="7263" y="4130"/>
                  </a:cubicBezTo>
                  <a:lnTo>
                    <a:pt x="6966" y="4130"/>
                  </a:lnTo>
                  <a:cubicBezTo>
                    <a:pt x="6882" y="4130"/>
                    <a:pt x="6811" y="4201"/>
                    <a:pt x="6811" y="4296"/>
                  </a:cubicBezTo>
                  <a:cubicBezTo>
                    <a:pt x="6811" y="4380"/>
                    <a:pt x="6882" y="4463"/>
                    <a:pt x="6966" y="4463"/>
                  </a:cubicBezTo>
                  <a:lnTo>
                    <a:pt x="7287" y="4463"/>
                  </a:lnTo>
                  <a:cubicBezTo>
                    <a:pt x="7502" y="4439"/>
                    <a:pt x="8061" y="4368"/>
                    <a:pt x="8478" y="3892"/>
                  </a:cubicBezTo>
                  <a:lnTo>
                    <a:pt x="10835" y="1344"/>
                  </a:lnTo>
                  <a:cubicBezTo>
                    <a:pt x="11062" y="1153"/>
                    <a:pt x="11300" y="629"/>
                    <a:pt x="10871" y="213"/>
                  </a:cubicBezTo>
                  <a:cubicBezTo>
                    <a:pt x="10706" y="62"/>
                    <a:pt x="10530" y="1"/>
                    <a:pt x="103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9" name="Google Shape;349;p21"/>
          <p:cNvGrpSpPr/>
          <p:nvPr/>
        </p:nvGrpSpPr>
        <p:grpSpPr>
          <a:xfrm>
            <a:off x="4211631" y="1778399"/>
            <a:ext cx="719536" cy="439554"/>
            <a:chOff x="7009649" y="1541981"/>
            <a:chExt cx="524940" cy="320655"/>
          </a:xfrm>
        </p:grpSpPr>
        <p:sp>
          <p:nvSpPr>
            <p:cNvPr id="350" name="Google Shape;350;p21"/>
            <p:cNvSpPr/>
            <p:nvPr/>
          </p:nvSpPr>
          <p:spPr>
            <a:xfrm>
              <a:off x="7009649" y="1541981"/>
              <a:ext cx="524940" cy="320655"/>
            </a:xfrm>
            <a:custGeom>
              <a:rect b="b" l="l" r="r" t="t"/>
              <a:pathLst>
                <a:path extrusionOk="0" h="10074" w="16492">
                  <a:moveTo>
                    <a:pt x="13979" y="1227"/>
                  </a:moveTo>
                  <a:lnTo>
                    <a:pt x="13979" y="6764"/>
                  </a:lnTo>
                  <a:lnTo>
                    <a:pt x="11348" y="6764"/>
                  </a:lnTo>
                  <a:cubicBezTo>
                    <a:pt x="11205" y="6764"/>
                    <a:pt x="11109" y="6871"/>
                    <a:pt x="11109" y="7002"/>
                  </a:cubicBezTo>
                  <a:cubicBezTo>
                    <a:pt x="11109" y="7145"/>
                    <a:pt x="11205" y="7240"/>
                    <a:pt x="11348" y="7240"/>
                  </a:cubicBezTo>
                  <a:lnTo>
                    <a:pt x="13979" y="7240"/>
                  </a:lnTo>
                  <a:lnTo>
                    <a:pt x="13979" y="7514"/>
                  </a:lnTo>
                  <a:lnTo>
                    <a:pt x="2537" y="7514"/>
                  </a:lnTo>
                  <a:lnTo>
                    <a:pt x="2537" y="7240"/>
                  </a:lnTo>
                  <a:lnTo>
                    <a:pt x="10336" y="7240"/>
                  </a:lnTo>
                  <a:cubicBezTo>
                    <a:pt x="10466" y="7240"/>
                    <a:pt x="10574" y="7145"/>
                    <a:pt x="10574" y="7002"/>
                  </a:cubicBezTo>
                  <a:cubicBezTo>
                    <a:pt x="10574" y="6871"/>
                    <a:pt x="10466" y="6764"/>
                    <a:pt x="10336" y="6764"/>
                  </a:cubicBezTo>
                  <a:lnTo>
                    <a:pt x="7014" y="6764"/>
                  </a:lnTo>
                  <a:lnTo>
                    <a:pt x="7014" y="1227"/>
                  </a:lnTo>
                  <a:close/>
                  <a:moveTo>
                    <a:pt x="14169" y="7990"/>
                  </a:moveTo>
                  <a:lnTo>
                    <a:pt x="14943" y="8287"/>
                  </a:lnTo>
                  <a:lnTo>
                    <a:pt x="1537" y="8287"/>
                  </a:lnTo>
                  <a:lnTo>
                    <a:pt x="2323" y="7990"/>
                  </a:lnTo>
                  <a:close/>
                  <a:moveTo>
                    <a:pt x="10240" y="8776"/>
                  </a:moveTo>
                  <a:lnTo>
                    <a:pt x="10014" y="9002"/>
                  </a:lnTo>
                  <a:lnTo>
                    <a:pt x="6526" y="9002"/>
                  </a:lnTo>
                  <a:lnTo>
                    <a:pt x="6299" y="8776"/>
                  </a:lnTo>
                  <a:close/>
                  <a:moveTo>
                    <a:pt x="16003" y="8776"/>
                  </a:moveTo>
                  <a:lnTo>
                    <a:pt x="16003" y="8823"/>
                  </a:lnTo>
                  <a:lnTo>
                    <a:pt x="16015" y="8823"/>
                  </a:lnTo>
                  <a:cubicBezTo>
                    <a:pt x="16015" y="9252"/>
                    <a:pt x="15658" y="9609"/>
                    <a:pt x="15229" y="9609"/>
                  </a:cubicBezTo>
                  <a:lnTo>
                    <a:pt x="1287" y="9609"/>
                  </a:lnTo>
                  <a:cubicBezTo>
                    <a:pt x="846" y="9609"/>
                    <a:pt x="489" y="9252"/>
                    <a:pt x="489" y="8823"/>
                  </a:cubicBezTo>
                  <a:lnTo>
                    <a:pt x="489" y="8776"/>
                  </a:lnTo>
                  <a:lnTo>
                    <a:pt x="5633" y="8776"/>
                  </a:lnTo>
                  <a:lnTo>
                    <a:pt x="6252" y="9407"/>
                  </a:lnTo>
                  <a:cubicBezTo>
                    <a:pt x="6299" y="9454"/>
                    <a:pt x="6359" y="9478"/>
                    <a:pt x="6418" y="9478"/>
                  </a:cubicBezTo>
                  <a:lnTo>
                    <a:pt x="10121" y="9478"/>
                  </a:lnTo>
                  <a:cubicBezTo>
                    <a:pt x="10181" y="9478"/>
                    <a:pt x="10240" y="9454"/>
                    <a:pt x="10288" y="9407"/>
                  </a:cubicBezTo>
                  <a:lnTo>
                    <a:pt x="10907" y="8776"/>
                  </a:lnTo>
                  <a:close/>
                  <a:moveTo>
                    <a:pt x="2811" y="1"/>
                  </a:moveTo>
                  <a:cubicBezTo>
                    <a:pt x="2382" y="1"/>
                    <a:pt x="2037" y="346"/>
                    <a:pt x="2037" y="775"/>
                  </a:cubicBezTo>
                  <a:lnTo>
                    <a:pt x="2037" y="3799"/>
                  </a:lnTo>
                  <a:cubicBezTo>
                    <a:pt x="2037" y="3930"/>
                    <a:pt x="2144" y="4037"/>
                    <a:pt x="2275" y="4037"/>
                  </a:cubicBezTo>
                  <a:cubicBezTo>
                    <a:pt x="2418" y="4037"/>
                    <a:pt x="2513" y="3930"/>
                    <a:pt x="2513" y="3799"/>
                  </a:cubicBezTo>
                  <a:lnTo>
                    <a:pt x="2513" y="1215"/>
                  </a:lnTo>
                  <a:lnTo>
                    <a:pt x="6526" y="1215"/>
                  </a:lnTo>
                  <a:lnTo>
                    <a:pt x="6526" y="6752"/>
                  </a:lnTo>
                  <a:lnTo>
                    <a:pt x="2513" y="6752"/>
                  </a:lnTo>
                  <a:lnTo>
                    <a:pt x="2513" y="4763"/>
                  </a:lnTo>
                  <a:cubicBezTo>
                    <a:pt x="2513" y="4632"/>
                    <a:pt x="2418" y="4525"/>
                    <a:pt x="2275" y="4525"/>
                  </a:cubicBezTo>
                  <a:cubicBezTo>
                    <a:pt x="2144" y="4525"/>
                    <a:pt x="2037" y="4632"/>
                    <a:pt x="2037" y="4763"/>
                  </a:cubicBezTo>
                  <a:lnTo>
                    <a:pt x="2037" y="7573"/>
                  </a:lnTo>
                  <a:lnTo>
                    <a:pt x="156" y="8299"/>
                  </a:lnTo>
                  <a:cubicBezTo>
                    <a:pt x="60" y="8335"/>
                    <a:pt x="1" y="8430"/>
                    <a:pt x="1" y="8526"/>
                  </a:cubicBezTo>
                  <a:lnTo>
                    <a:pt x="1" y="8811"/>
                  </a:lnTo>
                  <a:cubicBezTo>
                    <a:pt x="1" y="9502"/>
                    <a:pt x="572" y="10073"/>
                    <a:pt x="1263" y="10073"/>
                  </a:cubicBezTo>
                  <a:lnTo>
                    <a:pt x="15217" y="10073"/>
                  </a:lnTo>
                  <a:cubicBezTo>
                    <a:pt x="15908" y="10073"/>
                    <a:pt x="16479" y="9502"/>
                    <a:pt x="16479" y="8811"/>
                  </a:cubicBezTo>
                  <a:lnTo>
                    <a:pt x="16479" y="8526"/>
                  </a:lnTo>
                  <a:cubicBezTo>
                    <a:pt x="16491" y="8430"/>
                    <a:pt x="16432" y="8347"/>
                    <a:pt x="16348" y="8323"/>
                  </a:cubicBezTo>
                  <a:lnTo>
                    <a:pt x="14467" y="7585"/>
                  </a:lnTo>
                  <a:lnTo>
                    <a:pt x="14467" y="775"/>
                  </a:lnTo>
                  <a:cubicBezTo>
                    <a:pt x="14467" y="346"/>
                    <a:pt x="14122" y="1"/>
                    <a:pt x="13693" y="1"/>
                  </a:cubicBezTo>
                  <a:lnTo>
                    <a:pt x="11550" y="1"/>
                  </a:lnTo>
                  <a:cubicBezTo>
                    <a:pt x="11419" y="1"/>
                    <a:pt x="11312" y="108"/>
                    <a:pt x="11312" y="239"/>
                  </a:cubicBezTo>
                  <a:cubicBezTo>
                    <a:pt x="11312" y="370"/>
                    <a:pt x="11419" y="477"/>
                    <a:pt x="11550" y="477"/>
                  </a:cubicBezTo>
                  <a:lnTo>
                    <a:pt x="13693" y="477"/>
                  </a:lnTo>
                  <a:cubicBezTo>
                    <a:pt x="13848" y="477"/>
                    <a:pt x="13967" y="596"/>
                    <a:pt x="13979" y="739"/>
                  </a:cubicBezTo>
                  <a:lnTo>
                    <a:pt x="2537" y="739"/>
                  </a:lnTo>
                  <a:cubicBezTo>
                    <a:pt x="2549" y="596"/>
                    <a:pt x="2668" y="477"/>
                    <a:pt x="2811" y="477"/>
                  </a:cubicBezTo>
                  <a:lnTo>
                    <a:pt x="10586" y="477"/>
                  </a:lnTo>
                  <a:cubicBezTo>
                    <a:pt x="10717" y="477"/>
                    <a:pt x="10824" y="370"/>
                    <a:pt x="10824" y="239"/>
                  </a:cubicBezTo>
                  <a:cubicBezTo>
                    <a:pt x="10824" y="108"/>
                    <a:pt x="10717" y="1"/>
                    <a:pt x="1058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1"/>
            <p:cNvSpPr/>
            <p:nvPr/>
          </p:nvSpPr>
          <p:spPr>
            <a:xfrm>
              <a:off x="7110104" y="1604909"/>
              <a:ext cx="61782" cy="41697"/>
            </a:xfrm>
            <a:custGeom>
              <a:rect b="b" l="l" r="r" t="t"/>
              <a:pathLst>
                <a:path extrusionOk="0" h="1310" w="1941">
                  <a:moveTo>
                    <a:pt x="1441" y="488"/>
                  </a:moveTo>
                  <a:lnTo>
                    <a:pt x="1441" y="834"/>
                  </a:lnTo>
                  <a:lnTo>
                    <a:pt x="488" y="834"/>
                  </a:lnTo>
                  <a:lnTo>
                    <a:pt x="488" y="488"/>
                  </a:lnTo>
                  <a:close/>
                  <a:moveTo>
                    <a:pt x="238" y="0"/>
                  </a:moveTo>
                  <a:cubicBezTo>
                    <a:pt x="107" y="0"/>
                    <a:pt x="0" y="107"/>
                    <a:pt x="0" y="238"/>
                  </a:cubicBezTo>
                  <a:lnTo>
                    <a:pt x="0" y="1072"/>
                  </a:lnTo>
                  <a:cubicBezTo>
                    <a:pt x="0" y="1203"/>
                    <a:pt x="107" y="1310"/>
                    <a:pt x="238" y="1310"/>
                  </a:cubicBezTo>
                  <a:lnTo>
                    <a:pt x="1679" y="1310"/>
                  </a:lnTo>
                  <a:cubicBezTo>
                    <a:pt x="1822" y="1310"/>
                    <a:pt x="1917" y="1203"/>
                    <a:pt x="1917" y="1072"/>
                  </a:cubicBezTo>
                  <a:lnTo>
                    <a:pt x="1917" y="238"/>
                  </a:lnTo>
                  <a:cubicBezTo>
                    <a:pt x="1941" y="119"/>
                    <a:pt x="1822" y="0"/>
                    <a:pt x="16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1"/>
            <p:cNvSpPr/>
            <p:nvPr/>
          </p:nvSpPr>
          <p:spPr>
            <a:xfrm>
              <a:off x="7110455" y="1655296"/>
              <a:ext cx="96700" cy="15183"/>
            </a:xfrm>
            <a:custGeom>
              <a:rect b="b" l="l" r="r" t="t"/>
              <a:pathLst>
                <a:path extrusionOk="0" h="477" w="3038">
                  <a:moveTo>
                    <a:pt x="239" y="1"/>
                  </a:moveTo>
                  <a:cubicBezTo>
                    <a:pt x="108" y="1"/>
                    <a:pt x="1" y="96"/>
                    <a:pt x="1" y="239"/>
                  </a:cubicBezTo>
                  <a:cubicBezTo>
                    <a:pt x="1" y="370"/>
                    <a:pt x="108" y="477"/>
                    <a:pt x="239" y="477"/>
                  </a:cubicBezTo>
                  <a:lnTo>
                    <a:pt x="2799" y="477"/>
                  </a:lnTo>
                  <a:cubicBezTo>
                    <a:pt x="2942" y="477"/>
                    <a:pt x="3037" y="370"/>
                    <a:pt x="3037" y="239"/>
                  </a:cubicBezTo>
                  <a:cubicBezTo>
                    <a:pt x="3037" y="96"/>
                    <a:pt x="2942" y="1"/>
                    <a:pt x="279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1"/>
            <p:cNvSpPr/>
            <p:nvPr/>
          </p:nvSpPr>
          <p:spPr>
            <a:xfrm>
              <a:off x="7146104" y="1676909"/>
              <a:ext cx="61050" cy="41729"/>
            </a:xfrm>
            <a:custGeom>
              <a:rect b="b" l="l" r="r" t="t"/>
              <a:pathLst>
                <a:path extrusionOk="0" h="1311" w="1918">
                  <a:moveTo>
                    <a:pt x="1441" y="489"/>
                  </a:moveTo>
                  <a:lnTo>
                    <a:pt x="1441" y="834"/>
                  </a:lnTo>
                  <a:lnTo>
                    <a:pt x="488" y="834"/>
                  </a:lnTo>
                  <a:lnTo>
                    <a:pt x="488" y="489"/>
                  </a:lnTo>
                  <a:close/>
                  <a:moveTo>
                    <a:pt x="238" y="0"/>
                  </a:moveTo>
                  <a:cubicBezTo>
                    <a:pt x="107" y="0"/>
                    <a:pt x="0" y="108"/>
                    <a:pt x="0" y="239"/>
                  </a:cubicBezTo>
                  <a:lnTo>
                    <a:pt x="0" y="1072"/>
                  </a:lnTo>
                  <a:cubicBezTo>
                    <a:pt x="0" y="1203"/>
                    <a:pt x="107" y="1310"/>
                    <a:pt x="238" y="1310"/>
                  </a:cubicBezTo>
                  <a:lnTo>
                    <a:pt x="1679" y="1310"/>
                  </a:lnTo>
                  <a:cubicBezTo>
                    <a:pt x="1822" y="1310"/>
                    <a:pt x="1917" y="1203"/>
                    <a:pt x="1917" y="1072"/>
                  </a:cubicBezTo>
                  <a:lnTo>
                    <a:pt x="1917" y="239"/>
                  </a:lnTo>
                  <a:cubicBezTo>
                    <a:pt x="1917" y="108"/>
                    <a:pt x="1822" y="0"/>
                    <a:pt x="16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1"/>
            <p:cNvSpPr/>
            <p:nvPr/>
          </p:nvSpPr>
          <p:spPr>
            <a:xfrm>
              <a:off x="7110455" y="1726563"/>
              <a:ext cx="96700" cy="15183"/>
            </a:xfrm>
            <a:custGeom>
              <a:rect b="b" l="l" r="r" t="t"/>
              <a:pathLst>
                <a:path extrusionOk="0" h="477" w="3038">
                  <a:moveTo>
                    <a:pt x="239" y="0"/>
                  </a:moveTo>
                  <a:cubicBezTo>
                    <a:pt x="108" y="0"/>
                    <a:pt x="1" y="107"/>
                    <a:pt x="1" y="238"/>
                  </a:cubicBezTo>
                  <a:cubicBezTo>
                    <a:pt x="1" y="381"/>
                    <a:pt x="108" y="476"/>
                    <a:pt x="239" y="476"/>
                  </a:cubicBezTo>
                  <a:lnTo>
                    <a:pt x="2799" y="476"/>
                  </a:lnTo>
                  <a:cubicBezTo>
                    <a:pt x="2942" y="476"/>
                    <a:pt x="3037" y="381"/>
                    <a:pt x="3037" y="238"/>
                  </a:cubicBezTo>
                  <a:cubicBezTo>
                    <a:pt x="3037" y="107"/>
                    <a:pt x="2942" y="0"/>
                    <a:pt x="27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1"/>
            <p:cNvSpPr/>
            <p:nvPr/>
          </p:nvSpPr>
          <p:spPr>
            <a:xfrm>
              <a:off x="7262825" y="1636739"/>
              <a:ext cx="48541" cy="80371"/>
            </a:xfrm>
            <a:custGeom>
              <a:rect b="b" l="l" r="r" t="t"/>
              <a:pathLst>
                <a:path extrusionOk="0" h="2525" w="1525">
                  <a:moveTo>
                    <a:pt x="1268" y="0"/>
                  </a:moveTo>
                  <a:cubicBezTo>
                    <a:pt x="1206" y="0"/>
                    <a:pt x="1143" y="24"/>
                    <a:pt x="1096" y="72"/>
                  </a:cubicBezTo>
                  <a:lnTo>
                    <a:pt x="72" y="1096"/>
                  </a:lnTo>
                  <a:cubicBezTo>
                    <a:pt x="24" y="1143"/>
                    <a:pt x="0" y="1203"/>
                    <a:pt x="0" y="1262"/>
                  </a:cubicBezTo>
                  <a:cubicBezTo>
                    <a:pt x="0" y="1322"/>
                    <a:pt x="24" y="1381"/>
                    <a:pt x="72" y="1429"/>
                  </a:cubicBezTo>
                  <a:lnTo>
                    <a:pt x="1096" y="2453"/>
                  </a:lnTo>
                  <a:cubicBezTo>
                    <a:pt x="1143" y="2501"/>
                    <a:pt x="1203" y="2524"/>
                    <a:pt x="1262" y="2524"/>
                  </a:cubicBezTo>
                  <a:cubicBezTo>
                    <a:pt x="1322" y="2524"/>
                    <a:pt x="1381" y="2501"/>
                    <a:pt x="1429" y="2453"/>
                  </a:cubicBezTo>
                  <a:cubicBezTo>
                    <a:pt x="1524" y="2370"/>
                    <a:pt x="1524" y="2215"/>
                    <a:pt x="1441" y="2108"/>
                  </a:cubicBezTo>
                  <a:lnTo>
                    <a:pt x="596" y="1262"/>
                  </a:lnTo>
                  <a:lnTo>
                    <a:pt x="1441" y="417"/>
                  </a:lnTo>
                  <a:cubicBezTo>
                    <a:pt x="1524" y="322"/>
                    <a:pt x="1524" y="167"/>
                    <a:pt x="1441" y="72"/>
                  </a:cubicBezTo>
                  <a:cubicBezTo>
                    <a:pt x="1393" y="24"/>
                    <a:pt x="1331" y="0"/>
                    <a:pt x="12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1"/>
            <p:cNvSpPr/>
            <p:nvPr/>
          </p:nvSpPr>
          <p:spPr>
            <a:xfrm>
              <a:off x="7380691" y="1636357"/>
              <a:ext cx="48891" cy="80371"/>
            </a:xfrm>
            <a:custGeom>
              <a:rect b="b" l="l" r="r" t="t"/>
              <a:pathLst>
                <a:path extrusionOk="0" h="2525" w="1536">
                  <a:moveTo>
                    <a:pt x="261" y="0"/>
                  </a:moveTo>
                  <a:cubicBezTo>
                    <a:pt x="197" y="0"/>
                    <a:pt x="131" y="24"/>
                    <a:pt x="83" y="72"/>
                  </a:cubicBezTo>
                  <a:cubicBezTo>
                    <a:pt x="0" y="155"/>
                    <a:pt x="0" y="322"/>
                    <a:pt x="83" y="417"/>
                  </a:cubicBezTo>
                  <a:lnTo>
                    <a:pt x="941" y="1262"/>
                  </a:lnTo>
                  <a:lnTo>
                    <a:pt x="83" y="2108"/>
                  </a:lnTo>
                  <a:cubicBezTo>
                    <a:pt x="0" y="2203"/>
                    <a:pt x="0" y="2358"/>
                    <a:pt x="83" y="2453"/>
                  </a:cubicBezTo>
                  <a:cubicBezTo>
                    <a:pt x="131" y="2501"/>
                    <a:pt x="191" y="2525"/>
                    <a:pt x="250" y="2525"/>
                  </a:cubicBezTo>
                  <a:cubicBezTo>
                    <a:pt x="310" y="2525"/>
                    <a:pt x="369" y="2501"/>
                    <a:pt x="417" y="2453"/>
                  </a:cubicBezTo>
                  <a:lnTo>
                    <a:pt x="1441" y="1429"/>
                  </a:lnTo>
                  <a:cubicBezTo>
                    <a:pt x="1488" y="1382"/>
                    <a:pt x="1512" y="1322"/>
                    <a:pt x="1512" y="1262"/>
                  </a:cubicBezTo>
                  <a:cubicBezTo>
                    <a:pt x="1536" y="1203"/>
                    <a:pt x="1500" y="1143"/>
                    <a:pt x="1453" y="1096"/>
                  </a:cubicBezTo>
                  <a:lnTo>
                    <a:pt x="429" y="72"/>
                  </a:lnTo>
                  <a:cubicBezTo>
                    <a:pt x="387" y="24"/>
                    <a:pt x="325" y="0"/>
                    <a:pt x="2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1"/>
            <p:cNvSpPr/>
            <p:nvPr/>
          </p:nvSpPr>
          <p:spPr>
            <a:xfrm>
              <a:off x="7321933" y="1626744"/>
              <a:ext cx="48923" cy="99851"/>
            </a:xfrm>
            <a:custGeom>
              <a:rect b="b" l="l" r="r" t="t"/>
              <a:pathLst>
                <a:path extrusionOk="0" h="3137" w="1537">
                  <a:moveTo>
                    <a:pt x="1249" y="0"/>
                  </a:moveTo>
                  <a:cubicBezTo>
                    <a:pt x="1154" y="0"/>
                    <a:pt x="1061" y="59"/>
                    <a:pt x="1025" y="160"/>
                  </a:cubicBezTo>
                  <a:lnTo>
                    <a:pt x="48" y="2815"/>
                  </a:lnTo>
                  <a:cubicBezTo>
                    <a:pt x="1" y="2934"/>
                    <a:pt x="60" y="3077"/>
                    <a:pt x="191" y="3124"/>
                  </a:cubicBezTo>
                  <a:cubicBezTo>
                    <a:pt x="227" y="3136"/>
                    <a:pt x="251" y="3136"/>
                    <a:pt x="286" y="3136"/>
                  </a:cubicBezTo>
                  <a:cubicBezTo>
                    <a:pt x="382" y="3136"/>
                    <a:pt x="477" y="3077"/>
                    <a:pt x="501" y="2981"/>
                  </a:cubicBezTo>
                  <a:lnTo>
                    <a:pt x="1489" y="326"/>
                  </a:lnTo>
                  <a:cubicBezTo>
                    <a:pt x="1537" y="207"/>
                    <a:pt x="1477" y="64"/>
                    <a:pt x="1334" y="17"/>
                  </a:cubicBezTo>
                  <a:cubicBezTo>
                    <a:pt x="1307" y="6"/>
                    <a:pt x="1278" y="0"/>
                    <a:pt x="12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58" name="Google Shape;358;p21"/>
          <p:cNvCxnSpPr>
            <a:stCxn id="320" idx="1"/>
            <a:endCxn id="311" idx="6"/>
          </p:cNvCxnSpPr>
          <p:nvPr/>
        </p:nvCxnSpPr>
        <p:spPr>
          <a:xfrm flipH="1">
            <a:off x="5021525" y="1700775"/>
            <a:ext cx="2550900" cy="297300"/>
          </a:xfrm>
          <a:prstGeom prst="bentConnector3">
            <a:avLst>
              <a:gd fmla="val 49998" name="adj1"/>
            </a:avLst>
          </a:prstGeom>
          <a:noFill/>
          <a:ln cap="flat" cmpd="sng" w="9525">
            <a:solidFill>
              <a:schemeClr val="accent2"/>
            </a:solidFill>
            <a:prstDash val="solid"/>
            <a:round/>
            <a:headEnd len="med" w="med" type="none"/>
            <a:tailEnd len="med" w="med" type="none"/>
          </a:ln>
        </p:spPr>
      </p:cxnSp>
      <p:cxnSp>
        <p:nvCxnSpPr>
          <p:cNvPr id="359" name="Google Shape;359;p21"/>
          <p:cNvCxnSpPr>
            <a:stCxn id="310" idx="1"/>
            <a:endCxn id="324" idx="3"/>
          </p:cNvCxnSpPr>
          <p:nvPr/>
        </p:nvCxnSpPr>
        <p:spPr>
          <a:xfrm flipH="1" rot="5400000">
            <a:off x="2315264" y="2610334"/>
            <a:ext cx="240600" cy="1728600"/>
          </a:xfrm>
          <a:prstGeom prst="bentConnector2">
            <a:avLst/>
          </a:prstGeom>
          <a:noFill/>
          <a:ln cap="flat" cmpd="sng" w="9525">
            <a:solidFill>
              <a:schemeClr val="accent2"/>
            </a:solidFill>
            <a:prstDash val="solid"/>
            <a:round/>
            <a:headEnd len="med" w="med" type="none"/>
            <a:tailEnd len="med" w="med" type="none"/>
          </a:ln>
        </p:spPr>
      </p:cxnSp>
      <p:cxnSp>
        <p:nvCxnSpPr>
          <p:cNvPr id="360" name="Google Shape;360;p21"/>
          <p:cNvCxnSpPr>
            <a:stCxn id="328" idx="1"/>
            <a:endCxn id="312" idx="7"/>
          </p:cNvCxnSpPr>
          <p:nvPr/>
        </p:nvCxnSpPr>
        <p:spPr>
          <a:xfrm flipH="1">
            <a:off x="5844183" y="3355523"/>
            <a:ext cx="1728300" cy="239400"/>
          </a:xfrm>
          <a:prstGeom prst="bentConnector2">
            <a:avLst/>
          </a:prstGeom>
          <a:noFill/>
          <a:ln cap="flat" cmpd="sng" w="9525">
            <a:solidFill>
              <a:schemeClr val="accent2"/>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 </a:t>
            </a:r>
            <a:r>
              <a:rPr lang="en"/>
              <a:t>business conference infographics</a:t>
            </a:r>
            <a:endParaRPr/>
          </a:p>
        </p:txBody>
      </p:sp>
      <p:graphicFrame>
        <p:nvGraphicFramePr>
          <p:cNvPr id="366" name="Google Shape;366;p22"/>
          <p:cNvGraphicFramePr/>
          <p:nvPr/>
        </p:nvGraphicFramePr>
        <p:xfrm>
          <a:off x="719450" y="1449247"/>
          <a:ext cx="3000000" cy="3000000"/>
        </p:xfrm>
        <a:graphic>
          <a:graphicData uri="http://schemas.openxmlformats.org/drawingml/2006/table">
            <a:tbl>
              <a:tblPr>
                <a:noFill/>
                <a:tableStyleId>{F7785671-B684-49AA-96CA-93F374E80BD6}</a:tableStyleId>
              </a:tblPr>
              <a:tblGrid>
                <a:gridCol w="590825"/>
                <a:gridCol w="768825"/>
                <a:gridCol w="2326575"/>
                <a:gridCol w="4017800"/>
              </a:tblGrid>
              <a:tr h="612150">
                <a:tc>
                  <a:txBody>
                    <a:bodyPr/>
                    <a:lstStyle/>
                    <a:p>
                      <a:pPr indent="0" lvl="0" marL="0" rtl="0" algn="ctr">
                        <a:spcBef>
                          <a:spcPts val="0"/>
                        </a:spcBef>
                        <a:spcAft>
                          <a:spcPts val="0"/>
                        </a:spcAft>
                        <a:buNone/>
                      </a:pPr>
                      <a:r>
                        <a:rPr lang="en" sz="2200">
                          <a:solidFill>
                            <a:schemeClr val="accent2"/>
                          </a:solidFill>
                          <a:latin typeface="DM Serif Display"/>
                          <a:ea typeface="DM Serif Display"/>
                          <a:cs typeface="DM Serif Display"/>
                          <a:sym typeface="DM Serif Display"/>
                        </a:rPr>
                        <a:t>A</a:t>
                      </a:r>
                      <a:endParaRPr sz="2200">
                        <a:solidFill>
                          <a:schemeClr val="accent2"/>
                        </a:solidFill>
                        <a:latin typeface="DM Serif Display"/>
                        <a:ea typeface="DM Serif Display"/>
                        <a:cs typeface="DM Serif Display"/>
                        <a:sym typeface="DM Serif Display"/>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t/>
                      </a:r>
                      <a:endParaRPr sz="2200">
                        <a:solidFill>
                          <a:schemeClr val="accent2"/>
                        </a:solidFill>
                        <a:latin typeface="DM Serif Display"/>
                        <a:ea typeface="DM Serif Display"/>
                        <a:cs typeface="DM Serif Display"/>
                        <a:sym typeface="DM Serif Display"/>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 sz="2200">
                          <a:solidFill>
                            <a:schemeClr val="accent2"/>
                          </a:solidFill>
                          <a:latin typeface="DM Serif Display"/>
                          <a:ea typeface="DM Serif Display"/>
                          <a:cs typeface="DM Serif Display"/>
                          <a:sym typeface="DM Serif Display"/>
                        </a:rPr>
                        <a:t>Start up</a:t>
                      </a:r>
                      <a:endParaRPr sz="2200">
                        <a:solidFill>
                          <a:schemeClr val="accent2"/>
                        </a:solidFill>
                        <a:latin typeface="DM Serif Display"/>
                        <a:ea typeface="DM Serif Display"/>
                        <a:cs typeface="DM Serif Display"/>
                        <a:sym typeface="DM Serif Display"/>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2"/>
                          </a:solidFill>
                          <a:latin typeface="Open Sans"/>
                          <a:ea typeface="Open Sans"/>
                          <a:cs typeface="Open Sans"/>
                          <a:sym typeface="Open Sans"/>
                        </a:rPr>
                        <a:t>Jupiter is a gas giant</a:t>
                      </a:r>
                      <a:endParaRPr>
                        <a:solidFill>
                          <a:schemeClr val="accent2"/>
                        </a:solidFill>
                        <a:latin typeface="Open Sans"/>
                        <a:ea typeface="Open Sans"/>
                        <a:cs typeface="Open Sans"/>
                        <a:sym typeface="Open Sans"/>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accent2"/>
                      </a:solidFill>
                      <a:prstDash val="solid"/>
                      <a:round/>
                      <a:headEnd len="sm" w="sm" type="none"/>
                      <a:tailEnd len="sm" w="sm" type="none"/>
                    </a:lnB>
                  </a:tcPr>
                </a:tc>
              </a:tr>
              <a:tr h="612150">
                <a:tc>
                  <a:txBody>
                    <a:bodyPr/>
                    <a:lstStyle/>
                    <a:p>
                      <a:pPr indent="0" lvl="0" marL="0" rtl="0" algn="ctr">
                        <a:spcBef>
                          <a:spcPts val="0"/>
                        </a:spcBef>
                        <a:spcAft>
                          <a:spcPts val="0"/>
                        </a:spcAft>
                        <a:buNone/>
                      </a:pPr>
                      <a:r>
                        <a:rPr lang="en" sz="2200">
                          <a:solidFill>
                            <a:schemeClr val="accent2"/>
                          </a:solidFill>
                          <a:latin typeface="DM Serif Display"/>
                          <a:ea typeface="DM Serif Display"/>
                          <a:cs typeface="DM Serif Display"/>
                          <a:sym typeface="DM Serif Display"/>
                        </a:rPr>
                        <a:t>B</a:t>
                      </a:r>
                      <a:endParaRPr sz="2200">
                        <a:solidFill>
                          <a:schemeClr val="accent2"/>
                        </a:solidFill>
                        <a:latin typeface="DM Serif Display"/>
                        <a:ea typeface="DM Serif Display"/>
                        <a:cs typeface="DM Serif Display"/>
                        <a:sym typeface="DM Serif Display"/>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t/>
                      </a:r>
                      <a:endParaRPr sz="2200">
                        <a:solidFill>
                          <a:schemeClr val="accent2"/>
                        </a:solidFill>
                        <a:latin typeface="DM Serif Display"/>
                        <a:ea typeface="DM Serif Display"/>
                        <a:cs typeface="DM Serif Display"/>
                        <a:sym typeface="DM Serif Display"/>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 sz="2200">
                          <a:solidFill>
                            <a:schemeClr val="accent2"/>
                          </a:solidFill>
                          <a:latin typeface="DM Serif Display"/>
                          <a:ea typeface="DM Serif Display"/>
                          <a:cs typeface="DM Serif Display"/>
                          <a:sym typeface="DM Serif Display"/>
                        </a:rPr>
                        <a:t>Set goals</a:t>
                      </a:r>
                      <a:endParaRPr sz="2200">
                        <a:solidFill>
                          <a:schemeClr val="accent2"/>
                        </a:solidFill>
                        <a:latin typeface="DM Serif Display"/>
                        <a:ea typeface="DM Serif Display"/>
                        <a:cs typeface="DM Serif Display"/>
                        <a:sym typeface="DM Serif Display"/>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2"/>
                          </a:solidFill>
                          <a:latin typeface="Open Sans"/>
                          <a:ea typeface="Open Sans"/>
                          <a:cs typeface="Open Sans"/>
                          <a:sym typeface="Open Sans"/>
                        </a:rPr>
                        <a:t>Neptune is very far away from us</a:t>
                      </a:r>
                      <a:endParaRPr>
                        <a:solidFill>
                          <a:schemeClr val="accent2"/>
                        </a:solidFill>
                        <a:latin typeface="Open Sans"/>
                        <a:ea typeface="Open Sans"/>
                        <a:cs typeface="Open Sans"/>
                        <a:sym typeface="Open Sans"/>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612150">
                <a:tc>
                  <a:txBody>
                    <a:bodyPr/>
                    <a:lstStyle/>
                    <a:p>
                      <a:pPr indent="0" lvl="0" marL="0" rtl="0" algn="ctr">
                        <a:spcBef>
                          <a:spcPts val="0"/>
                        </a:spcBef>
                        <a:spcAft>
                          <a:spcPts val="0"/>
                        </a:spcAft>
                        <a:buNone/>
                      </a:pPr>
                      <a:r>
                        <a:rPr lang="en" sz="2200">
                          <a:solidFill>
                            <a:schemeClr val="accent2"/>
                          </a:solidFill>
                          <a:latin typeface="DM Serif Display"/>
                          <a:ea typeface="DM Serif Display"/>
                          <a:cs typeface="DM Serif Display"/>
                          <a:sym typeface="DM Serif Display"/>
                        </a:rPr>
                        <a:t>C</a:t>
                      </a:r>
                      <a:endParaRPr sz="2200">
                        <a:solidFill>
                          <a:schemeClr val="accent2"/>
                        </a:solidFill>
                        <a:latin typeface="DM Serif Display"/>
                        <a:ea typeface="DM Serif Display"/>
                        <a:cs typeface="DM Serif Display"/>
                        <a:sym typeface="DM Serif Display"/>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t/>
                      </a:r>
                      <a:endParaRPr sz="2200">
                        <a:solidFill>
                          <a:schemeClr val="accent2"/>
                        </a:solidFill>
                        <a:latin typeface="DM Serif Display"/>
                        <a:ea typeface="DM Serif Display"/>
                        <a:cs typeface="DM Serif Display"/>
                        <a:sym typeface="DM Serif Display"/>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 sz="2200">
                          <a:solidFill>
                            <a:schemeClr val="accent2"/>
                          </a:solidFill>
                          <a:latin typeface="DM Serif Display"/>
                          <a:ea typeface="DM Serif Display"/>
                          <a:cs typeface="DM Serif Display"/>
                          <a:sym typeface="DM Serif Display"/>
                        </a:rPr>
                        <a:t>Recruitment</a:t>
                      </a:r>
                      <a:endParaRPr sz="2200">
                        <a:solidFill>
                          <a:schemeClr val="accent2"/>
                        </a:solidFill>
                        <a:latin typeface="DM Serif Display"/>
                        <a:ea typeface="DM Serif Display"/>
                        <a:cs typeface="DM Serif Display"/>
                        <a:sym typeface="DM Serif Display"/>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2"/>
                          </a:solidFill>
                          <a:latin typeface="Open Sans"/>
                          <a:ea typeface="Open Sans"/>
                          <a:cs typeface="Open Sans"/>
                          <a:sym typeface="Open Sans"/>
                        </a:rPr>
                        <a:t>Mercury is the smallest planet</a:t>
                      </a:r>
                      <a:endParaRPr>
                        <a:solidFill>
                          <a:schemeClr val="accent2"/>
                        </a:solidFill>
                        <a:latin typeface="Open Sans"/>
                        <a:ea typeface="Open Sans"/>
                        <a:cs typeface="Open Sans"/>
                        <a:sym typeface="Open Sans"/>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612150">
                <a:tc>
                  <a:txBody>
                    <a:bodyPr/>
                    <a:lstStyle/>
                    <a:p>
                      <a:pPr indent="0" lvl="0" marL="0" rtl="0" algn="ctr">
                        <a:spcBef>
                          <a:spcPts val="0"/>
                        </a:spcBef>
                        <a:spcAft>
                          <a:spcPts val="0"/>
                        </a:spcAft>
                        <a:buNone/>
                      </a:pPr>
                      <a:r>
                        <a:rPr lang="en" sz="2200">
                          <a:solidFill>
                            <a:schemeClr val="accent2"/>
                          </a:solidFill>
                          <a:latin typeface="DM Serif Display"/>
                          <a:ea typeface="DM Serif Display"/>
                          <a:cs typeface="DM Serif Display"/>
                          <a:sym typeface="DM Serif Display"/>
                        </a:rPr>
                        <a:t>D</a:t>
                      </a:r>
                      <a:endParaRPr sz="2200">
                        <a:solidFill>
                          <a:schemeClr val="accent2"/>
                        </a:solidFill>
                        <a:latin typeface="DM Serif Display"/>
                        <a:ea typeface="DM Serif Display"/>
                        <a:cs typeface="DM Serif Display"/>
                        <a:sym typeface="DM Serif Display"/>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t/>
                      </a:r>
                      <a:endParaRPr sz="2200">
                        <a:solidFill>
                          <a:schemeClr val="accent2"/>
                        </a:solidFill>
                        <a:latin typeface="DM Serif Display"/>
                        <a:ea typeface="DM Serif Display"/>
                        <a:cs typeface="DM Serif Display"/>
                        <a:sym typeface="DM Serif Display"/>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 sz="2200">
                          <a:solidFill>
                            <a:schemeClr val="accent2"/>
                          </a:solidFill>
                          <a:latin typeface="DM Serif Display"/>
                          <a:ea typeface="DM Serif Display"/>
                          <a:cs typeface="DM Serif Display"/>
                          <a:sym typeface="DM Serif Display"/>
                        </a:rPr>
                        <a:t>Revenue</a:t>
                      </a:r>
                      <a:endParaRPr sz="2200">
                        <a:solidFill>
                          <a:schemeClr val="accent2"/>
                        </a:solidFill>
                        <a:latin typeface="DM Serif Display"/>
                        <a:ea typeface="DM Serif Display"/>
                        <a:cs typeface="DM Serif Display"/>
                        <a:sym typeface="DM Serif Display"/>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2"/>
                          </a:solidFill>
                          <a:latin typeface="Open Sans"/>
                          <a:ea typeface="Open Sans"/>
                          <a:cs typeface="Open Sans"/>
                          <a:sym typeface="Open Sans"/>
                        </a:rPr>
                        <a:t>Despite being red, Mars is a cold place</a:t>
                      </a:r>
                      <a:endParaRPr>
                        <a:solidFill>
                          <a:schemeClr val="accent2"/>
                        </a:solidFill>
                        <a:latin typeface="Open Sans"/>
                        <a:ea typeface="Open Sans"/>
                        <a:cs typeface="Open Sans"/>
                        <a:sym typeface="Open Sans"/>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612150">
                <a:tc>
                  <a:txBody>
                    <a:bodyPr/>
                    <a:lstStyle/>
                    <a:p>
                      <a:pPr indent="0" lvl="0" marL="0" rtl="0" algn="ctr">
                        <a:spcBef>
                          <a:spcPts val="0"/>
                        </a:spcBef>
                        <a:spcAft>
                          <a:spcPts val="0"/>
                        </a:spcAft>
                        <a:buNone/>
                      </a:pPr>
                      <a:r>
                        <a:rPr lang="en" sz="2200">
                          <a:solidFill>
                            <a:schemeClr val="accent2"/>
                          </a:solidFill>
                          <a:latin typeface="DM Serif Display"/>
                          <a:ea typeface="DM Serif Display"/>
                          <a:cs typeface="DM Serif Display"/>
                          <a:sym typeface="DM Serif Display"/>
                        </a:rPr>
                        <a:t>E</a:t>
                      </a:r>
                      <a:endParaRPr sz="2200">
                        <a:solidFill>
                          <a:schemeClr val="accent2"/>
                        </a:solidFill>
                        <a:latin typeface="DM Serif Display"/>
                        <a:ea typeface="DM Serif Display"/>
                        <a:cs typeface="DM Serif Display"/>
                        <a:sym typeface="DM Serif Display"/>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200">
                        <a:solidFill>
                          <a:schemeClr val="accent2"/>
                        </a:solidFill>
                        <a:latin typeface="DM Serif Display"/>
                        <a:ea typeface="DM Serif Display"/>
                        <a:cs typeface="DM Serif Display"/>
                        <a:sym typeface="DM Serif Display"/>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2200">
                          <a:solidFill>
                            <a:schemeClr val="accent2"/>
                          </a:solidFill>
                          <a:latin typeface="DM Serif Display"/>
                          <a:ea typeface="DM Serif Display"/>
                          <a:cs typeface="DM Serif Display"/>
                          <a:sym typeface="DM Serif Display"/>
                        </a:rPr>
                        <a:t>Profit</a:t>
                      </a:r>
                      <a:endParaRPr sz="2200">
                        <a:solidFill>
                          <a:schemeClr val="accent2"/>
                        </a:solidFill>
                        <a:latin typeface="DM Serif Display"/>
                        <a:ea typeface="DM Serif Display"/>
                        <a:cs typeface="DM Serif Display"/>
                        <a:sym typeface="DM Serif Display"/>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2"/>
                          </a:solidFill>
                          <a:latin typeface="Open Sans"/>
                          <a:ea typeface="Open Sans"/>
                          <a:cs typeface="Open Sans"/>
                          <a:sym typeface="Open Sans"/>
                        </a:rPr>
                        <a:t>Venus has a beautiful name</a:t>
                      </a:r>
                      <a:endParaRPr>
                        <a:solidFill>
                          <a:schemeClr val="accent2"/>
                        </a:solidFill>
                        <a:latin typeface="Open Sans"/>
                        <a:ea typeface="Open Sans"/>
                        <a:cs typeface="Open Sans"/>
                        <a:sym typeface="Open Sans"/>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367" name="Google Shape;367;p22"/>
          <p:cNvSpPr/>
          <p:nvPr/>
        </p:nvSpPr>
        <p:spPr>
          <a:xfrm>
            <a:off x="1433855" y="2133875"/>
            <a:ext cx="477367" cy="477367"/>
          </a:xfrm>
          <a:custGeom>
            <a:rect b="b" l="l" r="r" t="t"/>
            <a:pathLst>
              <a:path extrusionOk="0" h="11693" w="11693">
                <a:moveTo>
                  <a:pt x="10252" y="584"/>
                </a:moveTo>
                <a:lnTo>
                  <a:pt x="10252" y="1263"/>
                </a:lnTo>
                <a:cubicBezTo>
                  <a:pt x="10252" y="1358"/>
                  <a:pt x="10323" y="1429"/>
                  <a:pt x="10406" y="1429"/>
                </a:cubicBezTo>
                <a:lnTo>
                  <a:pt x="11097" y="1429"/>
                </a:lnTo>
                <a:lnTo>
                  <a:pt x="9609" y="2918"/>
                </a:lnTo>
                <a:lnTo>
                  <a:pt x="9001" y="2918"/>
                </a:lnTo>
                <a:lnTo>
                  <a:pt x="9978" y="1941"/>
                </a:lnTo>
                <a:cubicBezTo>
                  <a:pt x="10037" y="1882"/>
                  <a:pt x="10037" y="1751"/>
                  <a:pt x="9978" y="1691"/>
                </a:cubicBezTo>
                <a:cubicBezTo>
                  <a:pt x="9948" y="1667"/>
                  <a:pt x="9903" y="1656"/>
                  <a:pt x="9859" y="1656"/>
                </a:cubicBezTo>
                <a:cubicBezTo>
                  <a:pt x="9814" y="1656"/>
                  <a:pt x="9769" y="1667"/>
                  <a:pt x="9740" y="1691"/>
                </a:cubicBezTo>
                <a:lnTo>
                  <a:pt x="8763" y="2679"/>
                </a:lnTo>
                <a:lnTo>
                  <a:pt x="8763" y="2072"/>
                </a:lnTo>
                <a:lnTo>
                  <a:pt x="10252" y="584"/>
                </a:lnTo>
                <a:close/>
                <a:moveTo>
                  <a:pt x="4739" y="2537"/>
                </a:moveTo>
                <a:cubicBezTo>
                  <a:pt x="5894" y="2537"/>
                  <a:pt x="6942" y="2977"/>
                  <a:pt x="7739" y="3703"/>
                </a:cubicBezTo>
                <a:lnTo>
                  <a:pt x="4620" y="6811"/>
                </a:lnTo>
                <a:cubicBezTo>
                  <a:pt x="4560" y="6870"/>
                  <a:pt x="4560" y="7001"/>
                  <a:pt x="4620" y="7049"/>
                </a:cubicBezTo>
                <a:cubicBezTo>
                  <a:pt x="4656" y="7085"/>
                  <a:pt x="4703" y="7097"/>
                  <a:pt x="4739" y="7097"/>
                </a:cubicBezTo>
                <a:cubicBezTo>
                  <a:pt x="4787" y="7097"/>
                  <a:pt x="4834" y="7085"/>
                  <a:pt x="4858" y="7049"/>
                </a:cubicBezTo>
                <a:lnTo>
                  <a:pt x="5632" y="6275"/>
                </a:lnTo>
                <a:cubicBezTo>
                  <a:pt x="5775" y="6478"/>
                  <a:pt x="5846" y="6692"/>
                  <a:pt x="5846" y="6930"/>
                </a:cubicBezTo>
                <a:cubicBezTo>
                  <a:pt x="5846" y="7549"/>
                  <a:pt x="5358" y="8037"/>
                  <a:pt x="4739" y="8037"/>
                </a:cubicBezTo>
                <a:cubicBezTo>
                  <a:pt x="4132" y="8037"/>
                  <a:pt x="3644" y="7549"/>
                  <a:pt x="3644" y="6930"/>
                </a:cubicBezTo>
                <a:cubicBezTo>
                  <a:pt x="3644" y="6323"/>
                  <a:pt x="4132" y="5835"/>
                  <a:pt x="4739" y="5835"/>
                </a:cubicBezTo>
                <a:cubicBezTo>
                  <a:pt x="4822" y="5835"/>
                  <a:pt x="4882" y="5835"/>
                  <a:pt x="4953" y="5847"/>
                </a:cubicBezTo>
                <a:cubicBezTo>
                  <a:pt x="4962" y="5848"/>
                  <a:pt x="4970" y="5848"/>
                  <a:pt x="4979" y="5848"/>
                </a:cubicBezTo>
                <a:cubicBezTo>
                  <a:pt x="5055" y="5848"/>
                  <a:pt x="5133" y="5801"/>
                  <a:pt x="5144" y="5716"/>
                </a:cubicBezTo>
                <a:cubicBezTo>
                  <a:pt x="5156" y="5620"/>
                  <a:pt x="5096" y="5537"/>
                  <a:pt x="5013" y="5525"/>
                </a:cubicBezTo>
                <a:cubicBezTo>
                  <a:pt x="4918" y="5513"/>
                  <a:pt x="4834" y="5489"/>
                  <a:pt x="4739" y="5489"/>
                </a:cubicBezTo>
                <a:cubicBezTo>
                  <a:pt x="3941" y="5489"/>
                  <a:pt x="3298" y="6144"/>
                  <a:pt x="3298" y="6942"/>
                </a:cubicBezTo>
                <a:cubicBezTo>
                  <a:pt x="3298" y="7740"/>
                  <a:pt x="3953" y="8383"/>
                  <a:pt x="4739" y="8383"/>
                </a:cubicBezTo>
                <a:cubicBezTo>
                  <a:pt x="5549" y="8383"/>
                  <a:pt x="6192" y="7728"/>
                  <a:pt x="6192" y="6942"/>
                </a:cubicBezTo>
                <a:cubicBezTo>
                  <a:pt x="6192" y="6609"/>
                  <a:pt x="6084" y="6299"/>
                  <a:pt x="5870" y="6049"/>
                </a:cubicBezTo>
                <a:lnTo>
                  <a:pt x="6406" y="5513"/>
                </a:lnTo>
                <a:cubicBezTo>
                  <a:pt x="6751" y="5906"/>
                  <a:pt x="6942" y="6418"/>
                  <a:pt x="6942" y="6942"/>
                </a:cubicBezTo>
                <a:cubicBezTo>
                  <a:pt x="6942" y="8156"/>
                  <a:pt x="5965" y="9133"/>
                  <a:pt x="4739" y="9133"/>
                </a:cubicBezTo>
                <a:cubicBezTo>
                  <a:pt x="3525" y="9133"/>
                  <a:pt x="2536" y="8156"/>
                  <a:pt x="2536" y="6942"/>
                </a:cubicBezTo>
                <a:cubicBezTo>
                  <a:pt x="2536" y="5716"/>
                  <a:pt x="3525" y="4739"/>
                  <a:pt x="4739" y="4739"/>
                </a:cubicBezTo>
                <a:cubicBezTo>
                  <a:pt x="5120" y="4739"/>
                  <a:pt x="5477" y="4823"/>
                  <a:pt x="5787" y="5001"/>
                </a:cubicBezTo>
                <a:cubicBezTo>
                  <a:pt x="5812" y="5016"/>
                  <a:pt x="5840" y="5022"/>
                  <a:pt x="5868" y="5022"/>
                </a:cubicBezTo>
                <a:cubicBezTo>
                  <a:pt x="5930" y="5022"/>
                  <a:pt x="5992" y="4988"/>
                  <a:pt x="6025" y="4930"/>
                </a:cubicBezTo>
                <a:cubicBezTo>
                  <a:pt x="6073" y="4834"/>
                  <a:pt x="6037" y="4739"/>
                  <a:pt x="5953" y="4692"/>
                </a:cubicBezTo>
                <a:cubicBezTo>
                  <a:pt x="5572" y="4501"/>
                  <a:pt x="5156" y="4370"/>
                  <a:pt x="4739" y="4370"/>
                </a:cubicBezTo>
                <a:cubicBezTo>
                  <a:pt x="3346" y="4370"/>
                  <a:pt x="2203" y="5525"/>
                  <a:pt x="2203" y="6918"/>
                </a:cubicBezTo>
                <a:cubicBezTo>
                  <a:pt x="2203" y="8323"/>
                  <a:pt x="3346" y="9466"/>
                  <a:pt x="4739" y="9466"/>
                </a:cubicBezTo>
                <a:cubicBezTo>
                  <a:pt x="6144" y="9466"/>
                  <a:pt x="7287" y="8323"/>
                  <a:pt x="7287" y="6918"/>
                </a:cubicBezTo>
                <a:cubicBezTo>
                  <a:pt x="7287" y="6299"/>
                  <a:pt x="7061" y="5716"/>
                  <a:pt x="6668" y="5239"/>
                </a:cubicBezTo>
                <a:lnTo>
                  <a:pt x="7204" y="4704"/>
                </a:lnTo>
                <a:cubicBezTo>
                  <a:pt x="7751" y="5311"/>
                  <a:pt x="8049" y="6085"/>
                  <a:pt x="8049" y="6918"/>
                </a:cubicBezTo>
                <a:cubicBezTo>
                  <a:pt x="8049" y="8740"/>
                  <a:pt x="6561" y="10228"/>
                  <a:pt x="4739" y="10228"/>
                </a:cubicBezTo>
                <a:cubicBezTo>
                  <a:pt x="2929" y="10228"/>
                  <a:pt x="1441" y="8740"/>
                  <a:pt x="1441" y="6918"/>
                </a:cubicBezTo>
                <a:cubicBezTo>
                  <a:pt x="1441" y="5108"/>
                  <a:pt x="2929" y="3620"/>
                  <a:pt x="4739" y="3620"/>
                </a:cubicBezTo>
                <a:cubicBezTo>
                  <a:pt x="5382" y="3620"/>
                  <a:pt x="5989" y="3799"/>
                  <a:pt x="6525" y="4132"/>
                </a:cubicBezTo>
                <a:cubicBezTo>
                  <a:pt x="6558" y="4151"/>
                  <a:pt x="6594" y="4161"/>
                  <a:pt x="6628" y="4161"/>
                </a:cubicBezTo>
                <a:cubicBezTo>
                  <a:pt x="6679" y="4161"/>
                  <a:pt x="6727" y="4139"/>
                  <a:pt x="6763" y="4096"/>
                </a:cubicBezTo>
                <a:cubicBezTo>
                  <a:pt x="6811" y="4025"/>
                  <a:pt x="6799" y="3918"/>
                  <a:pt x="6727" y="3858"/>
                </a:cubicBezTo>
                <a:cubicBezTo>
                  <a:pt x="6144" y="3477"/>
                  <a:pt x="5453" y="3275"/>
                  <a:pt x="4763" y="3275"/>
                </a:cubicBezTo>
                <a:cubicBezTo>
                  <a:pt x="2751" y="3275"/>
                  <a:pt x="1108" y="4918"/>
                  <a:pt x="1108" y="6918"/>
                </a:cubicBezTo>
                <a:cubicBezTo>
                  <a:pt x="1108" y="8930"/>
                  <a:pt x="2751" y="10573"/>
                  <a:pt x="4763" y="10573"/>
                </a:cubicBezTo>
                <a:cubicBezTo>
                  <a:pt x="6763" y="10573"/>
                  <a:pt x="8406" y="8930"/>
                  <a:pt x="8406" y="6918"/>
                </a:cubicBezTo>
                <a:cubicBezTo>
                  <a:pt x="8406" y="6013"/>
                  <a:pt x="8061" y="5132"/>
                  <a:pt x="7454" y="4465"/>
                </a:cubicBezTo>
                <a:lnTo>
                  <a:pt x="7989" y="3930"/>
                </a:lnTo>
                <a:cubicBezTo>
                  <a:pt x="8704" y="4739"/>
                  <a:pt x="9144" y="5775"/>
                  <a:pt x="9144" y="6942"/>
                </a:cubicBezTo>
                <a:cubicBezTo>
                  <a:pt x="9144" y="9359"/>
                  <a:pt x="7168" y="11347"/>
                  <a:pt x="4739" y="11347"/>
                </a:cubicBezTo>
                <a:cubicBezTo>
                  <a:pt x="2322" y="11347"/>
                  <a:pt x="334" y="9359"/>
                  <a:pt x="334" y="6942"/>
                </a:cubicBezTo>
                <a:cubicBezTo>
                  <a:pt x="334" y="4513"/>
                  <a:pt x="2322" y="2537"/>
                  <a:pt x="4739" y="2537"/>
                </a:cubicBezTo>
                <a:close/>
                <a:moveTo>
                  <a:pt x="10403" y="1"/>
                </a:moveTo>
                <a:cubicBezTo>
                  <a:pt x="10360" y="1"/>
                  <a:pt x="10315" y="16"/>
                  <a:pt x="10275" y="48"/>
                </a:cubicBezTo>
                <a:lnTo>
                  <a:pt x="8466" y="1882"/>
                </a:lnTo>
                <a:cubicBezTo>
                  <a:pt x="8430" y="1906"/>
                  <a:pt x="8418" y="1953"/>
                  <a:pt x="8418" y="1989"/>
                </a:cubicBezTo>
                <a:lnTo>
                  <a:pt x="8418" y="3025"/>
                </a:lnTo>
                <a:lnTo>
                  <a:pt x="7978" y="3465"/>
                </a:lnTo>
                <a:cubicBezTo>
                  <a:pt x="7120" y="2679"/>
                  <a:pt x="5989" y="2203"/>
                  <a:pt x="4739" y="2203"/>
                </a:cubicBezTo>
                <a:cubicBezTo>
                  <a:pt x="2120" y="2203"/>
                  <a:pt x="0" y="4334"/>
                  <a:pt x="0" y="6954"/>
                </a:cubicBezTo>
                <a:cubicBezTo>
                  <a:pt x="0" y="9573"/>
                  <a:pt x="2120" y="11692"/>
                  <a:pt x="4739" y="11692"/>
                </a:cubicBezTo>
                <a:cubicBezTo>
                  <a:pt x="7358" y="11692"/>
                  <a:pt x="9490" y="9573"/>
                  <a:pt x="9490" y="6954"/>
                </a:cubicBezTo>
                <a:cubicBezTo>
                  <a:pt x="9490" y="5704"/>
                  <a:pt x="9013" y="4573"/>
                  <a:pt x="8228" y="3715"/>
                </a:cubicBezTo>
                <a:lnTo>
                  <a:pt x="8668" y="3275"/>
                </a:lnTo>
                <a:lnTo>
                  <a:pt x="9704" y="3275"/>
                </a:lnTo>
                <a:cubicBezTo>
                  <a:pt x="9740" y="3275"/>
                  <a:pt x="9787" y="3263"/>
                  <a:pt x="9823" y="3227"/>
                </a:cubicBezTo>
                <a:lnTo>
                  <a:pt x="11645" y="1394"/>
                </a:lnTo>
                <a:cubicBezTo>
                  <a:pt x="11680" y="1346"/>
                  <a:pt x="11692" y="1263"/>
                  <a:pt x="11668" y="1203"/>
                </a:cubicBezTo>
                <a:cubicBezTo>
                  <a:pt x="11633" y="1144"/>
                  <a:pt x="11573" y="1096"/>
                  <a:pt x="11502" y="1096"/>
                </a:cubicBezTo>
                <a:lnTo>
                  <a:pt x="10573" y="1096"/>
                </a:lnTo>
                <a:lnTo>
                  <a:pt x="10573" y="179"/>
                </a:lnTo>
                <a:cubicBezTo>
                  <a:pt x="10573" y="108"/>
                  <a:pt x="10537" y="48"/>
                  <a:pt x="10466" y="12"/>
                </a:cubicBezTo>
                <a:cubicBezTo>
                  <a:pt x="10446" y="5"/>
                  <a:pt x="10425" y="1"/>
                  <a:pt x="104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8" name="Google Shape;368;p22"/>
          <p:cNvGrpSpPr/>
          <p:nvPr/>
        </p:nvGrpSpPr>
        <p:grpSpPr>
          <a:xfrm>
            <a:off x="1459134" y="2747401"/>
            <a:ext cx="426827" cy="426296"/>
            <a:chOff x="2656907" y="2439293"/>
            <a:chExt cx="332757" cy="332343"/>
          </a:xfrm>
        </p:grpSpPr>
        <p:sp>
          <p:nvSpPr>
            <p:cNvPr id="369" name="Google Shape;369;p22"/>
            <p:cNvSpPr/>
            <p:nvPr/>
          </p:nvSpPr>
          <p:spPr>
            <a:xfrm>
              <a:off x="2868751" y="2547666"/>
              <a:ext cx="53088" cy="53088"/>
            </a:xfrm>
            <a:custGeom>
              <a:rect b="b" l="l" r="r" t="t"/>
              <a:pathLst>
                <a:path extrusionOk="0" h="1668" w="1668">
                  <a:moveTo>
                    <a:pt x="834" y="334"/>
                  </a:moveTo>
                  <a:cubicBezTo>
                    <a:pt x="1120" y="334"/>
                    <a:pt x="1346" y="548"/>
                    <a:pt x="1346" y="834"/>
                  </a:cubicBezTo>
                  <a:cubicBezTo>
                    <a:pt x="1346" y="1120"/>
                    <a:pt x="1120" y="1334"/>
                    <a:pt x="834" y="1334"/>
                  </a:cubicBezTo>
                  <a:cubicBezTo>
                    <a:pt x="560" y="1334"/>
                    <a:pt x="334" y="1120"/>
                    <a:pt x="334" y="834"/>
                  </a:cubicBezTo>
                  <a:cubicBezTo>
                    <a:pt x="334" y="548"/>
                    <a:pt x="572" y="334"/>
                    <a:pt x="834" y="334"/>
                  </a:cubicBezTo>
                  <a:close/>
                  <a:moveTo>
                    <a:pt x="834" y="0"/>
                  </a:moveTo>
                  <a:cubicBezTo>
                    <a:pt x="381" y="0"/>
                    <a:pt x="0" y="370"/>
                    <a:pt x="0" y="834"/>
                  </a:cubicBezTo>
                  <a:cubicBezTo>
                    <a:pt x="0" y="1298"/>
                    <a:pt x="381" y="1667"/>
                    <a:pt x="834" y="1667"/>
                  </a:cubicBezTo>
                  <a:cubicBezTo>
                    <a:pt x="1298" y="1667"/>
                    <a:pt x="1667" y="1298"/>
                    <a:pt x="1667" y="834"/>
                  </a:cubicBezTo>
                  <a:cubicBezTo>
                    <a:pt x="1667" y="370"/>
                    <a:pt x="1298" y="0"/>
                    <a:pt x="83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2"/>
            <p:cNvSpPr/>
            <p:nvPr/>
          </p:nvSpPr>
          <p:spPr>
            <a:xfrm>
              <a:off x="2870661" y="2611703"/>
              <a:ext cx="68970" cy="49301"/>
            </a:xfrm>
            <a:custGeom>
              <a:rect b="b" l="l" r="r" t="t"/>
              <a:pathLst>
                <a:path extrusionOk="0" h="1549" w="2167">
                  <a:moveTo>
                    <a:pt x="774" y="1"/>
                  </a:moveTo>
                  <a:cubicBezTo>
                    <a:pt x="560" y="1"/>
                    <a:pt x="333" y="60"/>
                    <a:pt x="119" y="167"/>
                  </a:cubicBezTo>
                  <a:cubicBezTo>
                    <a:pt x="48" y="203"/>
                    <a:pt x="0" y="310"/>
                    <a:pt x="48" y="382"/>
                  </a:cubicBezTo>
                  <a:cubicBezTo>
                    <a:pt x="83" y="443"/>
                    <a:pt x="150" y="479"/>
                    <a:pt x="212" y="479"/>
                  </a:cubicBezTo>
                  <a:cubicBezTo>
                    <a:pt x="234" y="479"/>
                    <a:pt x="255" y="474"/>
                    <a:pt x="274" y="465"/>
                  </a:cubicBezTo>
                  <a:cubicBezTo>
                    <a:pt x="417" y="382"/>
                    <a:pt x="595" y="346"/>
                    <a:pt x="762" y="346"/>
                  </a:cubicBezTo>
                  <a:cubicBezTo>
                    <a:pt x="1286" y="346"/>
                    <a:pt x="1715" y="727"/>
                    <a:pt x="1786" y="1215"/>
                  </a:cubicBezTo>
                  <a:lnTo>
                    <a:pt x="762" y="1215"/>
                  </a:lnTo>
                  <a:cubicBezTo>
                    <a:pt x="679" y="1215"/>
                    <a:pt x="595" y="1298"/>
                    <a:pt x="595" y="1382"/>
                  </a:cubicBezTo>
                  <a:cubicBezTo>
                    <a:pt x="595" y="1477"/>
                    <a:pt x="679" y="1548"/>
                    <a:pt x="762" y="1548"/>
                  </a:cubicBezTo>
                  <a:lnTo>
                    <a:pt x="1988" y="1548"/>
                  </a:lnTo>
                  <a:cubicBezTo>
                    <a:pt x="2072" y="1548"/>
                    <a:pt x="2143" y="1477"/>
                    <a:pt x="2143" y="1382"/>
                  </a:cubicBezTo>
                  <a:cubicBezTo>
                    <a:pt x="2167" y="608"/>
                    <a:pt x="1536" y="1"/>
                    <a:pt x="7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2"/>
            <p:cNvSpPr/>
            <p:nvPr/>
          </p:nvSpPr>
          <p:spPr>
            <a:xfrm>
              <a:off x="2705794" y="2611321"/>
              <a:ext cx="68620" cy="49301"/>
            </a:xfrm>
            <a:custGeom>
              <a:rect b="b" l="l" r="r" t="t"/>
              <a:pathLst>
                <a:path extrusionOk="0" h="1549" w="2156">
                  <a:moveTo>
                    <a:pt x="1394" y="1"/>
                  </a:moveTo>
                  <a:cubicBezTo>
                    <a:pt x="632" y="1"/>
                    <a:pt x="1" y="620"/>
                    <a:pt x="1" y="1382"/>
                  </a:cubicBezTo>
                  <a:cubicBezTo>
                    <a:pt x="1" y="1465"/>
                    <a:pt x="84" y="1548"/>
                    <a:pt x="167" y="1548"/>
                  </a:cubicBezTo>
                  <a:lnTo>
                    <a:pt x="1406" y="1548"/>
                  </a:lnTo>
                  <a:cubicBezTo>
                    <a:pt x="1489" y="1548"/>
                    <a:pt x="1572" y="1465"/>
                    <a:pt x="1572" y="1382"/>
                  </a:cubicBezTo>
                  <a:cubicBezTo>
                    <a:pt x="1572" y="1287"/>
                    <a:pt x="1501" y="1215"/>
                    <a:pt x="1418" y="1215"/>
                  </a:cubicBezTo>
                  <a:lnTo>
                    <a:pt x="382" y="1215"/>
                  </a:lnTo>
                  <a:cubicBezTo>
                    <a:pt x="453" y="727"/>
                    <a:pt x="882" y="334"/>
                    <a:pt x="1406" y="334"/>
                  </a:cubicBezTo>
                  <a:cubicBezTo>
                    <a:pt x="1584" y="334"/>
                    <a:pt x="1751" y="382"/>
                    <a:pt x="1894" y="453"/>
                  </a:cubicBezTo>
                  <a:cubicBezTo>
                    <a:pt x="1918" y="469"/>
                    <a:pt x="1945" y="477"/>
                    <a:pt x="1974" y="477"/>
                  </a:cubicBezTo>
                  <a:cubicBezTo>
                    <a:pt x="2030" y="477"/>
                    <a:pt x="2088" y="445"/>
                    <a:pt x="2120" y="382"/>
                  </a:cubicBezTo>
                  <a:cubicBezTo>
                    <a:pt x="2156" y="310"/>
                    <a:pt x="2132" y="203"/>
                    <a:pt x="2049" y="155"/>
                  </a:cubicBezTo>
                  <a:cubicBezTo>
                    <a:pt x="1846" y="60"/>
                    <a:pt x="1632" y="1"/>
                    <a:pt x="13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2"/>
            <p:cNvSpPr/>
            <p:nvPr/>
          </p:nvSpPr>
          <p:spPr>
            <a:xfrm>
              <a:off x="2724000" y="2547666"/>
              <a:ext cx="53088" cy="53088"/>
            </a:xfrm>
            <a:custGeom>
              <a:rect b="b" l="l" r="r" t="t"/>
              <a:pathLst>
                <a:path extrusionOk="0" h="1668" w="1668">
                  <a:moveTo>
                    <a:pt x="834" y="334"/>
                  </a:moveTo>
                  <a:cubicBezTo>
                    <a:pt x="1119" y="334"/>
                    <a:pt x="1334" y="548"/>
                    <a:pt x="1334" y="834"/>
                  </a:cubicBezTo>
                  <a:cubicBezTo>
                    <a:pt x="1334" y="1120"/>
                    <a:pt x="1119" y="1334"/>
                    <a:pt x="834" y="1334"/>
                  </a:cubicBezTo>
                  <a:cubicBezTo>
                    <a:pt x="548" y="1334"/>
                    <a:pt x="322" y="1120"/>
                    <a:pt x="322" y="834"/>
                  </a:cubicBezTo>
                  <a:cubicBezTo>
                    <a:pt x="322" y="548"/>
                    <a:pt x="548" y="334"/>
                    <a:pt x="834" y="334"/>
                  </a:cubicBezTo>
                  <a:close/>
                  <a:moveTo>
                    <a:pt x="834" y="0"/>
                  </a:moveTo>
                  <a:cubicBezTo>
                    <a:pt x="369" y="0"/>
                    <a:pt x="0" y="370"/>
                    <a:pt x="0" y="834"/>
                  </a:cubicBezTo>
                  <a:cubicBezTo>
                    <a:pt x="0" y="1298"/>
                    <a:pt x="369" y="1667"/>
                    <a:pt x="834" y="1667"/>
                  </a:cubicBezTo>
                  <a:cubicBezTo>
                    <a:pt x="1298" y="1667"/>
                    <a:pt x="1667" y="1298"/>
                    <a:pt x="1667" y="834"/>
                  </a:cubicBezTo>
                  <a:cubicBezTo>
                    <a:pt x="1667" y="370"/>
                    <a:pt x="1298" y="0"/>
                    <a:pt x="83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2"/>
            <p:cNvSpPr/>
            <p:nvPr/>
          </p:nvSpPr>
          <p:spPr>
            <a:xfrm>
              <a:off x="2788800" y="2534394"/>
              <a:ext cx="68238" cy="68238"/>
            </a:xfrm>
            <a:custGeom>
              <a:rect b="b" l="l" r="r" t="t"/>
              <a:pathLst>
                <a:path extrusionOk="0" h="2144" w="2144">
                  <a:moveTo>
                    <a:pt x="1072" y="334"/>
                  </a:moveTo>
                  <a:cubicBezTo>
                    <a:pt x="1489" y="334"/>
                    <a:pt x="1822" y="656"/>
                    <a:pt x="1822" y="1072"/>
                  </a:cubicBezTo>
                  <a:cubicBezTo>
                    <a:pt x="1822" y="1489"/>
                    <a:pt x="1489" y="1822"/>
                    <a:pt x="1072" y="1822"/>
                  </a:cubicBezTo>
                  <a:cubicBezTo>
                    <a:pt x="655" y="1822"/>
                    <a:pt x="334" y="1489"/>
                    <a:pt x="334" y="1072"/>
                  </a:cubicBezTo>
                  <a:cubicBezTo>
                    <a:pt x="334" y="656"/>
                    <a:pt x="667" y="334"/>
                    <a:pt x="1072" y="334"/>
                  </a:cubicBezTo>
                  <a:close/>
                  <a:moveTo>
                    <a:pt x="1072" y="1"/>
                  </a:moveTo>
                  <a:cubicBezTo>
                    <a:pt x="477" y="1"/>
                    <a:pt x="0" y="477"/>
                    <a:pt x="0" y="1072"/>
                  </a:cubicBezTo>
                  <a:cubicBezTo>
                    <a:pt x="0" y="1668"/>
                    <a:pt x="477" y="2144"/>
                    <a:pt x="1072" y="2144"/>
                  </a:cubicBezTo>
                  <a:cubicBezTo>
                    <a:pt x="1667" y="2144"/>
                    <a:pt x="2143" y="1668"/>
                    <a:pt x="2143" y="1072"/>
                  </a:cubicBezTo>
                  <a:cubicBezTo>
                    <a:pt x="2143" y="477"/>
                    <a:pt x="1667" y="1"/>
                    <a:pt x="10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2"/>
            <p:cNvSpPr/>
            <p:nvPr/>
          </p:nvSpPr>
          <p:spPr>
            <a:xfrm>
              <a:off x="2764930" y="2613613"/>
              <a:ext cx="115979" cy="62923"/>
            </a:xfrm>
            <a:custGeom>
              <a:rect b="b" l="l" r="r" t="t"/>
              <a:pathLst>
                <a:path extrusionOk="0" h="1977" w="3644">
                  <a:moveTo>
                    <a:pt x="1822" y="345"/>
                  </a:moveTo>
                  <a:cubicBezTo>
                    <a:pt x="2584" y="345"/>
                    <a:pt x="3203" y="917"/>
                    <a:pt x="3298" y="1655"/>
                  </a:cubicBezTo>
                  <a:lnTo>
                    <a:pt x="345" y="1655"/>
                  </a:lnTo>
                  <a:cubicBezTo>
                    <a:pt x="441" y="905"/>
                    <a:pt x="1060" y="345"/>
                    <a:pt x="1822" y="345"/>
                  </a:cubicBezTo>
                  <a:close/>
                  <a:moveTo>
                    <a:pt x="1822" y="0"/>
                  </a:moveTo>
                  <a:cubicBezTo>
                    <a:pt x="822" y="0"/>
                    <a:pt x="0" y="822"/>
                    <a:pt x="0" y="1810"/>
                  </a:cubicBezTo>
                  <a:cubicBezTo>
                    <a:pt x="0" y="1905"/>
                    <a:pt x="84" y="1977"/>
                    <a:pt x="167" y="1977"/>
                  </a:cubicBezTo>
                  <a:lnTo>
                    <a:pt x="3477" y="1977"/>
                  </a:lnTo>
                  <a:cubicBezTo>
                    <a:pt x="3560" y="1977"/>
                    <a:pt x="3643" y="1905"/>
                    <a:pt x="3643" y="1810"/>
                  </a:cubicBezTo>
                  <a:cubicBezTo>
                    <a:pt x="3643" y="798"/>
                    <a:pt x="2822" y="0"/>
                    <a:pt x="18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2"/>
            <p:cNvSpPr/>
            <p:nvPr/>
          </p:nvSpPr>
          <p:spPr>
            <a:xfrm>
              <a:off x="2656907" y="2439293"/>
              <a:ext cx="332757" cy="332343"/>
            </a:xfrm>
            <a:custGeom>
              <a:rect b="b" l="l" r="r" t="t"/>
              <a:pathLst>
                <a:path extrusionOk="0" h="10442" w="10455">
                  <a:moveTo>
                    <a:pt x="5383" y="893"/>
                  </a:moveTo>
                  <a:cubicBezTo>
                    <a:pt x="7645" y="977"/>
                    <a:pt x="9454" y="2798"/>
                    <a:pt x="9550" y="5060"/>
                  </a:cubicBezTo>
                  <a:lnTo>
                    <a:pt x="9145" y="5060"/>
                  </a:lnTo>
                  <a:cubicBezTo>
                    <a:pt x="9050" y="5060"/>
                    <a:pt x="8978" y="5132"/>
                    <a:pt x="8978" y="5227"/>
                  </a:cubicBezTo>
                  <a:cubicBezTo>
                    <a:pt x="8978" y="5310"/>
                    <a:pt x="9050" y="5382"/>
                    <a:pt x="9145" y="5382"/>
                  </a:cubicBezTo>
                  <a:lnTo>
                    <a:pt x="9550" y="5382"/>
                  </a:lnTo>
                  <a:cubicBezTo>
                    <a:pt x="9454" y="7644"/>
                    <a:pt x="7645" y="9466"/>
                    <a:pt x="5383" y="9549"/>
                  </a:cubicBezTo>
                  <a:lnTo>
                    <a:pt x="5383" y="9156"/>
                  </a:lnTo>
                  <a:cubicBezTo>
                    <a:pt x="5383" y="9061"/>
                    <a:pt x="5311" y="8989"/>
                    <a:pt x="5216" y="8989"/>
                  </a:cubicBezTo>
                  <a:cubicBezTo>
                    <a:pt x="5121" y="8989"/>
                    <a:pt x="5049" y="9061"/>
                    <a:pt x="5049" y="9156"/>
                  </a:cubicBezTo>
                  <a:lnTo>
                    <a:pt x="5049" y="9549"/>
                  </a:lnTo>
                  <a:cubicBezTo>
                    <a:pt x="2787" y="9466"/>
                    <a:pt x="977" y="7644"/>
                    <a:pt x="882" y="5382"/>
                  </a:cubicBezTo>
                  <a:lnTo>
                    <a:pt x="1287" y="5382"/>
                  </a:lnTo>
                  <a:cubicBezTo>
                    <a:pt x="1382" y="5382"/>
                    <a:pt x="1453" y="5310"/>
                    <a:pt x="1453" y="5227"/>
                  </a:cubicBezTo>
                  <a:cubicBezTo>
                    <a:pt x="1453" y="5132"/>
                    <a:pt x="1382" y="5060"/>
                    <a:pt x="1287" y="5060"/>
                  </a:cubicBezTo>
                  <a:lnTo>
                    <a:pt x="882" y="5060"/>
                  </a:lnTo>
                  <a:cubicBezTo>
                    <a:pt x="977" y="2798"/>
                    <a:pt x="2787" y="977"/>
                    <a:pt x="5049" y="893"/>
                  </a:cubicBezTo>
                  <a:lnTo>
                    <a:pt x="5049" y="1286"/>
                  </a:lnTo>
                  <a:cubicBezTo>
                    <a:pt x="5049" y="1381"/>
                    <a:pt x="5121" y="1453"/>
                    <a:pt x="5216" y="1453"/>
                  </a:cubicBezTo>
                  <a:cubicBezTo>
                    <a:pt x="5311" y="1453"/>
                    <a:pt x="5383" y="1381"/>
                    <a:pt x="5383" y="1286"/>
                  </a:cubicBezTo>
                  <a:lnTo>
                    <a:pt x="5383" y="893"/>
                  </a:lnTo>
                  <a:close/>
                  <a:moveTo>
                    <a:pt x="5228" y="0"/>
                  </a:moveTo>
                  <a:cubicBezTo>
                    <a:pt x="5144" y="0"/>
                    <a:pt x="5061" y="72"/>
                    <a:pt x="5061" y="167"/>
                  </a:cubicBezTo>
                  <a:lnTo>
                    <a:pt x="5061" y="560"/>
                  </a:lnTo>
                  <a:cubicBezTo>
                    <a:pt x="2620" y="655"/>
                    <a:pt x="656" y="2620"/>
                    <a:pt x="572" y="5060"/>
                  </a:cubicBezTo>
                  <a:lnTo>
                    <a:pt x="168" y="5060"/>
                  </a:lnTo>
                  <a:cubicBezTo>
                    <a:pt x="84" y="5060"/>
                    <a:pt x="1" y="5132"/>
                    <a:pt x="1" y="5227"/>
                  </a:cubicBezTo>
                  <a:cubicBezTo>
                    <a:pt x="1" y="5310"/>
                    <a:pt x="84" y="5382"/>
                    <a:pt x="168" y="5382"/>
                  </a:cubicBezTo>
                  <a:lnTo>
                    <a:pt x="572" y="5382"/>
                  </a:lnTo>
                  <a:cubicBezTo>
                    <a:pt x="656" y="7823"/>
                    <a:pt x="2620" y="9787"/>
                    <a:pt x="5061" y="9882"/>
                  </a:cubicBezTo>
                  <a:lnTo>
                    <a:pt x="5061" y="10287"/>
                  </a:lnTo>
                  <a:cubicBezTo>
                    <a:pt x="5061" y="10371"/>
                    <a:pt x="5144" y="10442"/>
                    <a:pt x="5228" y="10442"/>
                  </a:cubicBezTo>
                  <a:cubicBezTo>
                    <a:pt x="5323" y="10442"/>
                    <a:pt x="5394" y="10371"/>
                    <a:pt x="5394" y="10287"/>
                  </a:cubicBezTo>
                  <a:lnTo>
                    <a:pt x="5394" y="9882"/>
                  </a:lnTo>
                  <a:cubicBezTo>
                    <a:pt x="7835" y="9787"/>
                    <a:pt x="9800" y="7823"/>
                    <a:pt x="9883" y="5382"/>
                  </a:cubicBezTo>
                  <a:lnTo>
                    <a:pt x="10288" y="5382"/>
                  </a:lnTo>
                  <a:cubicBezTo>
                    <a:pt x="10383" y="5382"/>
                    <a:pt x="10455" y="5310"/>
                    <a:pt x="10455" y="5227"/>
                  </a:cubicBezTo>
                  <a:cubicBezTo>
                    <a:pt x="10455" y="5132"/>
                    <a:pt x="10383" y="5060"/>
                    <a:pt x="10288" y="5060"/>
                  </a:cubicBezTo>
                  <a:lnTo>
                    <a:pt x="9883" y="5060"/>
                  </a:lnTo>
                  <a:cubicBezTo>
                    <a:pt x="9800" y="2620"/>
                    <a:pt x="7835" y="655"/>
                    <a:pt x="5394" y="560"/>
                  </a:cubicBezTo>
                  <a:lnTo>
                    <a:pt x="5394" y="167"/>
                  </a:lnTo>
                  <a:cubicBezTo>
                    <a:pt x="5394" y="72"/>
                    <a:pt x="5323" y="0"/>
                    <a:pt x="522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6" name="Google Shape;376;p22"/>
          <p:cNvGrpSpPr/>
          <p:nvPr/>
        </p:nvGrpSpPr>
        <p:grpSpPr>
          <a:xfrm>
            <a:off x="1458815" y="3390539"/>
            <a:ext cx="454016" cy="409027"/>
            <a:chOff x="3988156" y="3380210"/>
            <a:chExt cx="353954" cy="318880"/>
          </a:xfrm>
        </p:grpSpPr>
        <p:sp>
          <p:nvSpPr>
            <p:cNvPr id="377" name="Google Shape;377;p22"/>
            <p:cNvSpPr/>
            <p:nvPr/>
          </p:nvSpPr>
          <p:spPr>
            <a:xfrm>
              <a:off x="4134053" y="3446156"/>
              <a:ext cx="28454" cy="49269"/>
            </a:xfrm>
            <a:custGeom>
              <a:rect b="b" l="l" r="r" t="t"/>
              <a:pathLst>
                <a:path extrusionOk="0" h="1548" w="894">
                  <a:moveTo>
                    <a:pt x="417" y="286"/>
                  </a:moveTo>
                  <a:lnTo>
                    <a:pt x="417" y="572"/>
                  </a:lnTo>
                  <a:cubicBezTo>
                    <a:pt x="298" y="524"/>
                    <a:pt x="274" y="500"/>
                    <a:pt x="274" y="417"/>
                  </a:cubicBezTo>
                  <a:cubicBezTo>
                    <a:pt x="274" y="345"/>
                    <a:pt x="346" y="298"/>
                    <a:pt x="417" y="286"/>
                  </a:cubicBezTo>
                  <a:close/>
                  <a:moveTo>
                    <a:pt x="524" y="869"/>
                  </a:moveTo>
                  <a:cubicBezTo>
                    <a:pt x="643" y="917"/>
                    <a:pt x="655" y="976"/>
                    <a:pt x="655" y="1048"/>
                  </a:cubicBezTo>
                  <a:cubicBezTo>
                    <a:pt x="655" y="1119"/>
                    <a:pt x="596" y="1179"/>
                    <a:pt x="524" y="1191"/>
                  </a:cubicBezTo>
                  <a:lnTo>
                    <a:pt x="524" y="869"/>
                  </a:lnTo>
                  <a:close/>
                  <a:moveTo>
                    <a:pt x="477" y="0"/>
                  </a:moveTo>
                  <a:cubicBezTo>
                    <a:pt x="453" y="0"/>
                    <a:pt x="417" y="24"/>
                    <a:pt x="417" y="48"/>
                  </a:cubicBezTo>
                  <a:lnTo>
                    <a:pt x="417" y="107"/>
                  </a:lnTo>
                  <a:cubicBezTo>
                    <a:pt x="191" y="131"/>
                    <a:pt x="60" y="250"/>
                    <a:pt x="60" y="476"/>
                  </a:cubicBezTo>
                  <a:cubicBezTo>
                    <a:pt x="60" y="703"/>
                    <a:pt x="227" y="774"/>
                    <a:pt x="417" y="845"/>
                  </a:cubicBezTo>
                  <a:lnTo>
                    <a:pt x="417" y="1226"/>
                  </a:lnTo>
                  <a:cubicBezTo>
                    <a:pt x="310" y="1203"/>
                    <a:pt x="274" y="1179"/>
                    <a:pt x="179" y="1107"/>
                  </a:cubicBezTo>
                  <a:cubicBezTo>
                    <a:pt x="160" y="1093"/>
                    <a:pt x="143" y="1087"/>
                    <a:pt x="127" y="1087"/>
                  </a:cubicBezTo>
                  <a:cubicBezTo>
                    <a:pt x="101" y="1087"/>
                    <a:pt x="77" y="1102"/>
                    <a:pt x="48" y="1131"/>
                  </a:cubicBezTo>
                  <a:cubicBezTo>
                    <a:pt x="0" y="1191"/>
                    <a:pt x="0" y="1250"/>
                    <a:pt x="48" y="1298"/>
                  </a:cubicBezTo>
                  <a:cubicBezTo>
                    <a:pt x="120" y="1405"/>
                    <a:pt x="274" y="1453"/>
                    <a:pt x="417" y="1453"/>
                  </a:cubicBezTo>
                  <a:lnTo>
                    <a:pt x="417" y="1512"/>
                  </a:lnTo>
                  <a:cubicBezTo>
                    <a:pt x="417" y="1536"/>
                    <a:pt x="453" y="1548"/>
                    <a:pt x="477" y="1548"/>
                  </a:cubicBezTo>
                  <a:cubicBezTo>
                    <a:pt x="512" y="1548"/>
                    <a:pt x="536" y="1536"/>
                    <a:pt x="536" y="1512"/>
                  </a:cubicBezTo>
                  <a:lnTo>
                    <a:pt x="536" y="1453"/>
                  </a:lnTo>
                  <a:cubicBezTo>
                    <a:pt x="727" y="1417"/>
                    <a:pt x="893" y="1298"/>
                    <a:pt x="893" y="1048"/>
                  </a:cubicBezTo>
                  <a:cubicBezTo>
                    <a:pt x="893" y="798"/>
                    <a:pt x="751" y="691"/>
                    <a:pt x="536" y="619"/>
                  </a:cubicBezTo>
                  <a:lnTo>
                    <a:pt x="536" y="286"/>
                  </a:lnTo>
                  <a:cubicBezTo>
                    <a:pt x="584" y="286"/>
                    <a:pt x="631" y="298"/>
                    <a:pt x="667" y="333"/>
                  </a:cubicBezTo>
                  <a:cubicBezTo>
                    <a:pt x="694" y="340"/>
                    <a:pt x="726" y="363"/>
                    <a:pt x="759" y="363"/>
                  </a:cubicBezTo>
                  <a:cubicBezTo>
                    <a:pt x="783" y="363"/>
                    <a:pt x="808" y="350"/>
                    <a:pt x="834" y="310"/>
                  </a:cubicBezTo>
                  <a:cubicBezTo>
                    <a:pt x="870" y="274"/>
                    <a:pt x="882" y="214"/>
                    <a:pt x="822" y="167"/>
                  </a:cubicBezTo>
                  <a:cubicBezTo>
                    <a:pt x="751" y="107"/>
                    <a:pt x="631" y="95"/>
                    <a:pt x="536" y="95"/>
                  </a:cubicBezTo>
                  <a:lnTo>
                    <a:pt x="536" y="48"/>
                  </a:lnTo>
                  <a:cubicBezTo>
                    <a:pt x="536" y="12"/>
                    <a:pt x="501" y="0"/>
                    <a:pt x="4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2"/>
            <p:cNvSpPr/>
            <p:nvPr/>
          </p:nvSpPr>
          <p:spPr>
            <a:xfrm>
              <a:off x="4188988" y="3398001"/>
              <a:ext cx="81510" cy="81510"/>
            </a:xfrm>
            <a:custGeom>
              <a:rect b="b" l="l" r="r" t="t"/>
              <a:pathLst>
                <a:path extrusionOk="0" h="2561" w="2561">
                  <a:moveTo>
                    <a:pt x="1287" y="311"/>
                  </a:moveTo>
                  <a:cubicBezTo>
                    <a:pt x="1823" y="311"/>
                    <a:pt x="2251" y="739"/>
                    <a:pt x="2251" y="1275"/>
                  </a:cubicBezTo>
                  <a:cubicBezTo>
                    <a:pt x="2251" y="1811"/>
                    <a:pt x="1823" y="2251"/>
                    <a:pt x="1287" y="2251"/>
                  </a:cubicBezTo>
                  <a:cubicBezTo>
                    <a:pt x="751" y="2251"/>
                    <a:pt x="310" y="1811"/>
                    <a:pt x="310" y="1275"/>
                  </a:cubicBezTo>
                  <a:cubicBezTo>
                    <a:pt x="310" y="739"/>
                    <a:pt x="751" y="311"/>
                    <a:pt x="1287" y="311"/>
                  </a:cubicBezTo>
                  <a:close/>
                  <a:moveTo>
                    <a:pt x="1287" y="1"/>
                  </a:moveTo>
                  <a:cubicBezTo>
                    <a:pt x="572" y="1"/>
                    <a:pt x="1" y="584"/>
                    <a:pt x="1" y="1275"/>
                  </a:cubicBezTo>
                  <a:cubicBezTo>
                    <a:pt x="1" y="1989"/>
                    <a:pt x="584" y="2561"/>
                    <a:pt x="1287" y="2561"/>
                  </a:cubicBezTo>
                  <a:cubicBezTo>
                    <a:pt x="2001" y="2561"/>
                    <a:pt x="2561" y="1977"/>
                    <a:pt x="2561" y="1275"/>
                  </a:cubicBezTo>
                  <a:cubicBezTo>
                    <a:pt x="2561" y="584"/>
                    <a:pt x="2001" y="1"/>
                    <a:pt x="12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2"/>
            <p:cNvSpPr/>
            <p:nvPr/>
          </p:nvSpPr>
          <p:spPr>
            <a:xfrm>
              <a:off x="4090863" y="3380210"/>
              <a:ext cx="195930" cy="146311"/>
            </a:xfrm>
            <a:custGeom>
              <a:rect b="b" l="l" r="r" t="t"/>
              <a:pathLst>
                <a:path extrusionOk="0" h="4597" w="6156">
                  <a:moveTo>
                    <a:pt x="1810" y="1834"/>
                  </a:moveTo>
                  <a:cubicBezTo>
                    <a:pt x="2131" y="1834"/>
                    <a:pt x="2429" y="2001"/>
                    <a:pt x="2608" y="2274"/>
                  </a:cubicBezTo>
                  <a:cubicBezTo>
                    <a:pt x="2643" y="2405"/>
                    <a:pt x="2703" y="2536"/>
                    <a:pt x="2762" y="2667"/>
                  </a:cubicBezTo>
                  <a:cubicBezTo>
                    <a:pt x="2762" y="2715"/>
                    <a:pt x="2774" y="2763"/>
                    <a:pt x="2774" y="2810"/>
                  </a:cubicBezTo>
                  <a:cubicBezTo>
                    <a:pt x="2774" y="3346"/>
                    <a:pt x="2346" y="3775"/>
                    <a:pt x="1810" y="3775"/>
                  </a:cubicBezTo>
                  <a:cubicBezTo>
                    <a:pt x="1274" y="3775"/>
                    <a:pt x="834" y="3346"/>
                    <a:pt x="834" y="2810"/>
                  </a:cubicBezTo>
                  <a:cubicBezTo>
                    <a:pt x="834" y="2274"/>
                    <a:pt x="1274" y="1834"/>
                    <a:pt x="1810" y="1834"/>
                  </a:cubicBezTo>
                  <a:close/>
                  <a:moveTo>
                    <a:pt x="1810" y="1322"/>
                  </a:moveTo>
                  <a:cubicBezTo>
                    <a:pt x="2084" y="1322"/>
                    <a:pt x="2346" y="1393"/>
                    <a:pt x="2584" y="1536"/>
                  </a:cubicBezTo>
                  <a:cubicBezTo>
                    <a:pt x="2560" y="1620"/>
                    <a:pt x="2560" y="1703"/>
                    <a:pt x="2548" y="1774"/>
                  </a:cubicBezTo>
                  <a:cubicBezTo>
                    <a:pt x="2346" y="1632"/>
                    <a:pt x="2072" y="1536"/>
                    <a:pt x="1810" y="1536"/>
                  </a:cubicBezTo>
                  <a:cubicBezTo>
                    <a:pt x="1096" y="1536"/>
                    <a:pt x="524" y="2120"/>
                    <a:pt x="524" y="2822"/>
                  </a:cubicBezTo>
                  <a:cubicBezTo>
                    <a:pt x="524" y="3537"/>
                    <a:pt x="1107" y="4096"/>
                    <a:pt x="1810" y="4096"/>
                  </a:cubicBezTo>
                  <a:cubicBezTo>
                    <a:pt x="2417" y="4096"/>
                    <a:pt x="2917" y="3668"/>
                    <a:pt x="3060" y="3108"/>
                  </a:cubicBezTo>
                  <a:cubicBezTo>
                    <a:pt x="3120" y="3167"/>
                    <a:pt x="3155" y="3203"/>
                    <a:pt x="3239" y="3263"/>
                  </a:cubicBezTo>
                  <a:cubicBezTo>
                    <a:pt x="3036" y="3882"/>
                    <a:pt x="2477" y="4299"/>
                    <a:pt x="1810" y="4299"/>
                  </a:cubicBezTo>
                  <a:cubicBezTo>
                    <a:pt x="988" y="4299"/>
                    <a:pt x="322" y="3620"/>
                    <a:pt x="322" y="2810"/>
                  </a:cubicBezTo>
                  <a:cubicBezTo>
                    <a:pt x="322" y="1989"/>
                    <a:pt x="988" y="1322"/>
                    <a:pt x="1810" y="1322"/>
                  </a:cubicBezTo>
                  <a:close/>
                  <a:moveTo>
                    <a:pt x="4382" y="0"/>
                  </a:moveTo>
                  <a:cubicBezTo>
                    <a:pt x="3608" y="0"/>
                    <a:pt x="2929" y="500"/>
                    <a:pt x="2679" y="1179"/>
                  </a:cubicBezTo>
                  <a:cubicBezTo>
                    <a:pt x="2417" y="1036"/>
                    <a:pt x="2131" y="953"/>
                    <a:pt x="1822" y="953"/>
                  </a:cubicBezTo>
                  <a:cubicBezTo>
                    <a:pt x="822" y="953"/>
                    <a:pt x="0" y="1774"/>
                    <a:pt x="0" y="2775"/>
                  </a:cubicBezTo>
                  <a:cubicBezTo>
                    <a:pt x="0" y="3775"/>
                    <a:pt x="822" y="4596"/>
                    <a:pt x="1822" y="4596"/>
                  </a:cubicBezTo>
                  <a:cubicBezTo>
                    <a:pt x="2596" y="4596"/>
                    <a:pt x="3262" y="4120"/>
                    <a:pt x="3512" y="3417"/>
                  </a:cubicBezTo>
                  <a:cubicBezTo>
                    <a:pt x="3763" y="3548"/>
                    <a:pt x="4060" y="3644"/>
                    <a:pt x="4382" y="3644"/>
                  </a:cubicBezTo>
                  <a:cubicBezTo>
                    <a:pt x="4798" y="3644"/>
                    <a:pt x="5191" y="3489"/>
                    <a:pt x="5513" y="3239"/>
                  </a:cubicBezTo>
                  <a:cubicBezTo>
                    <a:pt x="5822" y="2989"/>
                    <a:pt x="6049" y="2632"/>
                    <a:pt x="6132" y="2239"/>
                  </a:cubicBezTo>
                  <a:cubicBezTo>
                    <a:pt x="6156" y="2167"/>
                    <a:pt x="6096" y="2072"/>
                    <a:pt x="6013" y="2060"/>
                  </a:cubicBezTo>
                  <a:cubicBezTo>
                    <a:pt x="6004" y="2059"/>
                    <a:pt x="5996" y="2058"/>
                    <a:pt x="5987" y="2058"/>
                  </a:cubicBezTo>
                  <a:cubicBezTo>
                    <a:pt x="5911" y="2058"/>
                    <a:pt x="5833" y="2104"/>
                    <a:pt x="5822" y="2179"/>
                  </a:cubicBezTo>
                  <a:cubicBezTo>
                    <a:pt x="5656" y="2870"/>
                    <a:pt x="5060" y="3322"/>
                    <a:pt x="4370" y="3322"/>
                  </a:cubicBezTo>
                  <a:cubicBezTo>
                    <a:pt x="3834" y="3322"/>
                    <a:pt x="3334" y="3048"/>
                    <a:pt x="3072" y="2572"/>
                  </a:cubicBezTo>
                  <a:cubicBezTo>
                    <a:pt x="3036" y="2417"/>
                    <a:pt x="2977" y="2274"/>
                    <a:pt x="2905" y="2132"/>
                  </a:cubicBezTo>
                  <a:cubicBezTo>
                    <a:pt x="2715" y="1215"/>
                    <a:pt x="3429" y="334"/>
                    <a:pt x="4370" y="334"/>
                  </a:cubicBezTo>
                  <a:cubicBezTo>
                    <a:pt x="5060" y="334"/>
                    <a:pt x="5656" y="810"/>
                    <a:pt x="5822" y="1477"/>
                  </a:cubicBezTo>
                  <a:cubicBezTo>
                    <a:pt x="5832" y="1556"/>
                    <a:pt x="5899" y="1602"/>
                    <a:pt x="5969" y="1602"/>
                  </a:cubicBezTo>
                  <a:cubicBezTo>
                    <a:pt x="5984" y="1602"/>
                    <a:pt x="5998" y="1600"/>
                    <a:pt x="6013" y="1596"/>
                  </a:cubicBezTo>
                  <a:cubicBezTo>
                    <a:pt x="6108" y="1584"/>
                    <a:pt x="6144" y="1489"/>
                    <a:pt x="6132" y="1405"/>
                  </a:cubicBezTo>
                  <a:cubicBezTo>
                    <a:pt x="6049" y="1024"/>
                    <a:pt x="5822" y="667"/>
                    <a:pt x="5513" y="405"/>
                  </a:cubicBezTo>
                  <a:cubicBezTo>
                    <a:pt x="5191" y="155"/>
                    <a:pt x="4775" y="0"/>
                    <a:pt x="438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2"/>
            <p:cNvSpPr/>
            <p:nvPr/>
          </p:nvSpPr>
          <p:spPr>
            <a:xfrm>
              <a:off x="4215914" y="3415061"/>
              <a:ext cx="28072" cy="49301"/>
            </a:xfrm>
            <a:custGeom>
              <a:rect b="b" l="l" r="r" t="t"/>
              <a:pathLst>
                <a:path extrusionOk="0" h="1549" w="882">
                  <a:moveTo>
                    <a:pt x="405" y="298"/>
                  </a:moveTo>
                  <a:lnTo>
                    <a:pt x="405" y="584"/>
                  </a:lnTo>
                  <a:cubicBezTo>
                    <a:pt x="286" y="537"/>
                    <a:pt x="262" y="501"/>
                    <a:pt x="262" y="429"/>
                  </a:cubicBezTo>
                  <a:cubicBezTo>
                    <a:pt x="262" y="358"/>
                    <a:pt x="334" y="310"/>
                    <a:pt x="405" y="298"/>
                  </a:cubicBezTo>
                  <a:close/>
                  <a:moveTo>
                    <a:pt x="512" y="882"/>
                  </a:moveTo>
                  <a:cubicBezTo>
                    <a:pt x="631" y="918"/>
                    <a:pt x="643" y="977"/>
                    <a:pt x="643" y="1060"/>
                  </a:cubicBezTo>
                  <a:cubicBezTo>
                    <a:pt x="643" y="1144"/>
                    <a:pt x="584" y="1191"/>
                    <a:pt x="512" y="1203"/>
                  </a:cubicBezTo>
                  <a:lnTo>
                    <a:pt x="512" y="882"/>
                  </a:lnTo>
                  <a:close/>
                  <a:moveTo>
                    <a:pt x="465" y="1"/>
                  </a:moveTo>
                  <a:cubicBezTo>
                    <a:pt x="441" y="1"/>
                    <a:pt x="405" y="13"/>
                    <a:pt x="405" y="48"/>
                  </a:cubicBezTo>
                  <a:lnTo>
                    <a:pt x="405" y="96"/>
                  </a:lnTo>
                  <a:cubicBezTo>
                    <a:pt x="179" y="132"/>
                    <a:pt x="48" y="251"/>
                    <a:pt x="48" y="477"/>
                  </a:cubicBezTo>
                  <a:cubicBezTo>
                    <a:pt x="48" y="715"/>
                    <a:pt x="226" y="787"/>
                    <a:pt x="405" y="846"/>
                  </a:cubicBezTo>
                  <a:lnTo>
                    <a:pt x="405" y="1215"/>
                  </a:lnTo>
                  <a:cubicBezTo>
                    <a:pt x="298" y="1203"/>
                    <a:pt x="262" y="1156"/>
                    <a:pt x="167" y="1096"/>
                  </a:cubicBezTo>
                  <a:cubicBezTo>
                    <a:pt x="150" y="1084"/>
                    <a:pt x="133" y="1079"/>
                    <a:pt x="117" y="1079"/>
                  </a:cubicBezTo>
                  <a:cubicBezTo>
                    <a:pt x="53" y="1079"/>
                    <a:pt x="0" y="1158"/>
                    <a:pt x="0" y="1215"/>
                  </a:cubicBezTo>
                  <a:cubicBezTo>
                    <a:pt x="0" y="1251"/>
                    <a:pt x="24" y="1275"/>
                    <a:pt x="36" y="1299"/>
                  </a:cubicBezTo>
                  <a:cubicBezTo>
                    <a:pt x="107" y="1394"/>
                    <a:pt x="274" y="1441"/>
                    <a:pt x="405" y="1441"/>
                  </a:cubicBezTo>
                  <a:lnTo>
                    <a:pt x="405" y="1501"/>
                  </a:lnTo>
                  <a:cubicBezTo>
                    <a:pt x="405" y="1537"/>
                    <a:pt x="441" y="1549"/>
                    <a:pt x="465" y="1549"/>
                  </a:cubicBezTo>
                  <a:cubicBezTo>
                    <a:pt x="500" y="1549"/>
                    <a:pt x="524" y="1525"/>
                    <a:pt x="524" y="1501"/>
                  </a:cubicBezTo>
                  <a:lnTo>
                    <a:pt x="524" y="1441"/>
                  </a:lnTo>
                  <a:cubicBezTo>
                    <a:pt x="715" y="1406"/>
                    <a:pt x="881" y="1299"/>
                    <a:pt x="881" y="1037"/>
                  </a:cubicBezTo>
                  <a:cubicBezTo>
                    <a:pt x="881" y="787"/>
                    <a:pt x="715" y="703"/>
                    <a:pt x="524" y="620"/>
                  </a:cubicBezTo>
                  <a:lnTo>
                    <a:pt x="524" y="298"/>
                  </a:lnTo>
                  <a:cubicBezTo>
                    <a:pt x="596" y="298"/>
                    <a:pt x="631" y="310"/>
                    <a:pt x="703" y="358"/>
                  </a:cubicBezTo>
                  <a:cubicBezTo>
                    <a:pt x="717" y="362"/>
                    <a:pt x="732" y="364"/>
                    <a:pt x="746" y="364"/>
                  </a:cubicBezTo>
                  <a:cubicBezTo>
                    <a:pt x="777" y="364"/>
                    <a:pt x="805" y="351"/>
                    <a:pt x="822" y="310"/>
                  </a:cubicBezTo>
                  <a:cubicBezTo>
                    <a:pt x="857" y="263"/>
                    <a:pt x="869" y="203"/>
                    <a:pt x="810" y="156"/>
                  </a:cubicBezTo>
                  <a:cubicBezTo>
                    <a:pt x="738" y="96"/>
                    <a:pt x="619" y="84"/>
                    <a:pt x="524" y="84"/>
                  </a:cubicBezTo>
                  <a:lnTo>
                    <a:pt x="524" y="48"/>
                  </a:lnTo>
                  <a:cubicBezTo>
                    <a:pt x="524" y="13"/>
                    <a:pt x="500" y="1"/>
                    <a:pt x="4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2"/>
            <p:cNvSpPr/>
            <p:nvPr/>
          </p:nvSpPr>
          <p:spPr>
            <a:xfrm>
              <a:off x="3988156" y="3495935"/>
              <a:ext cx="353954" cy="203155"/>
            </a:xfrm>
            <a:custGeom>
              <a:rect b="b" l="l" r="r" t="t"/>
              <a:pathLst>
                <a:path extrusionOk="0" h="6383" w="11121">
                  <a:moveTo>
                    <a:pt x="3525" y="1884"/>
                  </a:moveTo>
                  <a:cubicBezTo>
                    <a:pt x="3540" y="1884"/>
                    <a:pt x="3561" y="1898"/>
                    <a:pt x="3561" y="1925"/>
                  </a:cubicBezTo>
                  <a:cubicBezTo>
                    <a:pt x="3632" y="2103"/>
                    <a:pt x="4632" y="4770"/>
                    <a:pt x="4680" y="4854"/>
                  </a:cubicBezTo>
                  <a:cubicBezTo>
                    <a:pt x="4692" y="4865"/>
                    <a:pt x="4680" y="4901"/>
                    <a:pt x="4644" y="4901"/>
                  </a:cubicBezTo>
                  <a:lnTo>
                    <a:pt x="3930" y="5163"/>
                  </a:lnTo>
                  <a:cubicBezTo>
                    <a:pt x="3882" y="5032"/>
                    <a:pt x="2870" y="2341"/>
                    <a:pt x="2799" y="2163"/>
                  </a:cubicBezTo>
                  <a:lnTo>
                    <a:pt x="3513" y="1889"/>
                  </a:lnTo>
                  <a:cubicBezTo>
                    <a:pt x="3516" y="1886"/>
                    <a:pt x="3520" y="1884"/>
                    <a:pt x="3525" y="1884"/>
                  </a:cubicBezTo>
                  <a:close/>
                  <a:moveTo>
                    <a:pt x="2501" y="2294"/>
                  </a:moveTo>
                  <a:lnTo>
                    <a:pt x="3632" y="5306"/>
                  </a:lnTo>
                  <a:cubicBezTo>
                    <a:pt x="3096" y="5496"/>
                    <a:pt x="1763" y="5997"/>
                    <a:pt x="1536" y="6092"/>
                  </a:cubicBezTo>
                  <a:cubicBezTo>
                    <a:pt x="1528" y="6095"/>
                    <a:pt x="1520" y="6096"/>
                    <a:pt x="1511" y="6096"/>
                  </a:cubicBezTo>
                  <a:cubicBezTo>
                    <a:pt x="1485" y="6096"/>
                    <a:pt x="1459" y="6081"/>
                    <a:pt x="1441" y="6044"/>
                  </a:cubicBezTo>
                  <a:lnTo>
                    <a:pt x="358" y="3175"/>
                  </a:lnTo>
                  <a:cubicBezTo>
                    <a:pt x="346" y="3139"/>
                    <a:pt x="358" y="3103"/>
                    <a:pt x="405" y="3080"/>
                  </a:cubicBezTo>
                  <a:cubicBezTo>
                    <a:pt x="1084" y="2829"/>
                    <a:pt x="2025" y="2472"/>
                    <a:pt x="2501" y="2294"/>
                  </a:cubicBezTo>
                  <a:close/>
                  <a:moveTo>
                    <a:pt x="10195" y="0"/>
                  </a:moveTo>
                  <a:cubicBezTo>
                    <a:pt x="9949" y="0"/>
                    <a:pt x="9714" y="126"/>
                    <a:pt x="9537" y="282"/>
                  </a:cubicBezTo>
                  <a:lnTo>
                    <a:pt x="7835" y="1698"/>
                  </a:lnTo>
                  <a:cubicBezTo>
                    <a:pt x="7740" y="1496"/>
                    <a:pt x="7537" y="1282"/>
                    <a:pt x="7144" y="1282"/>
                  </a:cubicBezTo>
                  <a:cubicBezTo>
                    <a:pt x="6745" y="1282"/>
                    <a:pt x="6434" y="1280"/>
                    <a:pt x="6185" y="1280"/>
                  </a:cubicBezTo>
                  <a:cubicBezTo>
                    <a:pt x="5437" y="1280"/>
                    <a:pt x="5254" y="1294"/>
                    <a:pt x="4977" y="1401"/>
                  </a:cubicBezTo>
                  <a:lnTo>
                    <a:pt x="3882" y="1853"/>
                  </a:lnTo>
                  <a:lnTo>
                    <a:pt x="3870" y="1806"/>
                  </a:lnTo>
                  <a:cubicBezTo>
                    <a:pt x="3814" y="1665"/>
                    <a:pt x="3669" y="1569"/>
                    <a:pt x="3523" y="1569"/>
                  </a:cubicBezTo>
                  <a:cubicBezTo>
                    <a:pt x="3484" y="1569"/>
                    <a:pt x="3444" y="1576"/>
                    <a:pt x="3406" y="1591"/>
                  </a:cubicBezTo>
                  <a:lnTo>
                    <a:pt x="2596" y="1913"/>
                  </a:lnTo>
                  <a:cubicBezTo>
                    <a:pt x="2239" y="2044"/>
                    <a:pt x="1084" y="2472"/>
                    <a:pt x="298" y="2770"/>
                  </a:cubicBezTo>
                  <a:cubicBezTo>
                    <a:pt x="108" y="2841"/>
                    <a:pt x="1" y="3068"/>
                    <a:pt x="72" y="3258"/>
                  </a:cubicBezTo>
                  <a:lnTo>
                    <a:pt x="1167" y="6139"/>
                  </a:lnTo>
                  <a:cubicBezTo>
                    <a:pt x="1222" y="6285"/>
                    <a:pt x="1368" y="6382"/>
                    <a:pt x="1518" y="6382"/>
                  </a:cubicBezTo>
                  <a:cubicBezTo>
                    <a:pt x="1564" y="6382"/>
                    <a:pt x="1611" y="6373"/>
                    <a:pt x="1656" y="6354"/>
                  </a:cubicBezTo>
                  <a:cubicBezTo>
                    <a:pt x="1906" y="6270"/>
                    <a:pt x="3549" y="5639"/>
                    <a:pt x="3894" y="5508"/>
                  </a:cubicBezTo>
                  <a:lnTo>
                    <a:pt x="4763" y="5175"/>
                  </a:lnTo>
                  <a:cubicBezTo>
                    <a:pt x="4942" y="5104"/>
                    <a:pt x="5049" y="4901"/>
                    <a:pt x="4965" y="4723"/>
                  </a:cubicBezTo>
                  <a:lnTo>
                    <a:pt x="4954" y="4675"/>
                  </a:lnTo>
                  <a:cubicBezTo>
                    <a:pt x="5525" y="4437"/>
                    <a:pt x="5537" y="4413"/>
                    <a:pt x="6120" y="4413"/>
                  </a:cubicBezTo>
                  <a:cubicBezTo>
                    <a:pt x="6204" y="4413"/>
                    <a:pt x="6275" y="4330"/>
                    <a:pt x="6275" y="4246"/>
                  </a:cubicBezTo>
                  <a:cubicBezTo>
                    <a:pt x="6275" y="4151"/>
                    <a:pt x="6204" y="4080"/>
                    <a:pt x="6120" y="4080"/>
                  </a:cubicBezTo>
                  <a:cubicBezTo>
                    <a:pt x="5477" y="4080"/>
                    <a:pt x="5418" y="4127"/>
                    <a:pt x="4834" y="4377"/>
                  </a:cubicBezTo>
                  <a:lnTo>
                    <a:pt x="3989" y="2127"/>
                  </a:lnTo>
                  <a:lnTo>
                    <a:pt x="5073" y="1686"/>
                  </a:lnTo>
                  <a:cubicBezTo>
                    <a:pt x="5294" y="1601"/>
                    <a:pt x="5460" y="1589"/>
                    <a:pt x="6106" y="1589"/>
                  </a:cubicBezTo>
                  <a:cubicBezTo>
                    <a:pt x="6364" y="1589"/>
                    <a:pt x="6699" y="1591"/>
                    <a:pt x="7144" y="1591"/>
                  </a:cubicBezTo>
                  <a:cubicBezTo>
                    <a:pt x="7323" y="1591"/>
                    <a:pt x="7442" y="1651"/>
                    <a:pt x="7513" y="1770"/>
                  </a:cubicBezTo>
                  <a:cubicBezTo>
                    <a:pt x="7573" y="1865"/>
                    <a:pt x="7573" y="1948"/>
                    <a:pt x="7585" y="1984"/>
                  </a:cubicBezTo>
                  <a:cubicBezTo>
                    <a:pt x="7585" y="2044"/>
                    <a:pt x="7549" y="2341"/>
                    <a:pt x="7263" y="2389"/>
                  </a:cubicBezTo>
                  <a:cubicBezTo>
                    <a:pt x="6835" y="2460"/>
                    <a:pt x="5882" y="2591"/>
                    <a:pt x="5882" y="2591"/>
                  </a:cubicBezTo>
                  <a:cubicBezTo>
                    <a:pt x="5787" y="2603"/>
                    <a:pt x="5727" y="2687"/>
                    <a:pt x="5739" y="2770"/>
                  </a:cubicBezTo>
                  <a:cubicBezTo>
                    <a:pt x="5763" y="2841"/>
                    <a:pt x="5823" y="2901"/>
                    <a:pt x="5906" y="2901"/>
                  </a:cubicBezTo>
                  <a:lnTo>
                    <a:pt x="5942" y="2901"/>
                  </a:lnTo>
                  <a:cubicBezTo>
                    <a:pt x="5954" y="2901"/>
                    <a:pt x="6894" y="2770"/>
                    <a:pt x="7335" y="2699"/>
                  </a:cubicBezTo>
                  <a:cubicBezTo>
                    <a:pt x="7740" y="2627"/>
                    <a:pt x="7882" y="2282"/>
                    <a:pt x="7918" y="2056"/>
                  </a:cubicBezTo>
                  <a:lnTo>
                    <a:pt x="9764" y="520"/>
                  </a:lnTo>
                  <a:cubicBezTo>
                    <a:pt x="9875" y="408"/>
                    <a:pt x="10028" y="311"/>
                    <a:pt x="10188" y="311"/>
                  </a:cubicBezTo>
                  <a:cubicBezTo>
                    <a:pt x="10285" y="311"/>
                    <a:pt x="10384" y="347"/>
                    <a:pt x="10478" y="436"/>
                  </a:cubicBezTo>
                  <a:cubicBezTo>
                    <a:pt x="10776" y="734"/>
                    <a:pt x="10502" y="1091"/>
                    <a:pt x="10430" y="1151"/>
                  </a:cubicBezTo>
                  <a:cubicBezTo>
                    <a:pt x="10359" y="1222"/>
                    <a:pt x="8097" y="3651"/>
                    <a:pt x="8097" y="3651"/>
                  </a:cubicBezTo>
                  <a:cubicBezTo>
                    <a:pt x="7763" y="4020"/>
                    <a:pt x="7323" y="4080"/>
                    <a:pt x="7144" y="4092"/>
                  </a:cubicBezTo>
                  <a:lnTo>
                    <a:pt x="6847" y="4092"/>
                  </a:lnTo>
                  <a:cubicBezTo>
                    <a:pt x="6751" y="4092"/>
                    <a:pt x="6680" y="4175"/>
                    <a:pt x="6680" y="4258"/>
                  </a:cubicBezTo>
                  <a:cubicBezTo>
                    <a:pt x="6680" y="4353"/>
                    <a:pt x="6751" y="4425"/>
                    <a:pt x="6847" y="4425"/>
                  </a:cubicBezTo>
                  <a:lnTo>
                    <a:pt x="7156" y="4425"/>
                  </a:lnTo>
                  <a:cubicBezTo>
                    <a:pt x="7382" y="4413"/>
                    <a:pt x="7918" y="4330"/>
                    <a:pt x="8335" y="3877"/>
                  </a:cubicBezTo>
                  <a:cubicBezTo>
                    <a:pt x="10669" y="1377"/>
                    <a:pt x="10669" y="1377"/>
                    <a:pt x="10669" y="1353"/>
                  </a:cubicBezTo>
                  <a:cubicBezTo>
                    <a:pt x="10883" y="1151"/>
                    <a:pt x="11121" y="627"/>
                    <a:pt x="10704" y="210"/>
                  </a:cubicBezTo>
                  <a:cubicBezTo>
                    <a:pt x="10539" y="60"/>
                    <a:pt x="10365" y="0"/>
                    <a:pt x="1019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2" name="Google Shape;382;p22"/>
          <p:cNvGrpSpPr/>
          <p:nvPr/>
        </p:nvGrpSpPr>
        <p:grpSpPr>
          <a:xfrm>
            <a:off x="1460433" y="1553945"/>
            <a:ext cx="450791" cy="443769"/>
            <a:chOff x="1754279" y="4286593"/>
            <a:chExt cx="351439" cy="345965"/>
          </a:xfrm>
        </p:grpSpPr>
        <p:sp>
          <p:nvSpPr>
            <p:cNvPr id="383" name="Google Shape;383;p22"/>
            <p:cNvSpPr/>
            <p:nvPr/>
          </p:nvSpPr>
          <p:spPr>
            <a:xfrm>
              <a:off x="1799379" y="4550857"/>
              <a:ext cx="28422" cy="27117"/>
            </a:xfrm>
            <a:custGeom>
              <a:rect b="b" l="l" r="r" t="t"/>
              <a:pathLst>
                <a:path extrusionOk="0" h="852" w="893">
                  <a:moveTo>
                    <a:pt x="708" y="1"/>
                  </a:moveTo>
                  <a:cubicBezTo>
                    <a:pt x="667" y="1"/>
                    <a:pt x="625" y="16"/>
                    <a:pt x="595" y="45"/>
                  </a:cubicBezTo>
                  <a:lnTo>
                    <a:pt x="60" y="581"/>
                  </a:lnTo>
                  <a:cubicBezTo>
                    <a:pt x="0" y="641"/>
                    <a:pt x="0" y="748"/>
                    <a:pt x="60" y="807"/>
                  </a:cubicBezTo>
                  <a:cubicBezTo>
                    <a:pt x="89" y="837"/>
                    <a:pt x="131" y="852"/>
                    <a:pt x="173" y="852"/>
                  </a:cubicBezTo>
                  <a:cubicBezTo>
                    <a:pt x="214" y="852"/>
                    <a:pt x="256" y="837"/>
                    <a:pt x="286" y="807"/>
                  </a:cubicBezTo>
                  <a:lnTo>
                    <a:pt x="822" y="272"/>
                  </a:lnTo>
                  <a:cubicBezTo>
                    <a:pt x="893" y="212"/>
                    <a:pt x="893" y="117"/>
                    <a:pt x="822" y="45"/>
                  </a:cubicBezTo>
                  <a:cubicBezTo>
                    <a:pt x="792" y="16"/>
                    <a:pt x="750" y="1"/>
                    <a:pt x="70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2"/>
            <p:cNvSpPr/>
            <p:nvPr/>
          </p:nvSpPr>
          <p:spPr>
            <a:xfrm>
              <a:off x="1833084" y="4584594"/>
              <a:ext cx="27690" cy="27117"/>
            </a:xfrm>
            <a:custGeom>
              <a:rect b="b" l="l" r="r" t="t"/>
              <a:pathLst>
                <a:path extrusionOk="0" h="852" w="870">
                  <a:moveTo>
                    <a:pt x="699" y="0"/>
                  </a:moveTo>
                  <a:cubicBezTo>
                    <a:pt x="659" y="0"/>
                    <a:pt x="620" y="15"/>
                    <a:pt x="596" y="45"/>
                  </a:cubicBezTo>
                  <a:lnTo>
                    <a:pt x="48" y="581"/>
                  </a:lnTo>
                  <a:cubicBezTo>
                    <a:pt x="1" y="640"/>
                    <a:pt x="1" y="747"/>
                    <a:pt x="48" y="807"/>
                  </a:cubicBezTo>
                  <a:cubicBezTo>
                    <a:pt x="78" y="837"/>
                    <a:pt x="120" y="852"/>
                    <a:pt x="161" y="852"/>
                  </a:cubicBezTo>
                  <a:cubicBezTo>
                    <a:pt x="203" y="852"/>
                    <a:pt x="245" y="837"/>
                    <a:pt x="275" y="807"/>
                  </a:cubicBezTo>
                  <a:lnTo>
                    <a:pt x="810" y="271"/>
                  </a:lnTo>
                  <a:cubicBezTo>
                    <a:pt x="870" y="212"/>
                    <a:pt x="870" y="105"/>
                    <a:pt x="810" y="45"/>
                  </a:cubicBezTo>
                  <a:cubicBezTo>
                    <a:pt x="781" y="15"/>
                    <a:pt x="739" y="0"/>
                    <a:pt x="6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2"/>
            <p:cNvSpPr/>
            <p:nvPr/>
          </p:nvSpPr>
          <p:spPr>
            <a:xfrm>
              <a:off x="1816407" y="4567917"/>
              <a:ext cx="28072" cy="27117"/>
            </a:xfrm>
            <a:custGeom>
              <a:rect b="b" l="l" r="r" t="t"/>
              <a:pathLst>
                <a:path extrusionOk="0" h="852" w="882">
                  <a:moveTo>
                    <a:pt x="709" y="0"/>
                  </a:moveTo>
                  <a:cubicBezTo>
                    <a:pt x="668" y="0"/>
                    <a:pt x="626" y="15"/>
                    <a:pt x="596" y="45"/>
                  </a:cubicBezTo>
                  <a:lnTo>
                    <a:pt x="60" y="581"/>
                  </a:lnTo>
                  <a:cubicBezTo>
                    <a:pt x="1" y="640"/>
                    <a:pt x="1" y="748"/>
                    <a:pt x="60" y="807"/>
                  </a:cubicBezTo>
                  <a:cubicBezTo>
                    <a:pt x="90" y="837"/>
                    <a:pt x="132" y="852"/>
                    <a:pt x="172" y="852"/>
                  </a:cubicBezTo>
                  <a:cubicBezTo>
                    <a:pt x="212" y="852"/>
                    <a:pt x="251" y="837"/>
                    <a:pt x="275" y="807"/>
                  </a:cubicBezTo>
                  <a:lnTo>
                    <a:pt x="822" y="271"/>
                  </a:lnTo>
                  <a:cubicBezTo>
                    <a:pt x="882" y="212"/>
                    <a:pt x="882" y="105"/>
                    <a:pt x="822" y="45"/>
                  </a:cubicBezTo>
                  <a:cubicBezTo>
                    <a:pt x="793" y="15"/>
                    <a:pt x="751" y="0"/>
                    <a:pt x="70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2"/>
            <p:cNvSpPr/>
            <p:nvPr/>
          </p:nvSpPr>
          <p:spPr>
            <a:xfrm>
              <a:off x="1754279" y="4286593"/>
              <a:ext cx="351439" cy="345965"/>
            </a:xfrm>
            <a:custGeom>
              <a:rect b="b" l="l" r="r" t="t"/>
              <a:pathLst>
                <a:path extrusionOk="0" h="10870" w="11042">
                  <a:moveTo>
                    <a:pt x="10656" y="324"/>
                  </a:moveTo>
                  <a:lnTo>
                    <a:pt x="10216" y="1871"/>
                  </a:lnTo>
                  <a:lnTo>
                    <a:pt x="9108" y="776"/>
                  </a:lnTo>
                  <a:lnTo>
                    <a:pt x="10656" y="324"/>
                  </a:lnTo>
                  <a:close/>
                  <a:moveTo>
                    <a:pt x="4632" y="3586"/>
                  </a:moveTo>
                  <a:lnTo>
                    <a:pt x="2679" y="5538"/>
                  </a:lnTo>
                  <a:lnTo>
                    <a:pt x="465" y="5360"/>
                  </a:lnTo>
                  <a:cubicBezTo>
                    <a:pt x="429" y="5360"/>
                    <a:pt x="417" y="5324"/>
                    <a:pt x="441" y="5300"/>
                  </a:cubicBezTo>
                  <a:cubicBezTo>
                    <a:pt x="1393" y="4348"/>
                    <a:pt x="2667" y="3764"/>
                    <a:pt x="4001" y="3645"/>
                  </a:cubicBezTo>
                  <a:lnTo>
                    <a:pt x="4632" y="3586"/>
                  </a:lnTo>
                  <a:close/>
                  <a:moveTo>
                    <a:pt x="2727" y="5955"/>
                  </a:moveTo>
                  <a:lnTo>
                    <a:pt x="3584" y="6812"/>
                  </a:lnTo>
                  <a:lnTo>
                    <a:pt x="3263" y="7146"/>
                  </a:lnTo>
                  <a:lnTo>
                    <a:pt x="2393" y="6277"/>
                  </a:lnTo>
                  <a:lnTo>
                    <a:pt x="2727" y="5955"/>
                  </a:lnTo>
                  <a:close/>
                  <a:moveTo>
                    <a:pt x="2572" y="6920"/>
                  </a:moveTo>
                  <a:lnTo>
                    <a:pt x="3024" y="7360"/>
                  </a:lnTo>
                  <a:lnTo>
                    <a:pt x="2655" y="7753"/>
                  </a:lnTo>
                  <a:lnTo>
                    <a:pt x="2596" y="7813"/>
                  </a:lnTo>
                  <a:lnTo>
                    <a:pt x="2191" y="7408"/>
                  </a:lnTo>
                  <a:cubicBezTo>
                    <a:pt x="2155" y="7384"/>
                    <a:pt x="2155" y="7336"/>
                    <a:pt x="2191" y="7313"/>
                  </a:cubicBezTo>
                  <a:lnTo>
                    <a:pt x="2572" y="6920"/>
                  </a:lnTo>
                  <a:close/>
                  <a:moveTo>
                    <a:pt x="8775" y="895"/>
                  </a:moveTo>
                  <a:lnTo>
                    <a:pt x="10121" y="2229"/>
                  </a:lnTo>
                  <a:lnTo>
                    <a:pt x="9704" y="3598"/>
                  </a:lnTo>
                  <a:lnTo>
                    <a:pt x="5275" y="8039"/>
                  </a:lnTo>
                  <a:lnTo>
                    <a:pt x="4406" y="7170"/>
                  </a:lnTo>
                  <a:lnTo>
                    <a:pt x="6430" y="5146"/>
                  </a:lnTo>
                  <a:cubicBezTo>
                    <a:pt x="6584" y="5003"/>
                    <a:pt x="6608" y="4741"/>
                    <a:pt x="6418" y="4574"/>
                  </a:cubicBezTo>
                  <a:cubicBezTo>
                    <a:pt x="6334" y="4491"/>
                    <a:pt x="6230" y="4449"/>
                    <a:pt x="6127" y="4449"/>
                  </a:cubicBezTo>
                  <a:cubicBezTo>
                    <a:pt x="6025" y="4449"/>
                    <a:pt x="5924" y="4491"/>
                    <a:pt x="5846" y="4574"/>
                  </a:cubicBezTo>
                  <a:lnTo>
                    <a:pt x="3822" y="6598"/>
                  </a:lnTo>
                  <a:lnTo>
                    <a:pt x="2965" y="5729"/>
                  </a:lnTo>
                  <a:lnTo>
                    <a:pt x="7394" y="1300"/>
                  </a:lnTo>
                  <a:lnTo>
                    <a:pt x="8775" y="895"/>
                  </a:lnTo>
                  <a:close/>
                  <a:moveTo>
                    <a:pt x="6126" y="4785"/>
                  </a:moveTo>
                  <a:cubicBezTo>
                    <a:pt x="6153" y="4785"/>
                    <a:pt x="6180" y="4794"/>
                    <a:pt x="6191" y="4812"/>
                  </a:cubicBezTo>
                  <a:cubicBezTo>
                    <a:pt x="6227" y="4836"/>
                    <a:pt x="6239" y="4907"/>
                    <a:pt x="6191" y="4943"/>
                  </a:cubicBezTo>
                  <a:lnTo>
                    <a:pt x="4060" y="7074"/>
                  </a:lnTo>
                  <a:cubicBezTo>
                    <a:pt x="3941" y="7170"/>
                    <a:pt x="3108" y="8003"/>
                    <a:pt x="3024" y="8110"/>
                  </a:cubicBezTo>
                  <a:cubicBezTo>
                    <a:pt x="3005" y="8129"/>
                    <a:pt x="2976" y="8142"/>
                    <a:pt x="2949" y="8142"/>
                  </a:cubicBezTo>
                  <a:cubicBezTo>
                    <a:pt x="2926" y="8142"/>
                    <a:pt x="2904" y="8132"/>
                    <a:pt x="2893" y="8110"/>
                  </a:cubicBezTo>
                  <a:cubicBezTo>
                    <a:pt x="2858" y="8086"/>
                    <a:pt x="2858" y="8003"/>
                    <a:pt x="2893" y="7979"/>
                  </a:cubicBezTo>
                  <a:lnTo>
                    <a:pt x="6060" y="4812"/>
                  </a:lnTo>
                  <a:cubicBezTo>
                    <a:pt x="6072" y="4794"/>
                    <a:pt x="6099" y="4785"/>
                    <a:pt x="6126" y="4785"/>
                  </a:cubicBezTo>
                  <a:close/>
                  <a:moveTo>
                    <a:pt x="4179" y="7396"/>
                  </a:moveTo>
                  <a:lnTo>
                    <a:pt x="5048" y="8253"/>
                  </a:lnTo>
                  <a:lnTo>
                    <a:pt x="4739" y="8586"/>
                  </a:lnTo>
                  <a:lnTo>
                    <a:pt x="4715" y="8586"/>
                  </a:lnTo>
                  <a:lnTo>
                    <a:pt x="3858" y="7729"/>
                  </a:lnTo>
                  <a:lnTo>
                    <a:pt x="4179" y="7396"/>
                  </a:lnTo>
                  <a:close/>
                  <a:moveTo>
                    <a:pt x="3608" y="7944"/>
                  </a:moveTo>
                  <a:lnTo>
                    <a:pt x="4048" y="8396"/>
                  </a:lnTo>
                  <a:lnTo>
                    <a:pt x="3679" y="8801"/>
                  </a:lnTo>
                  <a:cubicBezTo>
                    <a:pt x="3667" y="8813"/>
                    <a:pt x="3632" y="8813"/>
                    <a:pt x="3620" y="8813"/>
                  </a:cubicBezTo>
                  <a:cubicBezTo>
                    <a:pt x="3608" y="8813"/>
                    <a:pt x="3584" y="8813"/>
                    <a:pt x="3560" y="8801"/>
                  </a:cubicBezTo>
                  <a:lnTo>
                    <a:pt x="3155" y="8396"/>
                  </a:lnTo>
                  <a:cubicBezTo>
                    <a:pt x="3191" y="8384"/>
                    <a:pt x="3203" y="8360"/>
                    <a:pt x="3215" y="8336"/>
                  </a:cubicBezTo>
                  <a:lnTo>
                    <a:pt x="3608" y="7944"/>
                  </a:lnTo>
                  <a:close/>
                  <a:moveTo>
                    <a:pt x="10687" y="1"/>
                  </a:moveTo>
                  <a:cubicBezTo>
                    <a:pt x="10658" y="1"/>
                    <a:pt x="10627" y="5"/>
                    <a:pt x="10597" y="14"/>
                  </a:cubicBezTo>
                  <a:cubicBezTo>
                    <a:pt x="9894" y="228"/>
                    <a:pt x="7918" y="800"/>
                    <a:pt x="7263" y="1002"/>
                  </a:cubicBezTo>
                  <a:cubicBezTo>
                    <a:pt x="7239" y="1014"/>
                    <a:pt x="7215" y="1014"/>
                    <a:pt x="7192" y="1038"/>
                  </a:cubicBezTo>
                  <a:lnTo>
                    <a:pt x="4953" y="3276"/>
                  </a:lnTo>
                  <a:lnTo>
                    <a:pt x="3965" y="3360"/>
                  </a:lnTo>
                  <a:cubicBezTo>
                    <a:pt x="2548" y="3479"/>
                    <a:pt x="1203" y="4110"/>
                    <a:pt x="215" y="5110"/>
                  </a:cubicBezTo>
                  <a:cubicBezTo>
                    <a:pt x="0" y="5312"/>
                    <a:pt x="131" y="5681"/>
                    <a:pt x="429" y="5705"/>
                  </a:cubicBezTo>
                  <a:lnTo>
                    <a:pt x="2370" y="5860"/>
                  </a:lnTo>
                  <a:lnTo>
                    <a:pt x="2179" y="6062"/>
                  </a:lnTo>
                  <a:cubicBezTo>
                    <a:pt x="2060" y="6181"/>
                    <a:pt x="2060" y="6384"/>
                    <a:pt x="2179" y="6503"/>
                  </a:cubicBezTo>
                  <a:lnTo>
                    <a:pt x="2370" y="6693"/>
                  </a:lnTo>
                  <a:lnTo>
                    <a:pt x="1977" y="7086"/>
                  </a:lnTo>
                  <a:cubicBezTo>
                    <a:pt x="1834" y="7229"/>
                    <a:pt x="1834" y="7491"/>
                    <a:pt x="1977" y="7634"/>
                  </a:cubicBezTo>
                  <a:lnTo>
                    <a:pt x="3370" y="9015"/>
                  </a:lnTo>
                  <a:cubicBezTo>
                    <a:pt x="3441" y="9092"/>
                    <a:pt x="3539" y="9131"/>
                    <a:pt x="3639" y="9131"/>
                  </a:cubicBezTo>
                  <a:cubicBezTo>
                    <a:pt x="3739" y="9131"/>
                    <a:pt x="3840" y="9092"/>
                    <a:pt x="3917" y="9015"/>
                  </a:cubicBezTo>
                  <a:lnTo>
                    <a:pt x="4298" y="8634"/>
                  </a:lnTo>
                  <a:lnTo>
                    <a:pt x="4477" y="8813"/>
                  </a:lnTo>
                  <a:cubicBezTo>
                    <a:pt x="4548" y="8878"/>
                    <a:pt x="4635" y="8911"/>
                    <a:pt x="4720" y="8911"/>
                  </a:cubicBezTo>
                  <a:cubicBezTo>
                    <a:pt x="4804" y="8911"/>
                    <a:pt x="4888" y="8878"/>
                    <a:pt x="4953" y="8813"/>
                  </a:cubicBezTo>
                  <a:lnTo>
                    <a:pt x="5156" y="8622"/>
                  </a:lnTo>
                  <a:lnTo>
                    <a:pt x="5310" y="10551"/>
                  </a:lnTo>
                  <a:cubicBezTo>
                    <a:pt x="5334" y="10682"/>
                    <a:pt x="5418" y="10801"/>
                    <a:pt x="5537" y="10849"/>
                  </a:cubicBezTo>
                  <a:cubicBezTo>
                    <a:pt x="5577" y="10863"/>
                    <a:pt x="5618" y="10870"/>
                    <a:pt x="5658" y="10870"/>
                  </a:cubicBezTo>
                  <a:cubicBezTo>
                    <a:pt x="5750" y="10870"/>
                    <a:pt x="5840" y="10835"/>
                    <a:pt x="5906" y="10777"/>
                  </a:cubicBezTo>
                  <a:cubicBezTo>
                    <a:pt x="6537" y="10146"/>
                    <a:pt x="7001" y="9420"/>
                    <a:pt x="7299" y="8598"/>
                  </a:cubicBezTo>
                  <a:cubicBezTo>
                    <a:pt x="7323" y="8515"/>
                    <a:pt x="7275" y="8420"/>
                    <a:pt x="7203" y="8396"/>
                  </a:cubicBezTo>
                  <a:cubicBezTo>
                    <a:pt x="7184" y="8388"/>
                    <a:pt x="7164" y="8384"/>
                    <a:pt x="7144" y="8384"/>
                  </a:cubicBezTo>
                  <a:cubicBezTo>
                    <a:pt x="7079" y="8384"/>
                    <a:pt x="7019" y="8425"/>
                    <a:pt x="7001" y="8479"/>
                  </a:cubicBezTo>
                  <a:cubicBezTo>
                    <a:pt x="6715" y="9253"/>
                    <a:pt x="6263" y="9956"/>
                    <a:pt x="5691" y="10539"/>
                  </a:cubicBezTo>
                  <a:cubicBezTo>
                    <a:pt x="5682" y="10544"/>
                    <a:pt x="5670" y="10547"/>
                    <a:pt x="5659" y="10547"/>
                  </a:cubicBezTo>
                  <a:cubicBezTo>
                    <a:pt x="5644" y="10547"/>
                    <a:pt x="5632" y="10541"/>
                    <a:pt x="5632" y="10527"/>
                  </a:cubicBezTo>
                  <a:lnTo>
                    <a:pt x="5429" y="8325"/>
                  </a:lnTo>
                  <a:lnTo>
                    <a:pt x="7382" y="6372"/>
                  </a:lnTo>
                  <a:lnTo>
                    <a:pt x="7382" y="6372"/>
                  </a:lnTo>
                  <a:cubicBezTo>
                    <a:pt x="7323" y="7158"/>
                    <a:pt x="7299" y="7372"/>
                    <a:pt x="7203" y="7765"/>
                  </a:cubicBezTo>
                  <a:cubicBezTo>
                    <a:pt x="7192" y="7860"/>
                    <a:pt x="7239" y="7944"/>
                    <a:pt x="7323" y="7967"/>
                  </a:cubicBezTo>
                  <a:cubicBezTo>
                    <a:pt x="7332" y="7969"/>
                    <a:pt x="7342" y="7969"/>
                    <a:pt x="7351" y="7969"/>
                  </a:cubicBezTo>
                  <a:cubicBezTo>
                    <a:pt x="7434" y="7969"/>
                    <a:pt x="7502" y="7923"/>
                    <a:pt x="7513" y="7848"/>
                  </a:cubicBezTo>
                  <a:cubicBezTo>
                    <a:pt x="7620" y="7348"/>
                    <a:pt x="7632" y="7134"/>
                    <a:pt x="7727" y="6027"/>
                  </a:cubicBezTo>
                  <a:lnTo>
                    <a:pt x="9954" y="3800"/>
                  </a:lnTo>
                  <a:cubicBezTo>
                    <a:pt x="9978" y="3776"/>
                    <a:pt x="9990" y="3753"/>
                    <a:pt x="10001" y="3717"/>
                  </a:cubicBezTo>
                  <a:lnTo>
                    <a:pt x="10454" y="2205"/>
                  </a:lnTo>
                  <a:lnTo>
                    <a:pt x="10990" y="383"/>
                  </a:lnTo>
                  <a:cubicBezTo>
                    <a:pt x="11042" y="196"/>
                    <a:pt x="10885" y="1"/>
                    <a:pt x="106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2"/>
            <p:cNvSpPr/>
            <p:nvPr/>
          </p:nvSpPr>
          <p:spPr>
            <a:xfrm>
              <a:off x="1951705" y="4367117"/>
              <a:ext cx="86062" cy="65437"/>
            </a:xfrm>
            <a:custGeom>
              <a:rect b="b" l="l" r="r" t="t"/>
              <a:pathLst>
                <a:path extrusionOk="0" h="2056" w="2704">
                  <a:moveTo>
                    <a:pt x="905" y="1"/>
                  </a:moveTo>
                  <a:cubicBezTo>
                    <a:pt x="881" y="1"/>
                    <a:pt x="857" y="7"/>
                    <a:pt x="834" y="20"/>
                  </a:cubicBezTo>
                  <a:cubicBezTo>
                    <a:pt x="167" y="330"/>
                    <a:pt x="0" y="1211"/>
                    <a:pt x="524" y="1746"/>
                  </a:cubicBezTo>
                  <a:cubicBezTo>
                    <a:pt x="739" y="1949"/>
                    <a:pt x="1000" y="2056"/>
                    <a:pt x="1274" y="2056"/>
                  </a:cubicBezTo>
                  <a:cubicBezTo>
                    <a:pt x="2227" y="2056"/>
                    <a:pt x="2703" y="913"/>
                    <a:pt x="2024" y="234"/>
                  </a:cubicBezTo>
                  <a:cubicBezTo>
                    <a:pt x="1941" y="151"/>
                    <a:pt x="1834" y="80"/>
                    <a:pt x="1715" y="20"/>
                  </a:cubicBezTo>
                  <a:cubicBezTo>
                    <a:pt x="1696" y="10"/>
                    <a:pt x="1674" y="6"/>
                    <a:pt x="1652" y="6"/>
                  </a:cubicBezTo>
                  <a:cubicBezTo>
                    <a:pt x="1592" y="6"/>
                    <a:pt x="1530" y="39"/>
                    <a:pt x="1512" y="91"/>
                  </a:cubicBezTo>
                  <a:cubicBezTo>
                    <a:pt x="1477" y="163"/>
                    <a:pt x="1512" y="270"/>
                    <a:pt x="1584" y="294"/>
                  </a:cubicBezTo>
                  <a:cubicBezTo>
                    <a:pt x="2060" y="508"/>
                    <a:pt x="2167" y="1127"/>
                    <a:pt x="1810" y="1508"/>
                  </a:cubicBezTo>
                  <a:cubicBezTo>
                    <a:pt x="1667" y="1645"/>
                    <a:pt x="1477" y="1714"/>
                    <a:pt x="1285" y="1714"/>
                  </a:cubicBezTo>
                  <a:cubicBezTo>
                    <a:pt x="1093" y="1714"/>
                    <a:pt x="899" y="1645"/>
                    <a:pt x="750" y="1508"/>
                  </a:cubicBezTo>
                  <a:cubicBezTo>
                    <a:pt x="381" y="1127"/>
                    <a:pt x="500" y="520"/>
                    <a:pt x="977" y="294"/>
                  </a:cubicBezTo>
                  <a:cubicBezTo>
                    <a:pt x="1048" y="270"/>
                    <a:pt x="1096" y="163"/>
                    <a:pt x="1048" y="91"/>
                  </a:cubicBezTo>
                  <a:cubicBezTo>
                    <a:pt x="1022" y="40"/>
                    <a:pt x="966" y="1"/>
                    <a:pt x="90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22"/>
          <p:cNvGrpSpPr/>
          <p:nvPr/>
        </p:nvGrpSpPr>
        <p:grpSpPr>
          <a:xfrm>
            <a:off x="1521457" y="3993576"/>
            <a:ext cx="193470" cy="432175"/>
            <a:chOff x="2749016" y="4291176"/>
            <a:chExt cx="150831" cy="336926"/>
          </a:xfrm>
        </p:grpSpPr>
        <p:sp>
          <p:nvSpPr>
            <p:cNvPr id="389" name="Google Shape;389;p22"/>
            <p:cNvSpPr/>
            <p:nvPr/>
          </p:nvSpPr>
          <p:spPr>
            <a:xfrm>
              <a:off x="2799399" y="4307472"/>
              <a:ext cx="51942" cy="114865"/>
            </a:xfrm>
            <a:custGeom>
              <a:rect b="b" l="l" r="r" t="t"/>
              <a:pathLst>
                <a:path extrusionOk="0" h="3609" w="1632">
                  <a:moveTo>
                    <a:pt x="810" y="1"/>
                  </a:moveTo>
                  <a:cubicBezTo>
                    <a:pt x="727" y="1"/>
                    <a:pt x="667" y="72"/>
                    <a:pt x="667" y="144"/>
                  </a:cubicBezTo>
                  <a:lnTo>
                    <a:pt x="667" y="489"/>
                  </a:lnTo>
                  <a:cubicBezTo>
                    <a:pt x="298" y="525"/>
                    <a:pt x="1" y="846"/>
                    <a:pt x="1" y="1215"/>
                  </a:cubicBezTo>
                  <a:cubicBezTo>
                    <a:pt x="1" y="1620"/>
                    <a:pt x="322" y="1942"/>
                    <a:pt x="727" y="1942"/>
                  </a:cubicBezTo>
                  <a:lnTo>
                    <a:pt x="894" y="1942"/>
                  </a:lnTo>
                  <a:cubicBezTo>
                    <a:pt x="1132" y="1942"/>
                    <a:pt x="1322" y="2144"/>
                    <a:pt x="1322" y="2382"/>
                  </a:cubicBezTo>
                  <a:cubicBezTo>
                    <a:pt x="1322" y="2620"/>
                    <a:pt x="1132" y="2811"/>
                    <a:pt x="894" y="2811"/>
                  </a:cubicBezTo>
                  <a:lnTo>
                    <a:pt x="632" y="2811"/>
                  </a:lnTo>
                  <a:cubicBezTo>
                    <a:pt x="441" y="2811"/>
                    <a:pt x="298" y="2656"/>
                    <a:pt x="298" y="2466"/>
                  </a:cubicBezTo>
                  <a:cubicBezTo>
                    <a:pt x="298" y="2382"/>
                    <a:pt x="215" y="2323"/>
                    <a:pt x="144" y="2323"/>
                  </a:cubicBezTo>
                  <a:cubicBezTo>
                    <a:pt x="48" y="2323"/>
                    <a:pt x="1" y="2394"/>
                    <a:pt x="1" y="2466"/>
                  </a:cubicBezTo>
                  <a:cubicBezTo>
                    <a:pt x="1" y="2823"/>
                    <a:pt x="298" y="3120"/>
                    <a:pt x="644" y="3120"/>
                  </a:cubicBezTo>
                  <a:lnTo>
                    <a:pt x="667" y="3120"/>
                  </a:lnTo>
                  <a:lnTo>
                    <a:pt x="667" y="3466"/>
                  </a:lnTo>
                  <a:cubicBezTo>
                    <a:pt x="667" y="3549"/>
                    <a:pt x="739" y="3609"/>
                    <a:pt x="810" y="3609"/>
                  </a:cubicBezTo>
                  <a:cubicBezTo>
                    <a:pt x="906" y="3609"/>
                    <a:pt x="965" y="3537"/>
                    <a:pt x="965" y="3466"/>
                  </a:cubicBezTo>
                  <a:lnTo>
                    <a:pt x="965" y="3120"/>
                  </a:lnTo>
                  <a:cubicBezTo>
                    <a:pt x="1334" y="3097"/>
                    <a:pt x="1632" y="2763"/>
                    <a:pt x="1632" y="2394"/>
                  </a:cubicBezTo>
                  <a:cubicBezTo>
                    <a:pt x="1632" y="1989"/>
                    <a:pt x="1298" y="1668"/>
                    <a:pt x="906" y="1668"/>
                  </a:cubicBezTo>
                  <a:lnTo>
                    <a:pt x="739" y="1668"/>
                  </a:lnTo>
                  <a:cubicBezTo>
                    <a:pt x="501" y="1668"/>
                    <a:pt x="310" y="1477"/>
                    <a:pt x="310" y="1239"/>
                  </a:cubicBezTo>
                  <a:cubicBezTo>
                    <a:pt x="310" y="1001"/>
                    <a:pt x="501" y="799"/>
                    <a:pt x="739" y="799"/>
                  </a:cubicBezTo>
                  <a:lnTo>
                    <a:pt x="989" y="799"/>
                  </a:lnTo>
                  <a:cubicBezTo>
                    <a:pt x="1191" y="799"/>
                    <a:pt x="1334" y="953"/>
                    <a:pt x="1334" y="1144"/>
                  </a:cubicBezTo>
                  <a:lnTo>
                    <a:pt x="1334" y="1311"/>
                  </a:lnTo>
                  <a:cubicBezTo>
                    <a:pt x="1322" y="1382"/>
                    <a:pt x="1394" y="1453"/>
                    <a:pt x="1489" y="1453"/>
                  </a:cubicBezTo>
                  <a:cubicBezTo>
                    <a:pt x="1572" y="1453"/>
                    <a:pt x="1632" y="1382"/>
                    <a:pt x="1632" y="1311"/>
                  </a:cubicBezTo>
                  <a:lnTo>
                    <a:pt x="1632" y="1144"/>
                  </a:lnTo>
                  <a:cubicBezTo>
                    <a:pt x="1632" y="787"/>
                    <a:pt x="1334" y="489"/>
                    <a:pt x="977" y="489"/>
                  </a:cubicBezTo>
                  <a:lnTo>
                    <a:pt x="965" y="489"/>
                  </a:lnTo>
                  <a:lnTo>
                    <a:pt x="965" y="144"/>
                  </a:lnTo>
                  <a:cubicBezTo>
                    <a:pt x="965" y="60"/>
                    <a:pt x="894" y="1"/>
                    <a:pt x="81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2"/>
            <p:cNvSpPr/>
            <p:nvPr/>
          </p:nvSpPr>
          <p:spPr>
            <a:xfrm>
              <a:off x="2750894" y="4291176"/>
              <a:ext cx="147075" cy="336926"/>
            </a:xfrm>
            <a:custGeom>
              <a:rect b="b" l="l" r="r" t="t"/>
              <a:pathLst>
                <a:path extrusionOk="0" h="10586" w="4621">
                  <a:moveTo>
                    <a:pt x="2310" y="299"/>
                  </a:moveTo>
                  <a:cubicBezTo>
                    <a:pt x="3406" y="299"/>
                    <a:pt x="4323" y="1192"/>
                    <a:pt x="4323" y="2311"/>
                  </a:cubicBezTo>
                  <a:cubicBezTo>
                    <a:pt x="4323" y="3418"/>
                    <a:pt x="3430" y="4323"/>
                    <a:pt x="2310" y="4323"/>
                  </a:cubicBezTo>
                  <a:cubicBezTo>
                    <a:pt x="1203" y="4311"/>
                    <a:pt x="298" y="3418"/>
                    <a:pt x="298" y="2311"/>
                  </a:cubicBezTo>
                  <a:cubicBezTo>
                    <a:pt x="298" y="1215"/>
                    <a:pt x="1191" y="299"/>
                    <a:pt x="2310" y="299"/>
                  </a:cubicBezTo>
                  <a:close/>
                  <a:moveTo>
                    <a:pt x="4299" y="7288"/>
                  </a:moveTo>
                  <a:lnTo>
                    <a:pt x="4299" y="7621"/>
                  </a:lnTo>
                  <a:lnTo>
                    <a:pt x="3620" y="7621"/>
                  </a:lnTo>
                  <a:cubicBezTo>
                    <a:pt x="3525" y="7621"/>
                    <a:pt x="3465" y="7704"/>
                    <a:pt x="3465" y="7776"/>
                  </a:cubicBezTo>
                  <a:cubicBezTo>
                    <a:pt x="3465" y="7859"/>
                    <a:pt x="3549" y="7919"/>
                    <a:pt x="3620" y="7919"/>
                  </a:cubicBezTo>
                  <a:lnTo>
                    <a:pt x="3787" y="7919"/>
                  </a:lnTo>
                  <a:lnTo>
                    <a:pt x="3727" y="8442"/>
                  </a:lnTo>
                  <a:lnTo>
                    <a:pt x="882" y="8442"/>
                  </a:lnTo>
                  <a:lnTo>
                    <a:pt x="822" y="7919"/>
                  </a:lnTo>
                  <a:lnTo>
                    <a:pt x="2894" y="7919"/>
                  </a:lnTo>
                  <a:cubicBezTo>
                    <a:pt x="2977" y="7919"/>
                    <a:pt x="3037" y="7847"/>
                    <a:pt x="3037" y="7776"/>
                  </a:cubicBezTo>
                  <a:cubicBezTo>
                    <a:pt x="3037" y="7680"/>
                    <a:pt x="2965" y="7621"/>
                    <a:pt x="2894" y="7621"/>
                  </a:cubicBezTo>
                  <a:lnTo>
                    <a:pt x="298" y="7621"/>
                  </a:lnTo>
                  <a:lnTo>
                    <a:pt x="298" y="7288"/>
                  </a:lnTo>
                  <a:close/>
                  <a:moveTo>
                    <a:pt x="3692" y="8776"/>
                  </a:moveTo>
                  <a:lnTo>
                    <a:pt x="3608" y="9455"/>
                  </a:lnTo>
                  <a:lnTo>
                    <a:pt x="1013" y="9455"/>
                  </a:lnTo>
                  <a:lnTo>
                    <a:pt x="929" y="8776"/>
                  </a:lnTo>
                  <a:close/>
                  <a:moveTo>
                    <a:pt x="3573" y="9764"/>
                  </a:moveTo>
                  <a:lnTo>
                    <a:pt x="3501" y="10288"/>
                  </a:lnTo>
                  <a:lnTo>
                    <a:pt x="1120" y="10288"/>
                  </a:lnTo>
                  <a:lnTo>
                    <a:pt x="1060" y="9764"/>
                  </a:lnTo>
                  <a:close/>
                  <a:moveTo>
                    <a:pt x="2310" y="1"/>
                  </a:moveTo>
                  <a:cubicBezTo>
                    <a:pt x="1048" y="1"/>
                    <a:pt x="1" y="1049"/>
                    <a:pt x="1" y="2311"/>
                  </a:cubicBezTo>
                  <a:cubicBezTo>
                    <a:pt x="1" y="3537"/>
                    <a:pt x="953" y="4549"/>
                    <a:pt x="2156" y="4621"/>
                  </a:cubicBezTo>
                  <a:lnTo>
                    <a:pt x="2156" y="6966"/>
                  </a:lnTo>
                  <a:lnTo>
                    <a:pt x="155" y="6966"/>
                  </a:lnTo>
                  <a:cubicBezTo>
                    <a:pt x="60" y="6966"/>
                    <a:pt x="1" y="7049"/>
                    <a:pt x="1" y="7121"/>
                  </a:cubicBezTo>
                  <a:lnTo>
                    <a:pt x="1" y="7788"/>
                  </a:lnTo>
                  <a:cubicBezTo>
                    <a:pt x="1" y="7883"/>
                    <a:pt x="72" y="7942"/>
                    <a:pt x="155" y="7942"/>
                  </a:cubicBezTo>
                  <a:lnTo>
                    <a:pt x="513" y="7942"/>
                  </a:lnTo>
                  <a:lnTo>
                    <a:pt x="822" y="10455"/>
                  </a:lnTo>
                  <a:cubicBezTo>
                    <a:pt x="834" y="10526"/>
                    <a:pt x="894" y="10586"/>
                    <a:pt x="965" y="10586"/>
                  </a:cubicBezTo>
                  <a:lnTo>
                    <a:pt x="3620" y="10586"/>
                  </a:lnTo>
                  <a:cubicBezTo>
                    <a:pt x="3692" y="10586"/>
                    <a:pt x="3763" y="10526"/>
                    <a:pt x="3763" y="10455"/>
                  </a:cubicBezTo>
                  <a:lnTo>
                    <a:pt x="4084" y="7942"/>
                  </a:lnTo>
                  <a:lnTo>
                    <a:pt x="4442" y="7942"/>
                  </a:lnTo>
                  <a:cubicBezTo>
                    <a:pt x="4525" y="7942"/>
                    <a:pt x="4585" y="7859"/>
                    <a:pt x="4585" y="7788"/>
                  </a:cubicBezTo>
                  <a:lnTo>
                    <a:pt x="4585" y="7121"/>
                  </a:lnTo>
                  <a:cubicBezTo>
                    <a:pt x="4620" y="7026"/>
                    <a:pt x="4549" y="6966"/>
                    <a:pt x="4465" y="6966"/>
                  </a:cubicBezTo>
                  <a:lnTo>
                    <a:pt x="2453" y="6966"/>
                  </a:lnTo>
                  <a:lnTo>
                    <a:pt x="2453" y="4621"/>
                  </a:lnTo>
                  <a:cubicBezTo>
                    <a:pt x="3668" y="4549"/>
                    <a:pt x="4620" y="3537"/>
                    <a:pt x="4620" y="2311"/>
                  </a:cubicBezTo>
                  <a:cubicBezTo>
                    <a:pt x="4620" y="1037"/>
                    <a:pt x="3573" y="1"/>
                    <a:pt x="231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2"/>
            <p:cNvSpPr/>
            <p:nvPr/>
          </p:nvSpPr>
          <p:spPr>
            <a:xfrm>
              <a:off x="2749016" y="4443917"/>
              <a:ext cx="69734" cy="52706"/>
            </a:xfrm>
            <a:custGeom>
              <a:rect b="b" l="l" r="r" t="t"/>
              <a:pathLst>
                <a:path extrusionOk="0" h="1656" w="2191">
                  <a:moveTo>
                    <a:pt x="1107" y="310"/>
                  </a:moveTo>
                  <a:cubicBezTo>
                    <a:pt x="1381" y="310"/>
                    <a:pt x="1643" y="441"/>
                    <a:pt x="1786" y="667"/>
                  </a:cubicBezTo>
                  <a:lnTo>
                    <a:pt x="417" y="667"/>
                  </a:lnTo>
                  <a:cubicBezTo>
                    <a:pt x="572" y="441"/>
                    <a:pt x="822" y="310"/>
                    <a:pt x="1107" y="310"/>
                  </a:cubicBezTo>
                  <a:close/>
                  <a:moveTo>
                    <a:pt x="1786" y="976"/>
                  </a:moveTo>
                  <a:cubicBezTo>
                    <a:pt x="1619" y="1203"/>
                    <a:pt x="1369" y="1334"/>
                    <a:pt x="1107" y="1334"/>
                  </a:cubicBezTo>
                  <a:cubicBezTo>
                    <a:pt x="822" y="1334"/>
                    <a:pt x="572" y="1203"/>
                    <a:pt x="417" y="976"/>
                  </a:cubicBezTo>
                  <a:close/>
                  <a:moveTo>
                    <a:pt x="1107" y="0"/>
                  </a:moveTo>
                  <a:cubicBezTo>
                    <a:pt x="607" y="0"/>
                    <a:pt x="179" y="310"/>
                    <a:pt x="12" y="774"/>
                  </a:cubicBezTo>
                  <a:cubicBezTo>
                    <a:pt x="0" y="798"/>
                    <a:pt x="0" y="846"/>
                    <a:pt x="12" y="881"/>
                  </a:cubicBezTo>
                  <a:cubicBezTo>
                    <a:pt x="179" y="1334"/>
                    <a:pt x="607" y="1655"/>
                    <a:pt x="1107" y="1655"/>
                  </a:cubicBezTo>
                  <a:cubicBezTo>
                    <a:pt x="1596" y="1655"/>
                    <a:pt x="2024" y="1334"/>
                    <a:pt x="2191" y="881"/>
                  </a:cubicBezTo>
                  <a:lnTo>
                    <a:pt x="2191" y="846"/>
                  </a:lnTo>
                  <a:lnTo>
                    <a:pt x="2191" y="822"/>
                  </a:lnTo>
                  <a:lnTo>
                    <a:pt x="2191" y="798"/>
                  </a:lnTo>
                  <a:lnTo>
                    <a:pt x="2191" y="774"/>
                  </a:lnTo>
                  <a:cubicBezTo>
                    <a:pt x="2024" y="310"/>
                    <a:pt x="1596" y="0"/>
                    <a:pt x="11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2"/>
            <p:cNvSpPr/>
            <p:nvPr/>
          </p:nvSpPr>
          <p:spPr>
            <a:xfrm>
              <a:off x="2829731" y="4443917"/>
              <a:ext cx="70116" cy="52706"/>
            </a:xfrm>
            <a:custGeom>
              <a:rect b="b" l="l" r="r" t="t"/>
              <a:pathLst>
                <a:path extrusionOk="0" h="1656" w="2203">
                  <a:moveTo>
                    <a:pt x="1096" y="310"/>
                  </a:moveTo>
                  <a:cubicBezTo>
                    <a:pt x="1381" y="310"/>
                    <a:pt x="1631" y="441"/>
                    <a:pt x="1786" y="667"/>
                  </a:cubicBezTo>
                  <a:lnTo>
                    <a:pt x="417" y="667"/>
                  </a:lnTo>
                  <a:cubicBezTo>
                    <a:pt x="560" y="441"/>
                    <a:pt x="810" y="310"/>
                    <a:pt x="1096" y="310"/>
                  </a:cubicBezTo>
                  <a:close/>
                  <a:moveTo>
                    <a:pt x="1786" y="976"/>
                  </a:moveTo>
                  <a:cubicBezTo>
                    <a:pt x="1631" y="1203"/>
                    <a:pt x="1381" y="1334"/>
                    <a:pt x="1096" y="1334"/>
                  </a:cubicBezTo>
                  <a:cubicBezTo>
                    <a:pt x="810" y="1334"/>
                    <a:pt x="560" y="1203"/>
                    <a:pt x="417" y="976"/>
                  </a:cubicBezTo>
                  <a:close/>
                  <a:moveTo>
                    <a:pt x="1096" y="0"/>
                  </a:moveTo>
                  <a:cubicBezTo>
                    <a:pt x="607" y="0"/>
                    <a:pt x="179" y="310"/>
                    <a:pt x="12" y="774"/>
                  </a:cubicBezTo>
                  <a:cubicBezTo>
                    <a:pt x="0" y="798"/>
                    <a:pt x="0" y="846"/>
                    <a:pt x="12" y="881"/>
                  </a:cubicBezTo>
                  <a:cubicBezTo>
                    <a:pt x="179" y="1334"/>
                    <a:pt x="607" y="1655"/>
                    <a:pt x="1096" y="1655"/>
                  </a:cubicBezTo>
                  <a:cubicBezTo>
                    <a:pt x="1584" y="1655"/>
                    <a:pt x="2024" y="1334"/>
                    <a:pt x="2179" y="881"/>
                  </a:cubicBezTo>
                  <a:cubicBezTo>
                    <a:pt x="2203" y="846"/>
                    <a:pt x="2203" y="822"/>
                    <a:pt x="2179" y="774"/>
                  </a:cubicBezTo>
                  <a:cubicBezTo>
                    <a:pt x="2024" y="310"/>
                    <a:pt x="1584" y="0"/>
                    <a:pt x="10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 </a:t>
            </a:r>
            <a:r>
              <a:rPr lang="en"/>
              <a:t>business conference infographics</a:t>
            </a:r>
            <a:endParaRPr/>
          </a:p>
        </p:txBody>
      </p:sp>
      <p:grpSp>
        <p:nvGrpSpPr>
          <p:cNvPr id="398" name="Google Shape;398;p23"/>
          <p:cNvGrpSpPr/>
          <p:nvPr/>
        </p:nvGrpSpPr>
        <p:grpSpPr>
          <a:xfrm>
            <a:off x="719400" y="3066400"/>
            <a:ext cx="2428200" cy="1443550"/>
            <a:chOff x="719400" y="3066400"/>
            <a:chExt cx="2428200" cy="1443550"/>
          </a:xfrm>
        </p:grpSpPr>
        <p:sp>
          <p:nvSpPr>
            <p:cNvPr id="399" name="Google Shape;399;p23"/>
            <p:cNvSpPr txBox="1"/>
            <p:nvPr/>
          </p:nvSpPr>
          <p:spPr>
            <a:xfrm>
              <a:off x="719400" y="3510650"/>
              <a:ext cx="2428200" cy="999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accent2"/>
                </a:buClr>
                <a:buSzPts val="1400"/>
                <a:buFont typeface="Open Sans"/>
                <a:buChar char="●"/>
              </a:pPr>
              <a:r>
                <a:rPr lang="en">
                  <a:solidFill>
                    <a:schemeClr val="accent2"/>
                  </a:solidFill>
                  <a:latin typeface="Open Sans"/>
                  <a:ea typeface="Open Sans"/>
                  <a:cs typeface="Open Sans"/>
                  <a:sym typeface="Open Sans"/>
                </a:rPr>
                <a:t>Jupiter is the biggest planet of them all</a:t>
              </a:r>
              <a:endParaRPr>
                <a:solidFill>
                  <a:schemeClr val="accent2"/>
                </a:solidFill>
                <a:latin typeface="Open Sans"/>
                <a:ea typeface="Open Sans"/>
                <a:cs typeface="Open Sans"/>
                <a:sym typeface="Open Sans"/>
              </a:endParaRPr>
            </a:p>
            <a:p>
              <a:pPr indent="-317500" lvl="0" marL="457200" rtl="0" algn="l">
                <a:spcBef>
                  <a:spcPts val="0"/>
                </a:spcBef>
                <a:spcAft>
                  <a:spcPts val="0"/>
                </a:spcAft>
                <a:buClr>
                  <a:schemeClr val="accent2"/>
                </a:buClr>
                <a:buSzPts val="1400"/>
                <a:buFont typeface="Open Sans"/>
                <a:buChar char="●"/>
              </a:pPr>
              <a:r>
                <a:rPr lang="en">
                  <a:solidFill>
                    <a:schemeClr val="accent2"/>
                  </a:solidFill>
                  <a:latin typeface="Open Sans"/>
                  <a:ea typeface="Open Sans"/>
                  <a:cs typeface="Open Sans"/>
                  <a:sym typeface="Open Sans"/>
                </a:rPr>
                <a:t>Mercury is quite a small planet</a:t>
              </a:r>
              <a:endParaRPr>
                <a:solidFill>
                  <a:schemeClr val="accent2"/>
                </a:solidFill>
                <a:latin typeface="Open Sans"/>
                <a:ea typeface="Open Sans"/>
                <a:cs typeface="Open Sans"/>
                <a:sym typeface="Open Sans"/>
              </a:endParaRPr>
            </a:p>
          </p:txBody>
        </p:sp>
        <p:sp>
          <p:nvSpPr>
            <p:cNvPr id="400" name="Google Shape;400;p23"/>
            <p:cNvSpPr/>
            <p:nvPr/>
          </p:nvSpPr>
          <p:spPr>
            <a:xfrm>
              <a:off x="719400" y="3066400"/>
              <a:ext cx="2428200" cy="4338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accent2"/>
                  </a:solidFill>
                  <a:latin typeface="DM Serif Display"/>
                  <a:ea typeface="DM Serif Display"/>
                  <a:cs typeface="DM Serif Display"/>
                  <a:sym typeface="DM Serif Display"/>
                </a:rPr>
                <a:t>Technology</a:t>
              </a:r>
              <a:endParaRPr sz="2200">
                <a:solidFill>
                  <a:schemeClr val="accent2"/>
                </a:solidFill>
                <a:latin typeface="DM Serif Display"/>
                <a:ea typeface="DM Serif Display"/>
                <a:cs typeface="DM Serif Display"/>
                <a:sym typeface="DM Serif Display"/>
              </a:endParaRPr>
            </a:p>
          </p:txBody>
        </p:sp>
      </p:grpSp>
      <p:grpSp>
        <p:nvGrpSpPr>
          <p:cNvPr id="401" name="Google Shape;401;p23"/>
          <p:cNvGrpSpPr/>
          <p:nvPr/>
        </p:nvGrpSpPr>
        <p:grpSpPr>
          <a:xfrm>
            <a:off x="5995200" y="3066400"/>
            <a:ext cx="2428200" cy="1443550"/>
            <a:chOff x="5995200" y="3066400"/>
            <a:chExt cx="2428200" cy="1443550"/>
          </a:xfrm>
        </p:grpSpPr>
        <p:sp>
          <p:nvSpPr>
            <p:cNvPr id="402" name="Google Shape;402;p23"/>
            <p:cNvSpPr txBox="1"/>
            <p:nvPr/>
          </p:nvSpPr>
          <p:spPr>
            <a:xfrm>
              <a:off x="5995200" y="3510650"/>
              <a:ext cx="2428200" cy="999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accent2"/>
                </a:buClr>
                <a:buSzPts val="1400"/>
                <a:buFont typeface="Open Sans"/>
                <a:buChar char="●"/>
              </a:pPr>
              <a:r>
                <a:rPr lang="en">
                  <a:solidFill>
                    <a:schemeClr val="accent2"/>
                  </a:solidFill>
                  <a:latin typeface="Open Sans"/>
                  <a:ea typeface="Open Sans"/>
                  <a:cs typeface="Open Sans"/>
                  <a:sym typeface="Open Sans"/>
                </a:rPr>
                <a:t>Pluto is considered a dwarf planet</a:t>
              </a:r>
              <a:endParaRPr>
                <a:solidFill>
                  <a:schemeClr val="accent2"/>
                </a:solidFill>
                <a:latin typeface="Open Sans"/>
                <a:ea typeface="Open Sans"/>
                <a:cs typeface="Open Sans"/>
                <a:sym typeface="Open Sans"/>
              </a:endParaRPr>
            </a:p>
            <a:p>
              <a:pPr indent="-317500" lvl="0" marL="457200" rtl="0" algn="l">
                <a:spcBef>
                  <a:spcPts val="0"/>
                </a:spcBef>
                <a:spcAft>
                  <a:spcPts val="0"/>
                </a:spcAft>
                <a:buClr>
                  <a:schemeClr val="accent2"/>
                </a:buClr>
                <a:buSzPts val="1400"/>
                <a:buFont typeface="Open Sans"/>
                <a:buChar char="●"/>
              </a:pPr>
              <a:r>
                <a:rPr lang="en">
                  <a:solidFill>
                    <a:schemeClr val="accent2"/>
                  </a:solidFill>
                  <a:latin typeface="Open Sans"/>
                  <a:ea typeface="Open Sans"/>
                  <a:cs typeface="Open Sans"/>
                  <a:sym typeface="Open Sans"/>
                </a:rPr>
                <a:t>Earth is the third planet from the Sun</a:t>
              </a:r>
              <a:endParaRPr>
                <a:solidFill>
                  <a:schemeClr val="accent2"/>
                </a:solidFill>
                <a:latin typeface="Open Sans"/>
                <a:ea typeface="Open Sans"/>
                <a:cs typeface="Open Sans"/>
                <a:sym typeface="Open Sans"/>
              </a:endParaRPr>
            </a:p>
          </p:txBody>
        </p:sp>
        <p:sp>
          <p:nvSpPr>
            <p:cNvPr id="403" name="Google Shape;403;p23"/>
            <p:cNvSpPr/>
            <p:nvPr/>
          </p:nvSpPr>
          <p:spPr>
            <a:xfrm>
              <a:off x="5995200" y="3066400"/>
              <a:ext cx="2428200" cy="4338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accent2"/>
                  </a:solidFill>
                  <a:latin typeface="DM Serif Display"/>
                  <a:ea typeface="DM Serif Display"/>
                  <a:cs typeface="DM Serif Display"/>
                  <a:sym typeface="DM Serif Display"/>
                </a:rPr>
                <a:t>Market</a:t>
              </a:r>
              <a:endParaRPr sz="2200">
                <a:solidFill>
                  <a:schemeClr val="accent2"/>
                </a:solidFill>
                <a:latin typeface="DM Serif Display"/>
                <a:ea typeface="DM Serif Display"/>
                <a:cs typeface="DM Serif Display"/>
                <a:sym typeface="DM Serif Display"/>
              </a:endParaRPr>
            </a:p>
          </p:txBody>
        </p:sp>
      </p:grpSp>
      <p:grpSp>
        <p:nvGrpSpPr>
          <p:cNvPr id="404" name="Google Shape;404;p23"/>
          <p:cNvGrpSpPr/>
          <p:nvPr/>
        </p:nvGrpSpPr>
        <p:grpSpPr>
          <a:xfrm>
            <a:off x="3357300" y="3066400"/>
            <a:ext cx="2428200" cy="1443550"/>
            <a:chOff x="3357300" y="3066400"/>
            <a:chExt cx="2428200" cy="1443550"/>
          </a:xfrm>
        </p:grpSpPr>
        <p:sp>
          <p:nvSpPr>
            <p:cNvPr id="405" name="Google Shape;405;p23"/>
            <p:cNvSpPr txBox="1"/>
            <p:nvPr/>
          </p:nvSpPr>
          <p:spPr>
            <a:xfrm>
              <a:off x="3357300" y="3510650"/>
              <a:ext cx="2428200" cy="999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accent2"/>
                </a:buClr>
                <a:buSzPts val="1400"/>
                <a:buFont typeface="Open Sans"/>
                <a:buChar char="●"/>
              </a:pPr>
              <a:r>
                <a:rPr lang="en">
                  <a:solidFill>
                    <a:schemeClr val="accent2"/>
                  </a:solidFill>
                  <a:latin typeface="Open Sans"/>
                  <a:ea typeface="Open Sans"/>
                  <a:cs typeface="Open Sans"/>
                  <a:sym typeface="Open Sans"/>
                </a:rPr>
                <a:t>Neptune is very far away from Earth</a:t>
              </a:r>
              <a:endParaRPr>
                <a:solidFill>
                  <a:schemeClr val="accent2"/>
                </a:solidFill>
                <a:latin typeface="Open Sans"/>
                <a:ea typeface="Open Sans"/>
                <a:cs typeface="Open Sans"/>
                <a:sym typeface="Open Sans"/>
              </a:endParaRPr>
            </a:p>
            <a:p>
              <a:pPr indent="-317500" lvl="0" marL="457200" rtl="0" algn="l">
                <a:spcBef>
                  <a:spcPts val="0"/>
                </a:spcBef>
                <a:spcAft>
                  <a:spcPts val="0"/>
                </a:spcAft>
                <a:buClr>
                  <a:schemeClr val="accent2"/>
                </a:buClr>
                <a:buSzPts val="1400"/>
                <a:buFont typeface="Open Sans"/>
                <a:buChar char="●"/>
              </a:pPr>
              <a:r>
                <a:rPr lang="en">
                  <a:solidFill>
                    <a:schemeClr val="accent2"/>
                  </a:solidFill>
                  <a:latin typeface="Open Sans"/>
                  <a:ea typeface="Open Sans"/>
                  <a:cs typeface="Open Sans"/>
                  <a:sym typeface="Open Sans"/>
                </a:rPr>
                <a:t>Despite being red, Mars is a cold place</a:t>
              </a:r>
              <a:endParaRPr>
                <a:solidFill>
                  <a:schemeClr val="accent2"/>
                </a:solidFill>
                <a:latin typeface="Open Sans"/>
                <a:ea typeface="Open Sans"/>
                <a:cs typeface="Open Sans"/>
                <a:sym typeface="Open Sans"/>
              </a:endParaRPr>
            </a:p>
          </p:txBody>
        </p:sp>
        <p:sp>
          <p:nvSpPr>
            <p:cNvPr id="406" name="Google Shape;406;p23"/>
            <p:cNvSpPr/>
            <p:nvPr/>
          </p:nvSpPr>
          <p:spPr>
            <a:xfrm>
              <a:off x="3357300" y="3066400"/>
              <a:ext cx="2428200" cy="4338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accent2"/>
                  </a:solidFill>
                  <a:latin typeface="DM Serif Display"/>
                  <a:ea typeface="DM Serif Display"/>
                  <a:cs typeface="DM Serif Display"/>
                  <a:sym typeface="DM Serif Display"/>
                </a:rPr>
                <a:t>Business</a:t>
              </a:r>
              <a:endParaRPr sz="2200">
                <a:solidFill>
                  <a:schemeClr val="accent2"/>
                </a:solidFill>
                <a:latin typeface="DM Serif Display"/>
                <a:ea typeface="DM Serif Display"/>
                <a:cs typeface="DM Serif Display"/>
                <a:sym typeface="DM Serif Display"/>
              </a:endParaRPr>
            </a:p>
          </p:txBody>
        </p:sp>
      </p:grpSp>
      <p:sp>
        <p:nvSpPr>
          <p:cNvPr id="407" name="Google Shape;407;p23"/>
          <p:cNvSpPr/>
          <p:nvPr/>
        </p:nvSpPr>
        <p:spPr>
          <a:xfrm>
            <a:off x="3357300" y="1304638"/>
            <a:ext cx="2428200" cy="4338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accent2"/>
                </a:solidFill>
                <a:latin typeface="DM Serif Display"/>
                <a:ea typeface="DM Serif Display"/>
                <a:cs typeface="DM Serif Display"/>
                <a:sym typeface="DM Serif Display"/>
              </a:rPr>
              <a:t>Our big idea</a:t>
            </a:r>
            <a:endParaRPr sz="2200">
              <a:solidFill>
                <a:schemeClr val="accent2"/>
              </a:solidFill>
              <a:latin typeface="DM Serif Display"/>
              <a:ea typeface="DM Serif Display"/>
              <a:cs typeface="DM Serif Display"/>
              <a:sym typeface="DM Serif Display"/>
            </a:endParaRPr>
          </a:p>
        </p:txBody>
      </p:sp>
      <p:sp>
        <p:nvSpPr>
          <p:cNvPr id="408" name="Google Shape;408;p23"/>
          <p:cNvSpPr/>
          <p:nvPr/>
        </p:nvSpPr>
        <p:spPr>
          <a:xfrm>
            <a:off x="4234188" y="2004160"/>
            <a:ext cx="675600" cy="6756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3"/>
          <p:cNvSpPr/>
          <p:nvPr/>
        </p:nvSpPr>
        <p:spPr>
          <a:xfrm>
            <a:off x="1595688" y="2004160"/>
            <a:ext cx="675600" cy="6756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3"/>
          <p:cNvSpPr/>
          <p:nvPr/>
        </p:nvSpPr>
        <p:spPr>
          <a:xfrm>
            <a:off x="6872688" y="2004160"/>
            <a:ext cx="675600" cy="6756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1" name="Google Shape;411;p23"/>
          <p:cNvCxnSpPr>
            <a:stCxn id="407" idx="1"/>
            <a:endCxn id="409" idx="0"/>
          </p:cNvCxnSpPr>
          <p:nvPr/>
        </p:nvCxnSpPr>
        <p:spPr>
          <a:xfrm flipH="1">
            <a:off x="1933500" y="1521538"/>
            <a:ext cx="1423800" cy="482700"/>
          </a:xfrm>
          <a:prstGeom prst="bentConnector2">
            <a:avLst/>
          </a:prstGeom>
          <a:noFill/>
          <a:ln cap="flat" cmpd="sng" w="9525">
            <a:solidFill>
              <a:schemeClr val="accent2"/>
            </a:solidFill>
            <a:prstDash val="solid"/>
            <a:round/>
            <a:headEnd len="med" w="med" type="none"/>
            <a:tailEnd len="med" w="med" type="none"/>
          </a:ln>
        </p:spPr>
      </p:cxnSp>
      <p:cxnSp>
        <p:nvCxnSpPr>
          <p:cNvPr id="412" name="Google Shape;412;p23"/>
          <p:cNvCxnSpPr>
            <a:stCxn id="407" idx="2"/>
            <a:endCxn id="408" idx="0"/>
          </p:cNvCxnSpPr>
          <p:nvPr/>
        </p:nvCxnSpPr>
        <p:spPr>
          <a:xfrm flipH="1" rot="-5400000">
            <a:off x="4438800" y="1871038"/>
            <a:ext cx="265800" cy="600"/>
          </a:xfrm>
          <a:prstGeom prst="bentConnector3">
            <a:avLst>
              <a:gd fmla="val 49989" name="adj1"/>
            </a:avLst>
          </a:prstGeom>
          <a:noFill/>
          <a:ln cap="flat" cmpd="sng" w="9525">
            <a:solidFill>
              <a:schemeClr val="accent2"/>
            </a:solidFill>
            <a:prstDash val="solid"/>
            <a:round/>
            <a:headEnd len="med" w="med" type="none"/>
            <a:tailEnd len="med" w="med" type="none"/>
          </a:ln>
        </p:spPr>
      </p:cxnSp>
      <p:cxnSp>
        <p:nvCxnSpPr>
          <p:cNvPr id="413" name="Google Shape;413;p23"/>
          <p:cNvCxnSpPr>
            <a:stCxn id="407" idx="3"/>
            <a:endCxn id="410" idx="0"/>
          </p:cNvCxnSpPr>
          <p:nvPr/>
        </p:nvCxnSpPr>
        <p:spPr>
          <a:xfrm>
            <a:off x="5785500" y="1521538"/>
            <a:ext cx="1425000" cy="482700"/>
          </a:xfrm>
          <a:prstGeom prst="bentConnector2">
            <a:avLst/>
          </a:prstGeom>
          <a:noFill/>
          <a:ln cap="flat" cmpd="sng" w="9525">
            <a:solidFill>
              <a:schemeClr val="accent2"/>
            </a:solidFill>
            <a:prstDash val="solid"/>
            <a:round/>
            <a:headEnd len="med" w="med" type="none"/>
            <a:tailEnd len="med" w="med" type="none"/>
          </a:ln>
        </p:spPr>
      </p:cxnSp>
      <p:cxnSp>
        <p:nvCxnSpPr>
          <p:cNvPr id="414" name="Google Shape;414;p23"/>
          <p:cNvCxnSpPr>
            <a:stCxn id="409" idx="4"/>
            <a:endCxn id="400" idx="0"/>
          </p:cNvCxnSpPr>
          <p:nvPr/>
        </p:nvCxnSpPr>
        <p:spPr>
          <a:xfrm>
            <a:off x="1933488" y="2679760"/>
            <a:ext cx="0" cy="386700"/>
          </a:xfrm>
          <a:prstGeom prst="straightConnector1">
            <a:avLst/>
          </a:prstGeom>
          <a:noFill/>
          <a:ln cap="flat" cmpd="sng" w="9525">
            <a:solidFill>
              <a:schemeClr val="accent2"/>
            </a:solidFill>
            <a:prstDash val="solid"/>
            <a:round/>
            <a:headEnd len="med" w="med" type="none"/>
            <a:tailEnd len="med" w="med" type="none"/>
          </a:ln>
        </p:spPr>
      </p:cxnSp>
      <p:cxnSp>
        <p:nvCxnSpPr>
          <p:cNvPr id="415" name="Google Shape;415;p23"/>
          <p:cNvCxnSpPr>
            <a:stCxn id="408" idx="4"/>
            <a:endCxn id="406" idx="0"/>
          </p:cNvCxnSpPr>
          <p:nvPr/>
        </p:nvCxnSpPr>
        <p:spPr>
          <a:xfrm flipH="1">
            <a:off x="4571388" y="2679760"/>
            <a:ext cx="600" cy="386700"/>
          </a:xfrm>
          <a:prstGeom prst="straightConnector1">
            <a:avLst/>
          </a:prstGeom>
          <a:noFill/>
          <a:ln cap="flat" cmpd="sng" w="9525">
            <a:solidFill>
              <a:schemeClr val="accent2"/>
            </a:solidFill>
            <a:prstDash val="solid"/>
            <a:round/>
            <a:headEnd len="med" w="med" type="none"/>
            <a:tailEnd len="med" w="med" type="none"/>
          </a:ln>
        </p:spPr>
      </p:cxnSp>
      <p:cxnSp>
        <p:nvCxnSpPr>
          <p:cNvPr id="416" name="Google Shape;416;p23"/>
          <p:cNvCxnSpPr>
            <a:stCxn id="410" idx="4"/>
            <a:endCxn id="403" idx="0"/>
          </p:cNvCxnSpPr>
          <p:nvPr/>
        </p:nvCxnSpPr>
        <p:spPr>
          <a:xfrm flipH="1">
            <a:off x="7209288" y="2679760"/>
            <a:ext cx="1200" cy="386700"/>
          </a:xfrm>
          <a:prstGeom prst="straightConnector1">
            <a:avLst/>
          </a:prstGeom>
          <a:noFill/>
          <a:ln cap="flat" cmpd="sng" w="9525">
            <a:solidFill>
              <a:schemeClr val="accent2"/>
            </a:solidFill>
            <a:prstDash val="solid"/>
            <a:round/>
            <a:headEnd len="med" w="med" type="none"/>
            <a:tailEnd len="med" w="med" type="none"/>
          </a:ln>
        </p:spPr>
      </p:cxnSp>
      <p:grpSp>
        <p:nvGrpSpPr>
          <p:cNvPr id="417" name="Google Shape;417;p23"/>
          <p:cNvGrpSpPr/>
          <p:nvPr/>
        </p:nvGrpSpPr>
        <p:grpSpPr>
          <a:xfrm>
            <a:off x="1689369" y="2112403"/>
            <a:ext cx="488261" cy="459196"/>
            <a:chOff x="849016" y="2903255"/>
            <a:chExt cx="356655" cy="335425"/>
          </a:xfrm>
        </p:grpSpPr>
        <p:sp>
          <p:nvSpPr>
            <p:cNvPr id="418" name="Google Shape;418;p23"/>
            <p:cNvSpPr/>
            <p:nvPr/>
          </p:nvSpPr>
          <p:spPr>
            <a:xfrm>
              <a:off x="849016" y="2903255"/>
              <a:ext cx="356655" cy="335425"/>
            </a:xfrm>
            <a:custGeom>
              <a:rect b="b" l="l" r="r" t="t"/>
              <a:pathLst>
                <a:path extrusionOk="0" h="10538" w="11205">
                  <a:moveTo>
                    <a:pt x="9835" y="3192"/>
                  </a:moveTo>
                  <a:lnTo>
                    <a:pt x="9835" y="3680"/>
                  </a:lnTo>
                  <a:lnTo>
                    <a:pt x="2692" y="3680"/>
                  </a:lnTo>
                  <a:cubicBezTo>
                    <a:pt x="2608" y="3680"/>
                    <a:pt x="2525" y="3751"/>
                    <a:pt x="2525" y="3847"/>
                  </a:cubicBezTo>
                  <a:cubicBezTo>
                    <a:pt x="2525" y="3930"/>
                    <a:pt x="2608" y="4013"/>
                    <a:pt x="2692" y="4013"/>
                  </a:cubicBezTo>
                  <a:lnTo>
                    <a:pt x="10824" y="4013"/>
                  </a:lnTo>
                  <a:cubicBezTo>
                    <a:pt x="10847" y="4013"/>
                    <a:pt x="10883" y="4037"/>
                    <a:pt x="10883" y="4073"/>
                  </a:cubicBezTo>
                  <a:lnTo>
                    <a:pt x="10883" y="6478"/>
                  </a:lnTo>
                  <a:cubicBezTo>
                    <a:pt x="10883" y="6514"/>
                    <a:pt x="10847" y="6537"/>
                    <a:pt x="10824" y="6537"/>
                  </a:cubicBezTo>
                  <a:lnTo>
                    <a:pt x="382" y="6537"/>
                  </a:lnTo>
                  <a:cubicBezTo>
                    <a:pt x="358" y="6537"/>
                    <a:pt x="322" y="6502"/>
                    <a:pt x="322" y="6478"/>
                  </a:cubicBezTo>
                  <a:lnTo>
                    <a:pt x="322" y="4073"/>
                  </a:lnTo>
                  <a:cubicBezTo>
                    <a:pt x="322" y="4037"/>
                    <a:pt x="358" y="4013"/>
                    <a:pt x="382" y="4013"/>
                  </a:cubicBezTo>
                  <a:lnTo>
                    <a:pt x="2025" y="4013"/>
                  </a:lnTo>
                  <a:cubicBezTo>
                    <a:pt x="2108" y="4013"/>
                    <a:pt x="2192" y="3930"/>
                    <a:pt x="2192" y="3847"/>
                  </a:cubicBezTo>
                  <a:cubicBezTo>
                    <a:pt x="2192" y="3751"/>
                    <a:pt x="2108" y="3680"/>
                    <a:pt x="2025" y="3680"/>
                  </a:cubicBezTo>
                  <a:lnTo>
                    <a:pt x="1394" y="3680"/>
                  </a:lnTo>
                  <a:lnTo>
                    <a:pt x="1394" y="3192"/>
                  </a:lnTo>
                  <a:close/>
                  <a:moveTo>
                    <a:pt x="9824" y="6871"/>
                  </a:moveTo>
                  <a:lnTo>
                    <a:pt x="9824" y="7359"/>
                  </a:lnTo>
                  <a:lnTo>
                    <a:pt x="1382" y="7359"/>
                  </a:lnTo>
                  <a:lnTo>
                    <a:pt x="1382" y="6871"/>
                  </a:lnTo>
                  <a:close/>
                  <a:moveTo>
                    <a:pt x="382" y="1"/>
                  </a:moveTo>
                  <a:cubicBezTo>
                    <a:pt x="179" y="1"/>
                    <a:pt x="1" y="180"/>
                    <a:pt x="1" y="394"/>
                  </a:cubicBezTo>
                  <a:lnTo>
                    <a:pt x="1" y="2799"/>
                  </a:lnTo>
                  <a:cubicBezTo>
                    <a:pt x="1" y="3013"/>
                    <a:pt x="179" y="3192"/>
                    <a:pt x="382" y="3192"/>
                  </a:cubicBezTo>
                  <a:lnTo>
                    <a:pt x="1061" y="3192"/>
                  </a:lnTo>
                  <a:lnTo>
                    <a:pt x="1061" y="3680"/>
                  </a:lnTo>
                  <a:lnTo>
                    <a:pt x="382" y="3680"/>
                  </a:lnTo>
                  <a:cubicBezTo>
                    <a:pt x="179" y="3680"/>
                    <a:pt x="1" y="3859"/>
                    <a:pt x="1" y="4073"/>
                  </a:cubicBezTo>
                  <a:lnTo>
                    <a:pt x="1" y="6478"/>
                  </a:lnTo>
                  <a:cubicBezTo>
                    <a:pt x="1" y="6692"/>
                    <a:pt x="179" y="6871"/>
                    <a:pt x="382" y="6871"/>
                  </a:cubicBezTo>
                  <a:lnTo>
                    <a:pt x="1061" y="6871"/>
                  </a:lnTo>
                  <a:lnTo>
                    <a:pt x="1061" y="7359"/>
                  </a:lnTo>
                  <a:lnTo>
                    <a:pt x="382" y="7359"/>
                  </a:lnTo>
                  <a:cubicBezTo>
                    <a:pt x="179" y="7359"/>
                    <a:pt x="1" y="7538"/>
                    <a:pt x="1" y="7740"/>
                  </a:cubicBezTo>
                  <a:lnTo>
                    <a:pt x="1" y="10157"/>
                  </a:lnTo>
                  <a:cubicBezTo>
                    <a:pt x="1" y="10359"/>
                    <a:pt x="179" y="10538"/>
                    <a:pt x="382" y="10538"/>
                  </a:cubicBezTo>
                  <a:lnTo>
                    <a:pt x="5002" y="10538"/>
                  </a:lnTo>
                  <a:cubicBezTo>
                    <a:pt x="5085" y="10538"/>
                    <a:pt x="5168" y="10466"/>
                    <a:pt x="5168" y="10383"/>
                  </a:cubicBezTo>
                  <a:cubicBezTo>
                    <a:pt x="5168" y="10288"/>
                    <a:pt x="5085" y="10216"/>
                    <a:pt x="5002" y="10216"/>
                  </a:cubicBezTo>
                  <a:lnTo>
                    <a:pt x="382" y="10216"/>
                  </a:lnTo>
                  <a:cubicBezTo>
                    <a:pt x="358" y="10216"/>
                    <a:pt x="322" y="10181"/>
                    <a:pt x="322" y="10157"/>
                  </a:cubicBezTo>
                  <a:lnTo>
                    <a:pt x="322" y="7740"/>
                  </a:lnTo>
                  <a:cubicBezTo>
                    <a:pt x="322" y="7716"/>
                    <a:pt x="358" y="7680"/>
                    <a:pt x="382" y="7680"/>
                  </a:cubicBezTo>
                  <a:lnTo>
                    <a:pt x="10824" y="7680"/>
                  </a:lnTo>
                  <a:cubicBezTo>
                    <a:pt x="10847" y="7680"/>
                    <a:pt x="10883" y="7716"/>
                    <a:pt x="10883" y="7740"/>
                  </a:cubicBezTo>
                  <a:lnTo>
                    <a:pt x="10883" y="10157"/>
                  </a:lnTo>
                  <a:cubicBezTo>
                    <a:pt x="10883" y="10181"/>
                    <a:pt x="10847" y="10216"/>
                    <a:pt x="10824" y="10216"/>
                  </a:cubicBezTo>
                  <a:lnTo>
                    <a:pt x="5716" y="10216"/>
                  </a:lnTo>
                  <a:cubicBezTo>
                    <a:pt x="5621" y="10216"/>
                    <a:pt x="5549" y="10288"/>
                    <a:pt x="5549" y="10383"/>
                  </a:cubicBezTo>
                  <a:cubicBezTo>
                    <a:pt x="5549" y="10466"/>
                    <a:pt x="5621" y="10538"/>
                    <a:pt x="5716" y="10538"/>
                  </a:cubicBezTo>
                  <a:lnTo>
                    <a:pt x="10824" y="10538"/>
                  </a:lnTo>
                  <a:cubicBezTo>
                    <a:pt x="11026" y="10538"/>
                    <a:pt x="11205" y="10359"/>
                    <a:pt x="11205" y="10157"/>
                  </a:cubicBezTo>
                  <a:lnTo>
                    <a:pt x="11205" y="7740"/>
                  </a:lnTo>
                  <a:cubicBezTo>
                    <a:pt x="11205" y="7538"/>
                    <a:pt x="11026" y="7359"/>
                    <a:pt x="10824" y="7359"/>
                  </a:cubicBezTo>
                  <a:lnTo>
                    <a:pt x="10145" y="7359"/>
                  </a:lnTo>
                  <a:lnTo>
                    <a:pt x="10145" y="6871"/>
                  </a:lnTo>
                  <a:lnTo>
                    <a:pt x="10824" y="6871"/>
                  </a:lnTo>
                  <a:cubicBezTo>
                    <a:pt x="11026" y="6871"/>
                    <a:pt x="11205" y="6692"/>
                    <a:pt x="11205" y="6478"/>
                  </a:cubicBezTo>
                  <a:lnTo>
                    <a:pt x="11205" y="4073"/>
                  </a:lnTo>
                  <a:cubicBezTo>
                    <a:pt x="11205" y="3859"/>
                    <a:pt x="11026" y="3680"/>
                    <a:pt x="10824" y="3680"/>
                  </a:cubicBezTo>
                  <a:lnTo>
                    <a:pt x="10145" y="3680"/>
                  </a:lnTo>
                  <a:lnTo>
                    <a:pt x="10145" y="3192"/>
                  </a:lnTo>
                  <a:lnTo>
                    <a:pt x="10824" y="3192"/>
                  </a:lnTo>
                  <a:cubicBezTo>
                    <a:pt x="11026" y="3192"/>
                    <a:pt x="11205" y="3013"/>
                    <a:pt x="11205" y="2799"/>
                  </a:cubicBezTo>
                  <a:lnTo>
                    <a:pt x="11205" y="394"/>
                  </a:lnTo>
                  <a:cubicBezTo>
                    <a:pt x="11205" y="180"/>
                    <a:pt x="11026" y="1"/>
                    <a:pt x="10824" y="1"/>
                  </a:cubicBezTo>
                  <a:lnTo>
                    <a:pt x="9716" y="1"/>
                  </a:lnTo>
                  <a:cubicBezTo>
                    <a:pt x="9633" y="1"/>
                    <a:pt x="9550" y="72"/>
                    <a:pt x="9550" y="168"/>
                  </a:cubicBezTo>
                  <a:cubicBezTo>
                    <a:pt x="9550" y="251"/>
                    <a:pt x="9633" y="334"/>
                    <a:pt x="9716" y="334"/>
                  </a:cubicBezTo>
                  <a:lnTo>
                    <a:pt x="10824" y="334"/>
                  </a:lnTo>
                  <a:cubicBezTo>
                    <a:pt x="10847" y="334"/>
                    <a:pt x="10883" y="358"/>
                    <a:pt x="10883" y="394"/>
                  </a:cubicBezTo>
                  <a:lnTo>
                    <a:pt x="10883" y="2799"/>
                  </a:lnTo>
                  <a:cubicBezTo>
                    <a:pt x="10883" y="2835"/>
                    <a:pt x="10847" y="2858"/>
                    <a:pt x="10824" y="2858"/>
                  </a:cubicBezTo>
                  <a:lnTo>
                    <a:pt x="382" y="2858"/>
                  </a:lnTo>
                  <a:cubicBezTo>
                    <a:pt x="358" y="2858"/>
                    <a:pt x="322" y="2835"/>
                    <a:pt x="322" y="2799"/>
                  </a:cubicBezTo>
                  <a:lnTo>
                    <a:pt x="322" y="394"/>
                  </a:lnTo>
                  <a:cubicBezTo>
                    <a:pt x="322" y="358"/>
                    <a:pt x="358" y="334"/>
                    <a:pt x="382" y="334"/>
                  </a:cubicBezTo>
                  <a:lnTo>
                    <a:pt x="9062" y="334"/>
                  </a:lnTo>
                  <a:cubicBezTo>
                    <a:pt x="9157" y="334"/>
                    <a:pt x="9228" y="251"/>
                    <a:pt x="9228" y="168"/>
                  </a:cubicBezTo>
                  <a:cubicBezTo>
                    <a:pt x="9228" y="72"/>
                    <a:pt x="9157" y="1"/>
                    <a:pt x="906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3"/>
            <p:cNvSpPr/>
            <p:nvPr/>
          </p:nvSpPr>
          <p:spPr>
            <a:xfrm>
              <a:off x="1137046" y="2932825"/>
              <a:ext cx="43607" cy="43607"/>
            </a:xfrm>
            <a:custGeom>
              <a:rect b="b" l="l" r="r" t="t"/>
              <a:pathLst>
                <a:path extrusionOk="0" h="1370" w="1370">
                  <a:moveTo>
                    <a:pt x="679" y="322"/>
                  </a:moveTo>
                  <a:cubicBezTo>
                    <a:pt x="882" y="322"/>
                    <a:pt x="1036" y="489"/>
                    <a:pt x="1036" y="679"/>
                  </a:cubicBezTo>
                  <a:cubicBezTo>
                    <a:pt x="1036" y="882"/>
                    <a:pt x="882" y="1036"/>
                    <a:pt x="679" y="1036"/>
                  </a:cubicBezTo>
                  <a:cubicBezTo>
                    <a:pt x="489" y="1036"/>
                    <a:pt x="322" y="870"/>
                    <a:pt x="322" y="679"/>
                  </a:cubicBezTo>
                  <a:cubicBezTo>
                    <a:pt x="322" y="489"/>
                    <a:pt x="489" y="322"/>
                    <a:pt x="679" y="322"/>
                  </a:cubicBezTo>
                  <a:close/>
                  <a:moveTo>
                    <a:pt x="679" y="1"/>
                  </a:moveTo>
                  <a:cubicBezTo>
                    <a:pt x="310" y="1"/>
                    <a:pt x="1" y="310"/>
                    <a:pt x="1" y="679"/>
                  </a:cubicBezTo>
                  <a:cubicBezTo>
                    <a:pt x="1" y="1060"/>
                    <a:pt x="310" y="1370"/>
                    <a:pt x="679" y="1370"/>
                  </a:cubicBezTo>
                  <a:cubicBezTo>
                    <a:pt x="1060" y="1370"/>
                    <a:pt x="1370" y="1060"/>
                    <a:pt x="1370" y="679"/>
                  </a:cubicBezTo>
                  <a:cubicBezTo>
                    <a:pt x="1370" y="310"/>
                    <a:pt x="1060" y="1"/>
                    <a:pt x="67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3"/>
            <p:cNvSpPr/>
            <p:nvPr/>
          </p:nvSpPr>
          <p:spPr>
            <a:xfrm>
              <a:off x="1080579" y="2932825"/>
              <a:ext cx="43607" cy="43607"/>
            </a:xfrm>
            <a:custGeom>
              <a:rect b="b" l="l" r="r" t="t"/>
              <a:pathLst>
                <a:path extrusionOk="0" h="1370" w="1370">
                  <a:moveTo>
                    <a:pt x="691" y="322"/>
                  </a:moveTo>
                  <a:cubicBezTo>
                    <a:pt x="882" y="322"/>
                    <a:pt x="1048" y="489"/>
                    <a:pt x="1048" y="679"/>
                  </a:cubicBezTo>
                  <a:cubicBezTo>
                    <a:pt x="1048" y="882"/>
                    <a:pt x="882" y="1036"/>
                    <a:pt x="691" y="1036"/>
                  </a:cubicBezTo>
                  <a:cubicBezTo>
                    <a:pt x="489" y="1036"/>
                    <a:pt x="334" y="870"/>
                    <a:pt x="334" y="679"/>
                  </a:cubicBezTo>
                  <a:cubicBezTo>
                    <a:pt x="334" y="489"/>
                    <a:pt x="489" y="322"/>
                    <a:pt x="691" y="322"/>
                  </a:cubicBezTo>
                  <a:close/>
                  <a:moveTo>
                    <a:pt x="691" y="1"/>
                  </a:moveTo>
                  <a:cubicBezTo>
                    <a:pt x="310" y="1"/>
                    <a:pt x="1" y="310"/>
                    <a:pt x="1" y="679"/>
                  </a:cubicBezTo>
                  <a:cubicBezTo>
                    <a:pt x="1" y="1060"/>
                    <a:pt x="310" y="1370"/>
                    <a:pt x="691" y="1370"/>
                  </a:cubicBezTo>
                  <a:cubicBezTo>
                    <a:pt x="1060" y="1370"/>
                    <a:pt x="1370" y="1060"/>
                    <a:pt x="1370" y="679"/>
                  </a:cubicBezTo>
                  <a:cubicBezTo>
                    <a:pt x="1370" y="310"/>
                    <a:pt x="1072" y="1"/>
                    <a:pt x="6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3"/>
            <p:cNvSpPr/>
            <p:nvPr/>
          </p:nvSpPr>
          <p:spPr>
            <a:xfrm>
              <a:off x="879350" y="2949122"/>
              <a:ext cx="187988" cy="10631"/>
            </a:xfrm>
            <a:custGeom>
              <a:rect b="b" l="l" r="r" t="t"/>
              <a:pathLst>
                <a:path extrusionOk="0" h="334" w="5906">
                  <a:moveTo>
                    <a:pt x="167" y="1"/>
                  </a:moveTo>
                  <a:cubicBezTo>
                    <a:pt x="72" y="1"/>
                    <a:pt x="0" y="84"/>
                    <a:pt x="0" y="167"/>
                  </a:cubicBezTo>
                  <a:cubicBezTo>
                    <a:pt x="0" y="263"/>
                    <a:pt x="72" y="334"/>
                    <a:pt x="167" y="334"/>
                  </a:cubicBezTo>
                  <a:lnTo>
                    <a:pt x="5739" y="334"/>
                  </a:lnTo>
                  <a:cubicBezTo>
                    <a:pt x="5834" y="334"/>
                    <a:pt x="5906" y="263"/>
                    <a:pt x="5906" y="167"/>
                  </a:cubicBezTo>
                  <a:cubicBezTo>
                    <a:pt x="5906" y="84"/>
                    <a:pt x="5834" y="1"/>
                    <a:pt x="57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3"/>
            <p:cNvSpPr/>
            <p:nvPr/>
          </p:nvSpPr>
          <p:spPr>
            <a:xfrm>
              <a:off x="1137046" y="3050309"/>
              <a:ext cx="43607" cy="43607"/>
            </a:xfrm>
            <a:custGeom>
              <a:rect b="b" l="l" r="r" t="t"/>
              <a:pathLst>
                <a:path extrusionOk="0" h="1370" w="1370">
                  <a:moveTo>
                    <a:pt x="679" y="322"/>
                  </a:moveTo>
                  <a:cubicBezTo>
                    <a:pt x="882" y="322"/>
                    <a:pt x="1036" y="489"/>
                    <a:pt x="1036" y="679"/>
                  </a:cubicBezTo>
                  <a:cubicBezTo>
                    <a:pt x="1036" y="882"/>
                    <a:pt x="882" y="1036"/>
                    <a:pt x="679" y="1036"/>
                  </a:cubicBezTo>
                  <a:cubicBezTo>
                    <a:pt x="489" y="1036"/>
                    <a:pt x="322" y="882"/>
                    <a:pt x="322" y="679"/>
                  </a:cubicBezTo>
                  <a:cubicBezTo>
                    <a:pt x="322" y="489"/>
                    <a:pt x="489" y="322"/>
                    <a:pt x="679" y="322"/>
                  </a:cubicBezTo>
                  <a:close/>
                  <a:moveTo>
                    <a:pt x="679" y="1"/>
                  </a:moveTo>
                  <a:cubicBezTo>
                    <a:pt x="310" y="1"/>
                    <a:pt x="1" y="310"/>
                    <a:pt x="1" y="679"/>
                  </a:cubicBezTo>
                  <a:cubicBezTo>
                    <a:pt x="1" y="1060"/>
                    <a:pt x="310" y="1370"/>
                    <a:pt x="679" y="1370"/>
                  </a:cubicBezTo>
                  <a:cubicBezTo>
                    <a:pt x="1060" y="1370"/>
                    <a:pt x="1370" y="1060"/>
                    <a:pt x="1370" y="679"/>
                  </a:cubicBezTo>
                  <a:cubicBezTo>
                    <a:pt x="1370" y="310"/>
                    <a:pt x="1060" y="1"/>
                    <a:pt x="67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3"/>
            <p:cNvSpPr/>
            <p:nvPr/>
          </p:nvSpPr>
          <p:spPr>
            <a:xfrm>
              <a:off x="1080579" y="3050309"/>
              <a:ext cx="43607" cy="43607"/>
            </a:xfrm>
            <a:custGeom>
              <a:rect b="b" l="l" r="r" t="t"/>
              <a:pathLst>
                <a:path extrusionOk="0" h="1370" w="1370">
                  <a:moveTo>
                    <a:pt x="691" y="322"/>
                  </a:moveTo>
                  <a:cubicBezTo>
                    <a:pt x="882" y="322"/>
                    <a:pt x="1048" y="489"/>
                    <a:pt x="1048" y="679"/>
                  </a:cubicBezTo>
                  <a:cubicBezTo>
                    <a:pt x="1048" y="882"/>
                    <a:pt x="882" y="1036"/>
                    <a:pt x="691" y="1036"/>
                  </a:cubicBezTo>
                  <a:cubicBezTo>
                    <a:pt x="489" y="1036"/>
                    <a:pt x="334" y="882"/>
                    <a:pt x="334" y="679"/>
                  </a:cubicBezTo>
                  <a:cubicBezTo>
                    <a:pt x="334" y="489"/>
                    <a:pt x="489" y="322"/>
                    <a:pt x="691" y="322"/>
                  </a:cubicBezTo>
                  <a:close/>
                  <a:moveTo>
                    <a:pt x="691" y="1"/>
                  </a:moveTo>
                  <a:cubicBezTo>
                    <a:pt x="310" y="1"/>
                    <a:pt x="1" y="310"/>
                    <a:pt x="1" y="679"/>
                  </a:cubicBezTo>
                  <a:cubicBezTo>
                    <a:pt x="1" y="1060"/>
                    <a:pt x="310" y="1370"/>
                    <a:pt x="691" y="1370"/>
                  </a:cubicBezTo>
                  <a:cubicBezTo>
                    <a:pt x="1060" y="1370"/>
                    <a:pt x="1370" y="1060"/>
                    <a:pt x="1370" y="679"/>
                  </a:cubicBezTo>
                  <a:cubicBezTo>
                    <a:pt x="1370" y="310"/>
                    <a:pt x="1072" y="1"/>
                    <a:pt x="6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3"/>
            <p:cNvSpPr/>
            <p:nvPr/>
          </p:nvSpPr>
          <p:spPr>
            <a:xfrm>
              <a:off x="879350" y="3066988"/>
              <a:ext cx="187988" cy="10249"/>
            </a:xfrm>
            <a:custGeom>
              <a:rect b="b" l="l" r="r" t="t"/>
              <a:pathLst>
                <a:path extrusionOk="0" h="322" w="5906">
                  <a:moveTo>
                    <a:pt x="167" y="0"/>
                  </a:moveTo>
                  <a:cubicBezTo>
                    <a:pt x="72" y="0"/>
                    <a:pt x="0" y="72"/>
                    <a:pt x="0" y="155"/>
                  </a:cubicBezTo>
                  <a:cubicBezTo>
                    <a:pt x="0" y="250"/>
                    <a:pt x="72" y="322"/>
                    <a:pt x="167" y="322"/>
                  </a:cubicBezTo>
                  <a:lnTo>
                    <a:pt x="5739" y="322"/>
                  </a:lnTo>
                  <a:cubicBezTo>
                    <a:pt x="5834" y="322"/>
                    <a:pt x="5906" y="250"/>
                    <a:pt x="5906" y="155"/>
                  </a:cubicBezTo>
                  <a:cubicBezTo>
                    <a:pt x="5906" y="72"/>
                    <a:pt x="5834" y="0"/>
                    <a:pt x="57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3"/>
            <p:cNvSpPr/>
            <p:nvPr/>
          </p:nvSpPr>
          <p:spPr>
            <a:xfrm>
              <a:off x="1137046" y="3167794"/>
              <a:ext cx="43607" cy="43607"/>
            </a:xfrm>
            <a:custGeom>
              <a:rect b="b" l="l" r="r" t="t"/>
              <a:pathLst>
                <a:path extrusionOk="0" h="1370" w="1370">
                  <a:moveTo>
                    <a:pt x="679" y="310"/>
                  </a:moveTo>
                  <a:cubicBezTo>
                    <a:pt x="882" y="310"/>
                    <a:pt x="1036" y="477"/>
                    <a:pt x="1036" y="667"/>
                  </a:cubicBezTo>
                  <a:cubicBezTo>
                    <a:pt x="1036" y="870"/>
                    <a:pt x="882" y="1024"/>
                    <a:pt x="679" y="1024"/>
                  </a:cubicBezTo>
                  <a:cubicBezTo>
                    <a:pt x="489" y="1024"/>
                    <a:pt x="322" y="858"/>
                    <a:pt x="322" y="667"/>
                  </a:cubicBezTo>
                  <a:cubicBezTo>
                    <a:pt x="322" y="477"/>
                    <a:pt x="489" y="310"/>
                    <a:pt x="679" y="310"/>
                  </a:cubicBezTo>
                  <a:close/>
                  <a:moveTo>
                    <a:pt x="679" y="0"/>
                  </a:moveTo>
                  <a:cubicBezTo>
                    <a:pt x="310" y="0"/>
                    <a:pt x="1" y="310"/>
                    <a:pt x="1" y="679"/>
                  </a:cubicBezTo>
                  <a:cubicBezTo>
                    <a:pt x="1" y="1060"/>
                    <a:pt x="310" y="1370"/>
                    <a:pt x="679" y="1370"/>
                  </a:cubicBezTo>
                  <a:cubicBezTo>
                    <a:pt x="1060" y="1370"/>
                    <a:pt x="1370" y="1060"/>
                    <a:pt x="1370" y="679"/>
                  </a:cubicBezTo>
                  <a:cubicBezTo>
                    <a:pt x="1370" y="298"/>
                    <a:pt x="1060" y="0"/>
                    <a:pt x="6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3"/>
            <p:cNvSpPr/>
            <p:nvPr/>
          </p:nvSpPr>
          <p:spPr>
            <a:xfrm>
              <a:off x="1080579" y="3167794"/>
              <a:ext cx="43607" cy="43607"/>
            </a:xfrm>
            <a:custGeom>
              <a:rect b="b" l="l" r="r" t="t"/>
              <a:pathLst>
                <a:path extrusionOk="0" h="1370" w="1370">
                  <a:moveTo>
                    <a:pt x="691" y="310"/>
                  </a:moveTo>
                  <a:cubicBezTo>
                    <a:pt x="882" y="310"/>
                    <a:pt x="1048" y="477"/>
                    <a:pt x="1048" y="667"/>
                  </a:cubicBezTo>
                  <a:cubicBezTo>
                    <a:pt x="1048" y="870"/>
                    <a:pt x="882" y="1024"/>
                    <a:pt x="691" y="1024"/>
                  </a:cubicBezTo>
                  <a:cubicBezTo>
                    <a:pt x="489" y="1024"/>
                    <a:pt x="334" y="858"/>
                    <a:pt x="334" y="667"/>
                  </a:cubicBezTo>
                  <a:cubicBezTo>
                    <a:pt x="334" y="477"/>
                    <a:pt x="489" y="310"/>
                    <a:pt x="691" y="310"/>
                  </a:cubicBezTo>
                  <a:close/>
                  <a:moveTo>
                    <a:pt x="691" y="0"/>
                  </a:moveTo>
                  <a:cubicBezTo>
                    <a:pt x="310" y="0"/>
                    <a:pt x="1" y="310"/>
                    <a:pt x="1" y="679"/>
                  </a:cubicBezTo>
                  <a:cubicBezTo>
                    <a:pt x="1" y="1060"/>
                    <a:pt x="310" y="1370"/>
                    <a:pt x="691" y="1370"/>
                  </a:cubicBezTo>
                  <a:cubicBezTo>
                    <a:pt x="1060" y="1370"/>
                    <a:pt x="1370" y="1060"/>
                    <a:pt x="1370" y="679"/>
                  </a:cubicBezTo>
                  <a:cubicBezTo>
                    <a:pt x="1370" y="298"/>
                    <a:pt x="1072" y="0"/>
                    <a:pt x="6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3"/>
            <p:cNvSpPr/>
            <p:nvPr/>
          </p:nvSpPr>
          <p:spPr>
            <a:xfrm>
              <a:off x="879350" y="3184473"/>
              <a:ext cx="187988" cy="10249"/>
            </a:xfrm>
            <a:custGeom>
              <a:rect b="b" l="l" r="r" t="t"/>
              <a:pathLst>
                <a:path extrusionOk="0" h="322" w="5906">
                  <a:moveTo>
                    <a:pt x="167" y="0"/>
                  </a:moveTo>
                  <a:cubicBezTo>
                    <a:pt x="72" y="0"/>
                    <a:pt x="0" y="72"/>
                    <a:pt x="0" y="155"/>
                  </a:cubicBezTo>
                  <a:cubicBezTo>
                    <a:pt x="0" y="250"/>
                    <a:pt x="72" y="322"/>
                    <a:pt x="167" y="322"/>
                  </a:cubicBezTo>
                  <a:lnTo>
                    <a:pt x="5739" y="322"/>
                  </a:lnTo>
                  <a:cubicBezTo>
                    <a:pt x="5834" y="322"/>
                    <a:pt x="5906" y="250"/>
                    <a:pt x="5906" y="155"/>
                  </a:cubicBezTo>
                  <a:cubicBezTo>
                    <a:pt x="5906" y="48"/>
                    <a:pt x="5834" y="0"/>
                    <a:pt x="57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3"/>
            <p:cNvSpPr/>
            <p:nvPr/>
          </p:nvSpPr>
          <p:spPr>
            <a:xfrm>
              <a:off x="879350" y="3083285"/>
              <a:ext cx="25432" cy="10631"/>
            </a:xfrm>
            <a:custGeom>
              <a:rect b="b" l="l" r="r" t="t"/>
              <a:pathLst>
                <a:path extrusionOk="0" h="334" w="799">
                  <a:moveTo>
                    <a:pt x="167" y="0"/>
                  </a:moveTo>
                  <a:cubicBezTo>
                    <a:pt x="72" y="0"/>
                    <a:pt x="0" y="84"/>
                    <a:pt x="0" y="167"/>
                  </a:cubicBezTo>
                  <a:cubicBezTo>
                    <a:pt x="0" y="262"/>
                    <a:pt x="72" y="334"/>
                    <a:pt x="167" y="334"/>
                  </a:cubicBezTo>
                  <a:lnTo>
                    <a:pt x="643" y="334"/>
                  </a:lnTo>
                  <a:cubicBezTo>
                    <a:pt x="727" y="334"/>
                    <a:pt x="798" y="262"/>
                    <a:pt x="798" y="167"/>
                  </a:cubicBezTo>
                  <a:cubicBezTo>
                    <a:pt x="798" y="84"/>
                    <a:pt x="727" y="0"/>
                    <a:pt x="6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9" name="Google Shape;429;p23"/>
          <p:cNvSpPr/>
          <p:nvPr/>
        </p:nvSpPr>
        <p:spPr>
          <a:xfrm>
            <a:off x="6966381" y="2120149"/>
            <a:ext cx="485148" cy="443706"/>
          </a:xfrm>
          <a:custGeom>
            <a:rect b="b" l="l" r="r" t="t"/>
            <a:pathLst>
              <a:path extrusionOk="0" h="10182" w="11133">
                <a:moveTo>
                  <a:pt x="4132" y="3622"/>
                </a:moveTo>
                <a:cubicBezTo>
                  <a:pt x="4299" y="3622"/>
                  <a:pt x="4430" y="3753"/>
                  <a:pt x="4430" y="3919"/>
                </a:cubicBezTo>
                <a:cubicBezTo>
                  <a:pt x="4430" y="4074"/>
                  <a:pt x="4299" y="4217"/>
                  <a:pt x="4132" y="4217"/>
                </a:cubicBezTo>
                <a:cubicBezTo>
                  <a:pt x="3965" y="4217"/>
                  <a:pt x="3834" y="4074"/>
                  <a:pt x="3834" y="3919"/>
                </a:cubicBezTo>
                <a:cubicBezTo>
                  <a:pt x="3846" y="3753"/>
                  <a:pt x="3965" y="3622"/>
                  <a:pt x="4132" y="3622"/>
                </a:cubicBezTo>
                <a:close/>
                <a:moveTo>
                  <a:pt x="5334" y="1252"/>
                </a:moveTo>
                <a:lnTo>
                  <a:pt x="5334" y="1776"/>
                </a:lnTo>
                <a:lnTo>
                  <a:pt x="5358" y="3645"/>
                </a:lnTo>
                <a:lnTo>
                  <a:pt x="5370" y="5300"/>
                </a:lnTo>
                <a:lnTo>
                  <a:pt x="1405" y="4419"/>
                </a:lnTo>
                <a:cubicBezTo>
                  <a:pt x="1679" y="3455"/>
                  <a:pt x="2322" y="2574"/>
                  <a:pt x="3156" y="2014"/>
                </a:cubicBezTo>
                <a:lnTo>
                  <a:pt x="3870" y="3324"/>
                </a:lnTo>
                <a:cubicBezTo>
                  <a:pt x="3644" y="3419"/>
                  <a:pt x="3489" y="3645"/>
                  <a:pt x="3489" y="3895"/>
                </a:cubicBezTo>
                <a:cubicBezTo>
                  <a:pt x="3489" y="4253"/>
                  <a:pt x="3775" y="4538"/>
                  <a:pt x="4132" y="4538"/>
                </a:cubicBezTo>
                <a:cubicBezTo>
                  <a:pt x="4489" y="4538"/>
                  <a:pt x="4775" y="4253"/>
                  <a:pt x="4775" y="3895"/>
                </a:cubicBezTo>
                <a:cubicBezTo>
                  <a:pt x="4775" y="3586"/>
                  <a:pt x="4537" y="3324"/>
                  <a:pt x="4239" y="3264"/>
                </a:cubicBezTo>
                <a:lnTo>
                  <a:pt x="3453" y="1800"/>
                </a:lnTo>
                <a:cubicBezTo>
                  <a:pt x="4013" y="1490"/>
                  <a:pt x="4656" y="1300"/>
                  <a:pt x="5334" y="1252"/>
                </a:cubicBezTo>
                <a:close/>
                <a:moveTo>
                  <a:pt x="5715" y="3860"/>
                </a:moveTo>
                <a:cubicBezTo>
                  <a:pt x="6573" y="3943"/>
                  <a:pt x="7239" y="4657"/>
                  <a:pt x="7239" y="5550"/>
                </a:cubicBezTo>
                <a:cubicBezTo>
                  <a:pt x="7239" y="5896"/>
                  <a:pt x="7144" y="6217"/>
                  <a:pt x="6942" y="6503"/>
                </a:cubicBezTo>
                <a:lnTo>
                  <a:pt x="5715" y="5455"/>
                </a:lnTo>
                <a:lnTo>
                  <a:pt x="5715" y="3860"/>
                </a:lnTo>
                <a:close/>
                <a:moveTo>
                  <a:pt x="5846" y="347"/>
                </a:moveTo>
                <a:cubicBezTo>
                  <a:pt x="8597" y="502"/>
                  <a:pt x="10752" y="2776"/>
                  <a:pt x="10752" y="5550"/>
                </a:cubicBezTo>
                <a:cubicBezTo>
                  <a:pt x="10752" y="6682"/>
                  <a:pt x="10395" y="7741"/>
                  <a:pt x="9728" y="8646"/>
                </a:cubicBezTo>
                <a:cubicBezTo>
                  <a:pt x="9704" y="8682"/>
                  <a:pt x="9656" y="8706"/>
                  <a:pt x="9609" y="8706"/>
                </a:cubicBezTo>
                <a:cubicBezTo>
                  <a:pt x="9561" y="8706"/>
                  <a:pt x="9537" y="8694"/>
                  <a:pt x="9502" y="8658"/>
                </a:cubicBezTo>
                <a:lnTo>
                  <a:pt x="8644" y="7932"/>
                </a:lnTo>
                <a:cubicBezTo>
                  <a:pt x="9073" y="7372"/>
                  <a:pt x="9347" y="6717"/>
                  <a:pt x="9430" y="6015"/>
                </a:cubicBezTo>
                <a:cubicBezTo>
                  <a:pt x="9442" y="5908"/>
                  <a:pt x="9359" y="5824"/>
                  <a:pt x="9252" y="5824"/>
                </a:cubicBezTo>
                <a:cubicBezTo>
                  <a:pt x="9168" y="5824"/>
                  <a:pt x="9085" y="5884"/>
                  <a:pt x="9073" y="5967"/>
                </a:cubicBezTo>
                <a:cubicBezTo>
                  <a:pt x="9002" y="6562"/>
                  <a:pt x="8775" y="7146"/>
                  <a:pt x="8418" y="7634"/>
                </a:cubicBezTo>
                <a:cubicBezTo>
                  <a:pt x="8406" y="7646"/>
                  <a:pt x="8394" y="7682"/>
                  <a:pt x="8371" y="7694"/>
                </a:cubicBezTo>
                <a:cubicBezTo>
                  <a:pt x="8371" y="7694"/>
                  <a:pt x="8371" y="7705"/>
                  <a:pt x="8359" y="7705"/>
                </a:cubicBezTo>
                <a:lnTo>
                  <a:pt x="7204" y="6729"/>
                </a:lnTo>
                <a:cubicBezTo>
                  <a:pt x="7442" y="6384"/>
                  <a:pt x="7573" y="5967"/>
                  <a:pt x="7573" y="5550"/>
                </a:cubicBezTo>
                <a:cubicBezTo>
                  <a:pt x="7573" y="4479"/>
                  <a:pt x="6739" y="3586"/>
                  <a:pt x="5680" y="3514"/>
                </a:cubicBezTo>
                <a:lnTo>
                  <a:pt x="5680" y="1979"/>
                </a:lnTo>
                <a:lnTo>
                  <a:pt x="5787" y="1979"/>
                </a:lnTo>
                <a:cubicBezTo>
                  <a:pt x="5811" y="1979"/>
                  <a:pt x="5846" y="1979"/>
                  <a:pt x="5894" y="1990"/>
                </a:cubicBezTo>
                <a:cubicBezTo>
                  <a:pt x="7561" y="2169"/>
                  <a:pt x="8894" y="3503"/>
                  <a:pt x="9073" y="5169"/>
                </a:cubicBezTo>
                <a:cubicBezTo>
                  <a:pt x="9085" y="5253"/>
                  <a:pt x="9168" y="5312"/>
                  <a:pt x="9252" y="5312"/>
                </a:cubicBezTo>
                <a:cubicBezTo>
                  <a:pt x="9359" y="5312"/>
                  <a:pt x="9430" y="5229"/>
                  <a:pt x="9430" y="5122"/>
                </a:cubicBezTo>
                <a:cubicBezTo>
                  <a:pt x="9228" y="3205"/>
                  <a:pt x="7632" y="1693"/>
                  <a:pt x="5680" y="1621"/>
                </a:cubicBezTo>
                <a:lnTo>
                  <a:pt x="5680" y="490"/>
                </a:lnTo>
                <a:cubicBezTo>
                  <a:pt x="5680" y="443"/>
                  <a:pt x="5692" y="419"/>
                  <a:pt x="5727" y="383"/>
                </a:cubicBezTo>
                <a:cubicBezTo>
                  <a:pt x="5751" y="359"/>
                  <a:pt x="5799" y="347"/>
                  <a:pt x="5846" y="347"/>
                </a:cubicBezTo>
                <a:close/>
                <a:moveTo>
                  <a:pt x="1334" y="4788"/>
                </a:moveTo>
                <a:lnTo>
                  <a:pt x="5323" y="5681"/>
                </a:lnTo>
                <a:lnTo>
                  <a:pt x="4239" y="9622"/>
                </a:lnTo>
                <a:cubicBezTo>
                  <a:pt x="2513" y="9063"/>
                  <a:pt x="1262" y="7455"/>
                  <a:pt x="1262" y="5550"/>
                </a:cubicBezTo>
                <a:cubicBezTo>
                  <a:pt x="1262" y="5300"/>
                  <a:pt x="1286" y="5050"/>
                  <a:pt x="1334" y="4788"/>
                </a:cubicBezTo>
                <a:close/>
                <a:moveTo>
                  <a:pt x="5656" y="5848"/>
                </a:moveTo>
                <a:lnTo>
                  <a:pt x="6870" y="6872"/>
                </a:lnTo>
                <a:lnTo>
                  <a:pt x="8299" y="8086"/>
                </a:lnTo>
                <a:lnTo>
                  <a:pt x="8704" y="8420"/>
                </a:lnTo>
                <a:cubicBezTo>
                  <a:pt x="7882" y="9313"/>
                  <a:pt x="6751" y="9825"/>
                  <a:pt x="5549" y="9825"/>
                </a:cubicBezTo>
                <a:cubicBezTo>
                  <a:pt x="5203" y="9825"/>
                  <a:pt x="4894" y="9777"/>
                  <a:pt x="4584" y="9706"/>
                </a:cubicBezTo>
                <a:lnTo>
                  <a:pt x="5656" y="5848"/>
                </a:lnTo>
                <a:close/>
                <a:moveTo>
                  <a:pt x="5837" y="1"/>
                </a:moveTo>
                <a:cubicBezTo>
                  <a:pt x="5717" y="1"/>
                  <a:pt x="5599" y="57"/>
                  <a:pt x="5501" y="133"/>
                </a:cubicBezTo>
                <a:cubicBezTo>
                  <a:pt x="5394" y="228"/>
                  <a:pt x="5334" y="359"/>
                  <a:pt x="5358" y="502"/>
                </a:cubicBezTo>
                <a:lnTo>
                  <a:pt x="5358" y="943"/>
                </a:lnTo>
                <a:cubicBezTo>
                  <a:pt x="4620" y="967"/>
                  <a:pt x="3929" y="1181"/>
                  <a:pt x="3298" y="1514"/>
                </a:cubicBezTo>
                <a:lnTo>
                  <a:pt x="2894" y="788"/>
                </a:lnTo>
                <a:cubicBezTo>
                  <a:pt x="2870" y="728"/>
                  <a:pt x="2810" y="693"/>
                  <a:pt x="2751" y="693"/>
                </a:cubicBezTo>
                <a:lnTo>
                  <a:pt x="358" y="693"/>
                </a:lnTo>
                <a:lnTo>
                  <a:pt x="358" y="395"/>
                </a:lnTo>
                <a:cubicBezTo>
                  <a:pt x="358" y="300"/>
                  <a:pt x="274" y="228"/>
                  <a:pt x="179" y="228"/>
                </a:cubicBezTo>
                <a:cubicBezTo>
                  <a:pt x="72" y="228"/>
                  <a:pt x="0" y="300"/>
                  <a:pt x="0" y="395"/>
                </a:cubicBezTo>
                <a:lnTo>
                  <a:pt x="0" y="1336"/>
                </a:lnTo>
                <a:cubicBezTo>
                  <a:pt x="0" y="1443"/>
                  <a:pt x="72" y="1514"/>
                  <a:pt x="179" y="1514"/>
                </a:cubicBezTo>
                <a:cubicBezTo>
                  <a:pt x="274" y="1514"/>
                  <a:pt x="358" y="1443"/>
                  <a:pt x="358" y="1336"/>
                </a:cubicBezTo>
                <a:lnTo>
                  <a:pt x="358" y="1038"/>
                </a:lnTo>
                <a:lnTo>
                  <a:pt x="2644" y="1038"/>
                </a:lnTo>
                <a:lnTo>
                  <a:pt x="3001" y="1693"/>
                </a:lnTo>
                <a:cubicBezTo>
                  <a:pt x="2751" y="1871"/>
                  <a:pt x="2501" y="2062"/>
                  <a:pt x="2275" y="2288"/>
                </a:cubicBezTo>
                <a:cubicBezTo>
                  <a:pt x="1405" y="3169"/>
                  <a:pt x="929" y="4312"/>
                  <a:pt x="929" y="5550"/>
                </a:cubicBezTo>
                <a:cubicBezTo>
                  <a:pt x="929" y="8098"/>
                  <a:pt x="3001" y="10182"/>
                  <a:pt x="5561" y="10182"/>
                </a:cubicBezTo>
                <a:cubicBezTo>
                  <a:pt x="6870" y="10182"/>
                  <a:pt x="8109" y="9622"/>
                  <a:pt x="8990" y="8658"/>
                </a:cubicBezTo>
                <a:lnTo>
                  <a:pt x="9311" y="8944"/>
                </a:lnTo>
                <a:cubicBezTo>
                  <a:pt x="9406" y="9015"/>
                  <a:pt x="9525" y="9063"/>
                  <a:pt x="9644" y="9063"/>
                </a:cubicBezTo>
                <a:lnTo>
                  <a:pt x="9704" y="9063"/>
                </a:lnTo>
                <a:cubicBezTo>
                  <a:pt x="9835" y="9051"/>
                  <a:pt x="9966" y="8967"/>
                  <a:pt x="10037" y="8872"/>
                </a:cubicBezTo>
                <a:cubicBezTo>
                  <a:pt x="10752" y="7896"/>
                  <a:pt x="11133" y="6765"/>
                  <a:pt x="11133" y="5562"/>
                </a:cubicBezTo>
                <a:cubicBezTo>
                  <a:pt x="11109" y="2610"/>
                  <a:pt x="8811" y="169"/>
                  <a:pt x="5870" y="2"/>
                </a:cubicBezTo>
                <a:cubicBezTo>
                  <a:pt x="5859" y="1"/>
                  <a:pt x="5848" y="1"/>
                  <a:pt x="58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0" name="Google Shape;430;p23"/>
          <p:cNvGrpSpPr/>
          <p:nvPr/>
        </p:nvGrpSpPr>
        <p:grpSpPr>
          <a:xfrm>
            <a:off x="4325798" y="2121709"/>
            <a:ext cx="492401" cy="440590"/>
            <a:chOff x="4670239" y="1541599"/>
            <a:chExt cx="359679" cy="321833"/>
          </a:xfrm>
        </p:grpSpPr>
        <p:sp>
          <p:nvSpPr>
            <p:cNvPr id="431" name="Google Shape;431;p23"/>
            <p:cNvSpPr/>
            <p:nvPr/>
          </p:nvSpPr>
          <p:spPr>
            <a:xfrm>
              <a:off x="4818790" y="1606787"/>
              <a:ext cx="28838" cy="49687"/>
            </a:xfrm>
            <a:custGeom>
              <a:rect b="b" l="l" r="r" t="t"/>
              <a:pathLst>
                <a:path extrusionOk="0" h="1561" w="906">
                  <a:moveTo>
                    <a:pt x="429" y="298"/>
                  </a:moveTo>
                  <a:lnTo>
                    <a:pt x="429" y="584"/>
                  </a:lnTo>
                  <a:cubicBezTo>
                    <a:pt x="310" y="537"/>
                    <a:pt x="287" y="489"/>
                    <a:pt x="287" y="429"/>
                  </a:cubicBezTo>
                  <a:cubicBezTo>
                    <a:pt x="287" y="346"/>
                    <a:pt x="358" y="310"/>
                    <a:pt x="429" y="298"/>
                  </a:cubicBezTo>
                  <a:close/>
                  <a:moveTo>
                    <a:pt x="537" y="882"/>
                  </a:moveTo>
                  <a:cubicBezTo>
                    <a:pt x="656" y="929"/>
                    <a:pt x="680" y="989"/>
                    <a:pt x="680" y="1060"/>
                  </a:cubicBezTo>
                  <a:cubicBezTo>
                    <a:pt x="680" y="1132"/>
                    <a:pt x="620" y="1191"/>
                    <a:pt x="537" y="1203"/>
                  </a:cubicBezTo>
                  <a:lnTo>
                    <a:pt x="537" y="882"/>
                  </a:lnTo>
                  <a:close/>
                  <a:moveTo>
                    <a:pt x="477" y="1"/>
                  </a:moveTo>
                  <a:cubicBezTo>
                    <a:pt x="441" y="1"/>
                    <a:pt x="418" y="13"/>
                    <a:pt x="418" y="48"/>
                  </a:cubicBezTo>
                  <a:lnTo>
                    <a:pt x="418" y="108"/>
                  </a:lnTo>
                  <a:cubicBezTo>
                    <a:pt x="191" y="132"/>
                    <a:pt x="48" y="251"/>
                    <a:pt x="48" y="477"/>
                  </a:cubicBezTo>
                  <a:cubicBezTo>
                    <a:pt x="48" y="715"/>
                    <a:pt x="227" y="787"/>
                    <a:pt x="418" y="870"/>
                  </a:cubicBezTo>
                  <a:lnTo>
                    <a:pt x="418" y="1239"/>
                  </a:lnTo>
                  <a:cubicBezTo>
                    <a:pt x="310" y="1215"/>
                    <a:pt x="263" y="1191"/>
                    <a:pt x="179" y="1120"/>
                  </a:cubicBezTo>
                  <a:cubicBezTo>
                    <a:pt x="159" y="1104"/>
                    <a:pt x="138" y="1096"/>
                    <a:pt x="118" y="1096"/>
                  </a:cubicBezTo>
                  <a:cubicBezTo>
                    <a:pt x="93" y="1096"/>
                    <a:pt x="69" y="1110"/>
                    <a:pt x="48" y="1144"/>
                  </a:cubicBezTo>
                  <a:cubicBezTo>
                    <a:pt x="1" y="1203"/>
                    <a:pt x="1" y="1263"/>
                    <a:pt x="48" y="1310"/>
                  </a:cubicBezTo>
                  <a:cubicBezTo>
                    <a:pt x="120" y="1418"/>
                    <a:pt x="287" y="1465"/>
                    <a:pt x="418" y="1465"/>
                  </a:cubicBezTo>
                  <a:lnTo>
                    <a:pt x="418" y="1513"/>
                  </a:lnTo>
                  <a:cubicBezTo>
                    <a:pt x="418" y="1549"/>
                    <a:pt x="441" y="1560"/>
                    <a:pt x="477" y="1560"/>
                  </a:cubicBezTo>
                  <a:cubicBezTo>
                    <a:pt x="501" y="1560"/>
                    <a:pt x="537" y="1549"/>
                    <a:pt x="537" y="1513"/>
                  </a:cubicBezTo>
                  <a:lnTo>
                    <a:pt x="537" y="1429"/>
                  </a:lnTo>
                  <a:cubicBezTo>
                    <a:pt x="727" y="1406"/>
                    <a:pt x="894" y="1263"/>
                    <a:pt x="894" y="1025"/>
                  </a:cubicBezTo>
                  <a:cubicBezTo>
                    <a:pt x="906" y="787"/>
                    <a:pt x="763" y="703"/>
                    <a:pt x="549" y="632"/>
                  </a:cubicBezTo>
                  <a:lnTo>
                    <a:pt x="549" y="286"/>
                  </a:lnTo>
                  <a:cubicBezTo>
                    <a:pt x="596" y="286"/>
                    <a:pt x="644" y="298"/>
                    <a:pt x="680" y="334"/>
                  </a:cubicBezTo>
                  <a:cubicBezTo>
                    <a:pt x="707" y="341"/>
                    <a:pt x="738" y="363"/>
                    <a:pt x="771" y="363"/>
                  </a:cubicBezTo>
                  <a:cubicBezTo>
                    <a:pt x="795" y="363"/>
                    <a:pt x="821" y="351"/>
                    <a:pt x="846" y="310"/>
                  </a:cubicBezTo>
                  <a:cubicBezTo>
                    <a:pt x="882" y="275"/>
                    <a:pt x="894" y="215"/>
                    <a:pt x="834" y="167"/>
                  </a:cubicBezTo>
                  <a:cubicBezTo>
                    <a:pt x="763" y="108"/>
                    <a:pt x="644" y="96"/>
                    <a:pt x="537" y="96"/>
                  </a:cubicBezTo>
                  <a:lnTo>
                    <a:pt x="537" y="48"/>
                  </a:lnTo>
                  <a:cubicBezTo>
                    <a:pt x="537" y="13"/>
                    <a:pt x="501" y="1"/>
                    <a:pt x="47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3"/>
            <p:cNvSpPr/>
            <p:nvPr/>
          </p:nvSpPr>
          <p:spPr>
            <a:xfrm>
              <a:off x="4875256" y="1557896"/>
              <a:ext cx="82281" cy="82663"/>
            </a:xfrm>
            <a:custGeom>
              <a:rect b="b" l="l" r="r" t="t"/>
              <a:pathLst>
                <a:path extrusionOk="0" h="2597" w="2585">
                  <a:moveTo>
                    <a:pt x="1287" y="310"/>
                  </a:moveTo>
                  <a:cubicBezTo>
                    <a:pt x="1823" y="310"/>
                    <a:pt x="2275" y="751"/>
                    <a:pt x="2275" y="1299"/>
                  </a:cubicBezTo>
                  <a:cubicBezTo>
                    <a:pt x="2263" y="1834"/>
                    <a:pt x="1823" y="2275"/>
                    <a:pt x="1287" y="2275"/>
                  </a:cubicBezTo>
                  <a:cubicBezTo>
                    <a:pt x="751" y="2275"/>
                    <a:pt x="310" y="1846"/>
                    <a:pt x="310" y="1299"/>
                  </a:cubicBezTo>
                  <a:cubicBezTo>
                    <a:pt x="310" y="763"/>
                    <a:pt x="739" y="310"/>
                    <a:pt x="1287" y="310"/>
                  </a:cubicBezTo>
                  <a:close/>
                  <a:moveTo>
                    <a:pt x="1287" y="1"/>
                  </a:moveTo>
                  <a:cubicBezTo>
                    <a:pt x="572" y="1"/>
                    <a:pt x="1" y="584"/>
                    <a:pt x="1" y="1299"/>
                  </a:cubicBezTo>
                  <a:cubicBezTo>
                    <a:pt x="1" y="2013"/>
                    <a:pt x="572" y="2596"/>
                    <a:pt x="1287" y="2596"/>
                  </a:cubicBezTo>
                  <a:cubicBezTo>
                    <a:pt x="2001" y="2596"/>
                    <a:pt x="2585" y="2013"/>
                    <a:pt x="2585" y="1299"/>
                  </a:cubicBezTo>
                  <a:cubicBezTo>
                    <a:pt x="2585" y="584"/>
                    <a:pt x="2001" y="1"/>
                    <a:pt x="12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3"/>
            <p:cNvSpPr/>
            <p:nvPr/>
          </p:nvSpPr>
          <p:spPr>
            <a:xfrm>
              <a:off x="4775215" y="1541599"/>
              <a:ext cx="199001" cy="147850"/>
            </a:xfrm>
            <a:custGeom>
              <a:rect b="b" l="l" r="r" t="t"/>
              <a:pathLst>
                <a:path extrusionOk="0" h="4645" w="6252">
                  <a:moveTo>
                    <a:pt x="1834" y="1811"/>
                  </a:moveTo>
                  <a:cubicBezTo>
                    <a:pt x="2168" y="1811"/>
                    <a:pt x="2465" y="1989"/>
                    <a:pt x="2644" y="2239"/>
                  </a:cubicBezTo>
                  <a:cubicBezTo>
                    <a:pt x="2680" y="2394"/>
                    <a:pt x="2739" y="2525"/>
                    <a:pt x="2799" y="2656"/>
                  </a:cubicBezTo>
                  <a:cubicBezTo>
                    <a:pt x="2799" y="2704"/>
                    <a:pt x="2811" y="2751"/>
                    <a:pt x="2811" y="2787"/>
                  </a:cubicBezTo>
                  <a:cubicBezTo>
                    <a:pt x="2811" y="3335"/>
                    <a:pt x="2382" y="3775"/>
                    <a:pt x="1834" y="3775"/>
                  </a:cubicBezTo>
                  <a:cubicBezTo>
                    <a:pt x="1298" y="3775"/>
                    <a:pt x="846" y="3347"/>
                    <a:pt x="846" y="2787"/>
                  </a:cubicBezTo>
                  <a:cubicBezTo>
                    <a:pt x="846" y="2251"/>
                    <a:pt x="1275" y="1811"/>
                    <a:pt x="1834" y="1811"/>
                  </a:cubicBezTo>
                  <a:close/>
                  <a:moveTo>
                    <a:pt x="1834" y="1263"/>
                  </a:moveTo>
                  <a:cubicBezTo>
                    <a:pt x="2108" y="1263"/>
                    <a:pt x="2382" y="1334"/>
                    <a:pt x="2620" y="1489"/>
                  </a:cubicBezTo>
                  <a:cubicBezTo>
                    <a:pt x="2608" y="1561"/>
                    <a:pt x="2608" y="1644"/>
                    <a:pt x="2584" y="1727"/>
                  </a:cubicBezTo>
                  <a:cubicBezTo>
                    <a:pt x="2382" y="1572"/>
                    <a:pt x="2108" y="1465"/>
                    <a:pt x="1822" y="1465"/>
                  </a:cubicBezTo>
                  <a:cubicBezTo>
                    <a:pt x="1120" y="1465"/>
                    <a:pt x="536" y="2049"/>
                    <a:pt x="536" y="2763"/>
                  </a:cubicBezTo>
                  <a:cubicBezTo>
                    <a:pt x="536" y="3477"/>
                    <a:pt x="1108" y="4061"/>
                    <a:pt x="1822" y="4061"/>
                  </a:cubicBezTo>
                  <a:cubicBezTo>
                    <a:pt x="2453" y="4061"/>
                    <a:pt x="2953" y="3632"/>
                    <a:pt x="3096" y="3049"/>
                  </a:cubicBezTo>
                  <a:cubicBezTo>
                    <a:pt x="3156" y="3108"/>
                    <a:pt x="3215" y="3156"/>
                    <a:pt x="3275" y="3216"/>
                  </a:cubicBezTo>
                  <a:cubicBezTo>
                    <a:pt x="3084" y="3870"/>
                    <a:pt x="2501" y="4299"/>
                    <a:pt x="1834" y="4299"/>
                  </a:cubicBezTo>
                  <a:cubicBezTo>
                    <a:pt x="1001" y="4299"/>
                    <a:pt x="310" y="3608"/>
                    <a:pt x="310" y="2775"/>
                  </a:cubicBezTo>
                  <a:cubicBezTo>
                    <a:pt x="310" y="1942"/>
                    <a:pt x="1001" y="1263"/>
                    <a:pt x="1834" y="1263"/>
                  </a:cubicBezTo>
                  <a:close/>
                  <a:moveTo>
                    <a:pt x="4430" y="1"/>
                  </a:moveTo>
                  <a:cubicBezTo>
                    <a:pt x="3644" y="1"/>
                    <a:pt x="2977" y="501"/>
                    <a:pt x="2703" y="1203"/>
                  </a:cubicBezTo>
                  <a:cubicBezTo>
                    <a:pt x="2441" y="1049"/>
                    <a:pt x="2144" y="977"/>
                    <a:pt x="1834" y="977"/>
                  </a:cubicBezTo>
                  <a:cubicBezTo>
                    <a:pt x="822" y="977"/>
                    <a:pt x="1" y="1799"/>
                    <a:pt x="1" y="2811"/>
                  </a:cubicBezTo>
                  <a:cubicBezTo>
                    <a:pt x="1" y="3823"/>
                    <a:pt x="822" y="4644"/>
                    <a:pt x="1834" y="4644"/>
                  </a:cubicBezTo>
                  <a:cubicBezTo>
                    <a:pt x="2608" y="4644"/>
                    <a:pt x="3287" y="4168"/>
                    <a:pt x="3561" y="3430"/>
                  </a:cubicBezTo>
                  <a:cubicBezTo>
                    <a:pt x="3811" y="3573"/>
                    <a:pt x="4108" y="3656"/>
                    <a:pt x="4430" y="3656"/>
                  </a:cubicBezTo>
                  <a:cubicBezTo>
                    <a:pt x="4846" y="3656"/>
                    <a:pt x="5251" y="3513"/>
                    <a:pt x="5585" y="3251"/>
                  </a:cubicBezTo>
                  <a:cubicBezTo>
                    <a:pt x="5894" y="3001"/>
                    <a:pt x="6132" y="2632"/>
                    <a:pt x="6216" y="2239"/>
                  </a:cubicBezTo>
                  <a:cubicBezTo>
                    <a:pt x="6228" y="2144"/>
                    <a:pt x="6192" y="2049"/>
                    <a:pt x="6097" y="2037"/>
                  </a:cubicBezTo>
                  <a:cubicBezTo>
                    <a:pt x="6086" y="2035"/>
                    <a:pt x="6076" y="2035"/>
                    <a:pt x="6065" y="2035"/>
                  </a:cubicBezTo>
                  <a:cubicBezTo>
                    <a:pt x="5991" y="2035"/>
                    <a:pt x="5917" y="2072"/>
                    <a:pt x="5906" y="2156"/>
                  </a:cubicBezTo>
                  <a:cubicBezTo>
                    <a:pt x="5739" y="2835"/>
                    <a:pt x="5144" y="3335"/>
                    <a:pt x="4430" y="3335"/>
                  </a:cubicBezTo>
                  <a:cubicBezTo>
                    <a:pt x="3882" y="3335"/>
                    <a:pt x="3394" y="3037"/>
                    <a:pt x="3120" y="2561"/>
                  </a:cubicBezTo>
                  <a:cubicBezTo>
                    <a:pt x="3096" y="2406"/>
                    <a:pt x="3037" y="2263"/>
                    <a:pt x="2965" y="2120"/>
                  </a:cubicBezTo>
                  <a:cubicBezTo>
                    <a:pt x="2763" y="1191"/>
                    <a:pt x="3477" y="310"/>
                    <a:pt x="4430" y="310"/>
                  </a:cubicBezTo>
                  <a:cubicBezTo>
                    <a:pt x="5144" y="310"/>
                    <a:pt x="5739" y="787"/>
                    <a:pt x="5906" y="1489"/>
                  </a:cubicBezTo>
                  <a:cubicBezTo>
                    <a:pt x="5916" y="1560"/>
                    <a:pt x="5986" y="1613"/>
                    <a:pt x="6058" y="1613"/>
                  </a:cubicBezTo>
                  <a:cubicBezTo>
                    <a:pt x="6071" y="1613"/>
                    <a:pt x="6084" y="1612"/>
                    <a:pt x="6097" y="1608"/>
                  </a:cubicBezTo>
                  <a:cubicBezTo>
                    <a:pt x="6192" y="1584"/>
                    <a:pt x="6251" y="1501"/>
                    <a:pt x="6216" y="1406"/>
                  </a:cubicBezTo>
                  <a:cubicBezTo>
                    <a:pt x="6132" y="1013"/>
                    <a:pt x="5906" y="656"/>
                    <a:pt x="5585" y="394"/>
                  </a:cubicBezTo>
                  <a:cubicBezTo>
                    <a:pt x="5251" y="132"/>
                    <a:pt x="4846" y="1"/>
                    <a:pt x="44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3"/>
            <p:cNvSpPr/>
            <p:nvPr/>
          </p:nvSpPr>
          <p:spPr>
            <a:xfrm>
              <a:off x="4901803" y="1574957"/>
              <a:ext cx="28838" cy="50069"/>
            </a:xfrm>
            <a:custGeom>
              <a:rect b="b" l="l" r="r" t="t"/>
              <a:pathLst>
                <a:path extrusionOk="0" h="1573" w="906">
                  <a:moveTo>
                    <a:pt x="429" y="322"/>
                  </a:moveTo>
                  <a:lnTo>
                    <a:pt x="429" y="596"/>
                  </a:lnTo>
                  <a:cubicBezTo>
                    <a:pt x="310" y="548"/>
                    <a:pt x="274" y="513"/>
                    <a:pt x="274" y="453"/>
                  </a:cubicBezTo>
                  <a:cubicBezTo>
                    <a:pt x="274" y="358"/>
                    <a:pt x="358" y="334"/>
                    <a:pt x="429" y="322"/>
                  </a:cubicBezTo>
                  <a:close/>
                  <a:moveTo>
                    <a:pt x="512" y="894"/>
                  </a:moveTo>
                  <a:cubicBezTo>
                    <a:pt x="631" y="941"/>
                    <a:pt x="667" y="1001"/>
                    <a:pt x="667" y="1072"/>
                  </a:cubicBezTo>
                  <a:cubicBezTo>
                    <a:pt x="667" y="1167"/>
                    <a:pt x="608" y="1215"/>
                    <a:pt x="512" y="1227"/>
                  </a:cubicBezTo>
                  <a:lnTo>
                    <a:pt x="512" y="894"/>
                  </a:lnTo>
                  <a:close/>
                  <a:moveTo>
                    <a:pt x="453" y="1"/>
                  </a:moveTo>
                  <a:cubicBezTo>
                    <a:pt x="429" y="1"/>
                    <a:pt x="393" y="24"/>
                    <a:pt x="393" y="48"/>
                  </a:cubicBezTo>
                  <a:lnTo>
                    <a:pt x="393" y="108"/>
                  </a:lnTo>
                  <a:cubicBezTo>
                    <a:pt x="167" y="132"/>
                    <a:pt x="24" y="251"/>
                    <a:pt x="24" y="477"/>
                  </a:cubicBezTo>
                  <a:cubicBezTo>
                    <a:pt x="24" y="715"/>
                    <a:pt x="203" y="798"/>
                    <a:pt x="393" y="870"/>
                  </a:cubicBezTo>
                  <a:lnTo>
                    <a:pt x="393" y="1239"/>
                  </a:lnTo>
                  <a:cubicBezTo>
                    <a:pt x="286" y="1227"/>
                    <a:pt x="250" y="1179"/>
                    <a:pt x="155" y="1120"/>
                  </a:cubicBezTo>
                  <a:cubicBezTo>
                    <a:pt x="138" y="1108"/>
                    <a:pt x="122" y="1102"/>
                    <a:pt x="106" y="1102"/>
                  </a:cubicBezTo>
                  <a:cubicBezTo>
                    <a:pt x="46" y="1102"/>
                    <a:pt x="0" y="1182"/>
                    <a:pt x="0" y="1239"/>
                  </a:cubicBezTo>
                  <a:cubicBezTo>
                    <a:pt x="0" y="1275"/>
                    <a:pt x="12" y="1298"/>
                    <a:pt x="24" y="1310"/>
                  </a:cubicBezTo>
                  <a:cubicBezTo>
                    <a:pt x="96" y="1417"/>
                    <a:pt x="262" y="1465"/>
                    <a:pt x="393" y="1465"/>
                  </a:cubicBezTo>
                  <a:lnTo>
                    <a:pt x="393" y="1525"/>
                  </a:lnTo>
                  <a:cubicBezTo>
                    <a:pt x="393" y="1548"/>
                    <a:pt x="429" y="1572"/>
                    <a:pt x="453" y="1572"/>
                  </a:cubicBezTo>
                  <a:cubicBezTo>
                    <a:pt x="488" y="1572"/>
                    <a:pt x="512" y="1548"/>
                    <a:pt x="512" y="1525"/>
                  </a:cubicBezTo>
                  <a:lnTo>
                    <a:pt x="512" y="1465"/>
                  </a:lnTo>
                  <a:cubicBezTo>
                    <a:pt x="715" y="1429"/>
                    <a:pt x="869" y="1298"/>
                    <a:pt x="869" y="1060"/>
                  </a:cubicBezTo>
                  <a:cubicBezTo>
                    <a:pt x="905" y="810"/>
                    <a:pt x="739" y="715"/>
                    <a:pt x="536" y="644"/>
                  </a:cubicBezTo>
                  <a:lnTo>
                    <a:pt x="536" y="298"/>
                  </a:lnTo>
                  <a:cubicBezTo>
                    <a:pt x="608" y="298"/>
                    <a:pt x="631" y="322"/>
                    <a:pt x="715" y="358"/>
                  </a:cubicBezTo>
                  <a:cubicBezTo>
                    <a:pt x="728" y="367"/>
                    <a:pt x="742" y="372"/>
                    <a:pt x="758" y="372"/>
                  </a:cubicBezTo>
                  <a:cubicBezTo>
                    <a:pt x="784" y="372"/>
                    <a:pt x="811" y="355"/>
                    <a:pt x="834" y="310"/>
                  </a:cubicBezTo>
                  <a:cubicBezTo>
                    <a:pt x="858" y="274"/>
                    <a:pt x="869" y="215"/>
                    <a:pt x="810" y="167"/>
                  </a:cubicBezTo>
                  <a:cubicBezTo>
                    <a:pt x="739" y="108"/>
                    <a:pt x="619" y="96"/>
                    <a:pt x="512" y="96"/>
                  </a:cubicBezTo>
                  <a:lnTo>
                    <a:pt x="512" y="48"/>
                  </a:lnTo>
                  <a:cubicBezTo>
                    <a:pt x="512" y="24"/>
                    <a:pt x="488" y="1"/>
                    <a:pt x="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3"/>
            <p:cNvSpPr/>
            <p:nvPr/>
          </p:nvSpPr>
          <p:spPr>
            <a:xfrm>
              <a:off x="4670239" y="1657269"/>
              <a:ext cx="359679" cy="206163"/>
            </a:xfrm>
            <a:custGeom>
              <a:rect b="b" l="l" r="r" t="t"/>
              <a:pathLst>
                <a:path extrusionOk="0" h="6477" w="11300">
                  <a:moveTo>
                    <a:pt x="3590" y="1935"/>
                  </a:moveTo>
                  <a:cubicBezTo>
                    <a:pt x="3607" y="1935"/>
                    <a:pt x="3623" y="1948"/>
                    <a:pt x="3632" y="1975"/>
                  </a:cubicBezTo>
                  <a:cubicBezTo>
                    <a:pt x="3715" y="2129"/>
                    <a:pt x="4727" y="4832"/>
                    <a:pt x="4751" y="4939"/>
                  </a:cubicBezTo>
                  <a:cubicBezTo>
                    <a:pt x="4775" y="4951"/>
                    <a:pt x="4751" y="4975"/>
                    <a:pt x="4727" y="4987"/>
                  </a:cubicBezTo>
                  <a:lnTo>
                    <a:pt x="4013" y="5261"/>
                  </a:lnTo>
                  <a:cubicBezTo>
                    <a:pt x="3965" y="5130"/>
                    <a:pt x="2941" y="2403"/>
                    <a:pt x="2870" y="2213"/>
                  </a:cubicBezTo>
                  <a:lnTo>
                    <a:pt x="3572" y="1939"/>
                  </a:lnTo>
                  <a:cubicBezTo>
                    <a:pt x="3578" y="1936"/>
                    <a:pt x="3584" y="1935"/>
                    <a:pt x="3590" y="1935"/>
                  </a:cubicBezTo>
                  <a:close/>
                  <a:moveTo>
                    <a:pt x="2584" y="2308"/>
                  </a:moveTo>
                  <a:lnTo>
                    <a:pt x="3727" y="5368"/>
                  </a:lnTo>
                  <a:cubicBezTo>
                    <a:pt x="3180" y="5570"/>
                    <a:pt x="1810" y="6082"/>
                    <a:pt x="1584" y="6166"/>
                  </a:cubicBezTo>
                  <a:cubicBezTo>
                    <a:pt x="1577" y="6172"/>
                    <a:pt x="1569" y="6175"/>
                    <a:pt x="1560" y="6175"/>
                  </a:cubicBezTo>
                  <a:cubicBezTo>
                    <a:pt x="1537" y="6175"/>
                    <a:pt x="1509" y="6156"/>
                    <a:pt x="1501" y="6130"/>
                  </a:cubicBezTo>
                  <a:lnTo>
                    <a:pt x="394" y="3201"/>
                  </a:lnTo>
                  <a:cubicBezTo>
                    <a:pt x="382" y="3177"/>
                    <a:pt x="394" y="3130"/>
                    <a:pt x="441" y="3118"/>
                  </a:cubicBezTo>
                  <a:cubicBezTo>
                    <a:pt x="1144" y="2844"/>
                    <a:pt x="2096" y="2487"/>
                    <a:pt x="2584" y="2308"/>
                  </a:cubicBezTo>
                  <a:close/>
                  <a:moveTo>
                    <a:pt x="10358" y="1"/>
                  </a:moveTo>
                  <a:cubicBezTo>
                    <a:pt x="10108" y="1"/>
                    <a:pt x="9869" y="131"/>
                    <a:pt x="9692" y="308"/>
                  </a:cubicBezTo>
                  <a:lnTo>
                    <a:pt x="7966" y="1737"/>
                  </a:lnTo>
                  <a:cubicBezTo>
                    <a:pt x="7883" y="1522"/>
                    <a:pt x="7668" y="1308"/>
                    <a:pt x="7263" y="1308"/>
                  </a:cubicBezTo>
                  <a:cubicBezTo>
                    <a:pt x="6756" y="1308"/>
                    <a:pt x="6387" y="1304"/>
                    <a:pt x="6108" y="1304"/>
                  </a:cubicBezTo>
                  <a:cubicBezTo>
                    <a:pt x="5503" y="1304"/>
                    <a:pt x="5318" y="1321"/>
                    <a:pt x="5049" y="1427"/>
                  </a:cubicBezTo>
                  <a:lnTo>
                    <a:pt x="3953" y="1868"/>
                  </a:lnTo>
                  <a:lnTo>
                    <a:pt x="3930" y="1820"/>
                  </a:lnTo>
                  <a:cubicBezTo>
                    <a:pt x="3875" y="1675"/>
                    <a:pt x="3745" y="1592"/>
                    <a:pt x="3597" y="1592"/>
                  </a:cubicBezTo>
                  <a:cubicBezTo>
                    <a:pt x="3550" y="1592"/>
                    <a:pt x="3502" y="1600"/>
                    <a:pt x="3453" y="1618"/>
                  </a:cubicBezTo>
                  <a:lnTo>
                    <a:pt x="2620" y="1927"/>
                  </a:lnTo>
                  <a:cubicBezTo>
                    <a:pt x="2251" y="2058"/>
                    <a:pt x="1108" y="2510"/>
                    <a:pt x="298" y="2808"/>
                  </a:cubicBezTo>
                  <a:cubicBezTo>
                    <a:pt x="96" y="2880"/>
                    <a:pt x="1" y="3106"/>
                    <a:pt x="84" y="3308"/>
                  </a:cubicBezTo>
                  <a:lnTo>
                    <a:pt x="1179" y="6225"/>
                  </a:lnTo>
                  <a:cubicBezTo>
                    <a:pt x="1234" y="6389"/>
                    <a:pt x="1379" y="6476"/>
                    <a:pt x="1540" y="6476"/>
                  </a:cubicBezTo>
                  <a:cubicBezTo>
                    <a:pt x="1590" y="6476"/>
                    <a:pt x="1641" y="6468"/>
                    <a:pt x="1691" y="6451"/>
                  </a:cubicBezTo>
                  <a:cubicBezTo>
                    <a:pt x="1941" y="6368"/>
                    <a:pt x="3608" y="5725"/>
                    <a:pt x="3977" y="5594"/>
                  </a:cubicBezTo>
                  <a:lnTo>
                    <a:pt x="4858" y="5261"/>
                  </a:lnTo>
                  <a:cubicBezTo>
                    <a:pt x="5049" y="5189"/>
                    <a:pt x="5144" y="4975"/>
                    <a:pt x="5061" y="4785"/>
                  </a:cubicBezTo>
                  <a:lnTo>
                    <a:pt x="5049" y="4737"/>
                  </a:lnTo>
                  <a:cubicBezTo>
                    <a:pt x="5620" y="4499"/>
                    <a:pt x="5632" y="4475"/>
                    <a:pt x="6228" y="4475"/>
                  </a:cubicBezTo>
                  <a:cubicBezTo>
                    <a:pt x="6311" y="4475"/>
                    <a:pt x="6394" y="4404"/>
                    <a:pt x="6394" y="4308"/>
                  </a:cubicBezTo>
                  <a:cubicBezTo>
                    <a:pt x="6394" y="4225"/>
                    <a:pt x="6311" y="4142"/>
                    <a:pt x="6228" y="4142"/>
                  </a:cubicBezTo>
                  <a:cubicBezTo>
                    <a:pt x="5585" y="4142"/>
                    <a:pt x="5525" y="4189"/>
                    <a:pt x="4930" y="4439"/>
                  </a:cubicBezTo>
                  <a:lnTo>
                    <a:pt x="4073" y="2153"/>
                  </a:lnTo>
                  <a:lnTo>
                    <a:pt x="5168" y="1689"/>
                  </a:lnTo>
                  <a:cubicBezTo>
                    <a:pt x="5361" y="1615"/>
                    <a:pt x="5513" y="1601"/>
                    <a:pt x="5986" y="1601"/>
                  </a:cubicBezTo>
                  <a:cubicBezTo>
                    <a:pt x="6270" y="1601"/>
                    <a:pt x="6670" y="1606"/>
                    <a:pt x="7263" y="1606"/>
                  </a:cubicBezTo>
                  <a:cubicBezTo>
                    <a:pt x="7442" y="1606"/>
                    <a:pt x="7561" y="1665"/>
                    <a:pt x="7644" y="1784"/>
                  </a:cubicBezTo>
                  <a:cubicBezTo>
                    <a:pt x="7704" y="1868"/>
                    <a:pt x="7704" y="1963"/>
                    <a:pt x="7716" y="1987"/>
                  </a:cubicBezTo>
                  <a:cubicBezTo>
                    <a:pt x="7716" y="2046"/>
                    <a:pt x="7668" y="2344"/>
                    <a:pt x="7382" y="2391"/>
                  </a:cubicBezTo>
                  <a:cubicBezTo>
                    <a:pt x="6942" y="2463"/>
                    <a:pt x="5989" y="2594"/>
                    <a:pt x="5978" y="2594"/>
                  </a:cubicBezTo>
                  <a:cubicBezTo>
                    <a:pt x="5882" y="2606"/>
                    <a:pt x="5823" y="2689"/>
                    <a:pt x="5835" y="2772"/>
                  </a:cubicBezTo>
                  <a:cubicBezTo>
                    <a:pt x="5858" y="2844"/>
                    <a:pt x="5918" y="2903"/>
                    <a:pt x="6001" y="2903"/>
                  </a:cubicBezTo>
                  <a:lnTo>
                    <a:pt x="6037" y="2903"/>
                  </a:lnTo>
                  <a:cubicBezTo>
                    <a:pt x="6049" y="2903"/>
                    <a:pt x="7001" y="2772"/>
                    <a:pt x="7442" y="2701"/>
                  </a:cubicBezTo>
                  <a:cubicBezTo>
                    <a:pt x="7859" y="2630"/>
                    <a:pt x="8014" y="2284"/>
                    <a:pt x="8037" y="2046"/>
                  </a:cubicBezTo>
                  <a:lnTo>
                    <a:pt x="9919" y="498"/>
                  </a:lnTo>
                  <a:cubicBezTo>
                    <a:pt x="10039" y="385"/>
                    <a:pt x="10193" y="287"/>
                    <a:pt x="10356" y="287"/>
                  </a:cubicBezTo>
                  <a:cubicBezTo>
                    <a:pt x="10451" y="287"/>
                    <a:pt x="10549" y="320"/>
                    <a:pt x="10645" y="403"/>
                  </a:cubicBezTo>
                  <a:cubicBezTo>
                    <a:pt x="10942" y="701"/>
                    <a:pt x="10681" y="1058"/>
                    <a:pt x="10597" y="1141"/>
                  </a:cubicBezTo>
                  <a:cubicBezTo>
                    <a:pt x="10526" y="1213"/>
                    <a:pt x="8240" y="3677"/>
                    <a:pt x="8240" y="3677"/>
                  </a:cubicBezTo>
                  <a:cubicBezTo>
                    <a:pt x="7906" y="4070"/>
                    <a:pt x="7466" y="4130"/>
                    <a:pt x="7263" y="4130"/>
                  </a:cubicBezTo>
                  <a:lnTo>
                    <a:pt x="6966" y="4130"/>
                  </a:lnTo>
                  <a:cubicBezTo>
                    <a:pt x="6882" y="4130"/>
                    <a:pt x="6811" y="4201"/>
                    <a:pt x="6811" y="4296"/>
                  </a:cubicBezTo>
                  <a:cubicBezTo>
                    <a:pt x="6811" y="4380"/>
                    <a:pt x="6882" y="4463"/>
                    <a:pt x="6966" y="4463"/>
                  </a:cubicBezTo>
                  <a:lnTo>
                    <a:pt x="7287" y="4463"/>
                  </a:lnTo>
                  <a:cubicBezTo>
                    <a:pt x="7502" y="4439"/>
                    <a:pt x="8061" y="4368"/>
                    <a:pt x="8478" y="3892"/>
                  </a:cubicBezTo>
                  <a:lnTo>
                    <a:pt x="10835" y="1344"/>
                  </a:lnTo>
                  <a:cubicBezTo>
                    <a:pt x="11062" y="1153"/>
                    <a:pt x="11300" y="629"/>
                    <a:pt x="10871" y="213"/>
                  </a:cubicBezTo>
                  <a:cubicBezTo>
                    <a:pt x="10706" y="62"/>
                    <a:pt x="10530" y="1"/>
                    <a:pt x="103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ech Business Conference Infographics by Slidesgo">
  <a:themeElements>
    <a:clrScheme name="Simple Light">
      <a:dk1>
        <a:srgbClr val="2E2E2E"/>
      </a:dk1>
      <a:lt1>
        <a:srgbClr val="F59AFF"/>
      </a:lt1>
      <a:dk2>
        <a:srgbClr val="BA67EF"/>
      </a:dk2>
      <a:lt2>
        <a:srgbClr val="386DFD"/>
      </a:lt2>
      <a:accent1>
        <a:srgbClr val="02F6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