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49"/>
    <a:srgbClr val="33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4"/>
    <p:restoredTop sz="94743"/>
  </p:normalViewPr>
  <p:slideViewPr>
    <p:cSldViewPr snapToGrid="0">
      <p:cViewPr varScale="1">
        <p:scale>
          <a:sx n="82" d="100"/>
          <a:sy n="82" d="100"/>
        </p:scale>
        <p:origin x="168" y="4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057-04BC-ED58-F237-906BDC65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EDB06-D682-4CD9-86F5-DC2CEC2B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3A9C-1473-8B39-47BA-420673B6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D7C5-F5EC-9228-6793-75664067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7725-8FB4-075D-2EAA-E2AD906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4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2F59-673D-1F5B-CE82-ED62F7C1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F526E-ECFB-5310-D6CE-28E7D16E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F9FD-CC8A-A20A-0BEB-17499194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CDF4-DDC9-57D5-91BF-CB23A095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7FF7-8FBB-F215-0500-8E2E2960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81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6FEC3-FAA1-86A5-F45E-795215879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816E9-067F-60E3-09C3-D83DA658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ED1D-4BC3-8360-0C32-3EB5DDB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3D95-B1D0-52A0-695D-0CD7CC60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B5EB-2340-E549-19EC-22470AD2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073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001-4EF9-B21F-5B81-A31005DA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75FF-8FF5-6A3B-B861-18146D44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E346-0641-8922-3128-E995878B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7B9E-9810-D73F-673F-3AE75E1E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2062-D749-50F0-B4DC-9B67307D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34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96B9-2E73-083B-CBCF-97CD3D87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2D37B-75F5-CA82-26C9-7F303E7C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6B79-C206-327F-0FB2-1C6F58D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7319-7FE7-A8F3-B6E3-CA2F26FC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CE25-6104-46A5-EC3D-19169C46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0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9B31-00DB-7DAF-F81F-F890190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6B31-C59B-E9D3-2AA8-B537AA7F6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82C33-1EEB-4D59-52F3-5177FB51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1383-49C6-4DCF-11ED-DCB27598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1513-0791-3E33-D5CB-CB2EAAFC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59D4-781A-CE3F-40C7-DCBB5AEA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26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F312-7D67-5AF6-3F97-434D48F2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EE63-0324-6859-B435-3D5DDB9D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A07D5-DCC6-D83E-C40B-30A5A7DF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D79C2-0C7D-9CDC-E5F1-49EF74D3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7CA0-D2BC-E688-0287-D8C58C8E9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EC4F3-2D99-9076-867E-C9575D90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BEA5F-ECAF-5250-A285-057CA174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7ECDB-121A-6811-66ED-ADAE916A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34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34CD-A658-E9CA-ADC4-4F6C378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A8377-3522-F2BE-AAA5-FD70CA6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81AD4-E4A4-6985-2845-74A6938F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AA83E-CD68-B18E-2711-E6272AA0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835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EF90-EE2F-B0B2-F0F7-8A48026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69688-EBAB-9826-3F7F-4DDCE37D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CF4A-E0DB-25FC-8070-88F3377E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9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AA50-E303-2ECE-C8E9-15663E5F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171-945C-C878-3E5D-B6906F4A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57BB6-D1C8-CCB6-DCF8-69A6983E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DC09-6C1E-29F9-9C79-C767918F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A4B8-E364-670A-7159-F7E74C65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72AE-1B39-03D9-317A-73231B9F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3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D939-1B8A-3FF4-7D7D-18DE6B9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D3013-3FA7-A314-D158-46B5F9B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7034-0EEE-CBF2-1BA3-EFA89A58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8201-4621-3C8C-224E-9C328BCE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A05B1-2BAA-DE21-4379-3E796621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98E3-4285-8830-6F5D-FE4BDE74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75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21EB-2298-9782-EE1C-BFF80C42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E755-0CAC-AD0C-AE40-0D51592B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E35E-025C-7B12-F5FA-4DF7D7035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5AD2B-B2C0-AE42-9116-C0DADC199A06}" type="datetimeFigureOut">
              <a:rPr lang="en-DE" smtClean="0"/>
              <a:t>09.10.24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8DAC-3BC2-114D-8064-09FA06744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299F-E103-28A2-389F-94A226A0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A1A24-7148-2E40-98F4-B31209EB4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00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046F61-B52D-E43B-BC3B-4AD04ACB88C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E0049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589F5-BDAF-2557-FCB6-70A73090ECC9}"/>
              </a:ext>
            </a:extLst>
          </p:cNvPr>
          <p:cNvSpPr/>
          <p:nvPr/>
        </p:nvSpPr>
        <p:spPr>
          <a:xfrm>
            <a:off x="1" y="0"/>
            <a:ext cx="6096000" cy="6857634"/>
          </a:xfrm>
          <a:prstGeom prst="rect">
            <a:avLst/>
          </a:prstGeom>
          <a:solidFill>
            <a:srgbClr val="335DE6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81FCD-47F4-4950-9D50-52C5276C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55"/>
          <a:stretch/>
        </p:blipFill>
        <p:spPr>
          <a:xfrm>
            <a:off x="10592348" y="733"/>
            <a:ext cx="1599652" cy="750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EECBA-E64E-29EA-E705-7258A404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"/>
            <a:ext cx="1599652" cy="751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121C6-7694-5F93-FA63-9A3BD370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58"/>
            <a:ext cx="9144000" cy="2479309"/>
          </a:xfrm>
          <a:solidFill>
            <a:schemeClr val="bg1"/>
          </a:solidFill>
        </p:spPr>
        <p:txBody>
          <a:bodyPr/>
          <a:lstStyle/>
          <a:p>
            <a:r>
              <a:rPr lang="en-DE" dirty="0"/>
              <a:t>Task-Management in einer Microservice-Umgebung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1CE4C-59D3-1F72-871F-C7FA9CC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110"/>
            <a:ext cx="9144000" cy="854632"/>
          </a:xfrm>
          <a:solidFill>
            <a:schemeClr val="bg1"/>
          </a:solidFill>
        </p:spPr>
        <p:txBody>
          <a:bodyPr/>
          <a:lstStyle/>
          <a:p>
            <a:r>
              <a:rPr lang="en-DE" dirty="0"/>
              <a:t>Peter Heinemann</a:t>
            </a:r>
          </a:p>
        </p:txBody>
      </p:sp>
    </p:spTree>
    <p:extLst>
      <p:ext uri="{BB962C8B-B14F-4D97-AF65-F5344CB8AC3E}">
        <p14:creationId xmlns:p14="http://schemas.microsoft.com/office/powerpoint/2010/main" val="351321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C766-695C-6718-3DEF-6CCF5D68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0FAF3A-1DC4-0FFB-3DBE-8308A2AF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0" y="420835"/>
            <a:ext cx="11485720" cy="601632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6EB97B-4ACF-074A-5B3E-66992F66AF5B}"/>
              </a:ext>
            </a:extLst>
          </p:cNvPr>
          <p:cNvSpPr/>
          <p:nvPr/>
        </p:nvSpPr>
        <p:spPr>
          <a:xfrm>
            <a:off x="7166918" y="733168"/>
            <a:ext cx="2463114" cy="6343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169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72AE-103A-B74F-196C-B3B1D1396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D40E0E-BAA3-1EBB-9A2D-B439A828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0" y="420835"/>
            <a:ext cx="11485720" cy="601632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6506A-0554-B92B-ABFB-639A5B236E1A}"/>
              </a:ext>
            </a:extLst>
          </p:cNvPr>
          <p:cNvSpPr/>
          <p:nvPr/>
        </p:nvSpPr>
        <p:spPr>
          <a:xfrm>
            <a:off x="2603157" y="1293341"/>
            <a:ext cx="6911546" cy="514382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174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DBB1-EE2A-624D-09F5-50AD5F5E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Herausforderung: Service Discovery</a:t>
            </a:r>
          </a:p>
        </p:txBody>
      </p:sp>
      <p:pic>
        <p:nvPicPr>
          <p:cNvPr id="5" name="Picture 4" descr="A diagram of a task list&#10;&#10;Description automatically generated">
            <a:extLst>
              <a:ext uri="{FF2B5EF4-FFF2-40B4-BE49-F238E27FC236}">
                <a16:creationId xmlns:a16="http://schemas.microsoft.com/office/drawing/2014/main" id="{E9812A0D-9417-5542-353F-255B41EF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4546"/>
            <a:ext cx="5930900" cy="3848100"/>
          </a:xfrm>
          <a:prstGeom prst="rect">
            <a:avLst/>
          </a:prstGeom>
        </p:spPr>
      </p:pic>
      <p:pic>
        <p:nvPicPr>
          <p:cNvPr id="7" name="Picture 6" descr="A diagram of a string system&#10;&#10;Description automatically generated">
            <a:extLst>
              <a:ext uri="{FF2B5EF4-FFF2-40B4-BE49-F238E27FC236}">
                <a16:creationId xmlns:a16="http://schemas.microsoft.com/office/drawing/2014/main" id="{66599EB4-E60F-96E1-455E-A2B8C947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1" y="2279667"/>
            <a:ext cx="2824299" cy="30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F7F4-77DF-961F-5140-C2E790A2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AE5-EA28-CED5-1A76-877273E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Herausforderung: Formulare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02B286-7CF0-3640-1FEF-FDCC77DE7C4D}"/>
              </a:ext>
            </a:extLst>
          </p:cNvPr>
          <p:cNvSpPr/>
          <p:nvPr/>
        </p:nvSpPr>
        <p:spPr>
          <a:xfrm>
            <a:off x="2117217" y="1690688"/>
            <a:ext cx="3690459" cy="530323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7919F-9980-7BBA-6E8A-16CD4CFE8205}"/>
              </a:ext>
            </a:extLst>
          </p:cNvPr>
          <p:cNvSpPr/>
          <p:nvPr/>
        </p:nvSpPr>
        <p:spPr>
          <a:xfrm>
            <a:off x="1169773" y="1458097"/>
            <a:ext cx="3229232" cy="5601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9FCE85-3357-BA8F-C97E-34B04E4FE327}"/>
              </a:ext>
            </a:extLst>
          </p:cNvPr>
          <p:cNvSpPr/>
          <p:nvPr/>
        </p:nvSpPr>
        <p:spPr>
          <a:xfrm>
            <a:off x="5931639" y="1690688"/>
            <a:ext cx="3690459" cy="530323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F191BF-1D2A-81C3-8BFF-3D814AC64096}"/>
              </a:ext>
            </a:extLst>
          </p:cNvPr>
          <p:cNvSpPr/>
          <p:nvPr/>
        </p:nvSpPr>
        <p:spPr>
          <a:xfrm>
            <a:off x="7601979" y="1319019"/>
            <a:ext cx="3229232" cy="5601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A4367-70EA-1B67-3580-C557486B946C}"/>
              </a:ext>
            </a:extLst>
          </p:cNvPr>
          <p:cNvSpPr txBox="1"/>
          <p:nvPr/>
        </p:nvSpPr>
        <p:spPr>
          <a:xfrm>
            <a:off x="2256658" y="3704385"/>
            <a:ext cx="2465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/>
              <a:t>Unterstützung im</a:t>
            </a:r>
            <a:br>
              <a:rPr lang="en-DE" sz="2400" dirty="0"/>
            </a:br>
            <a:r>
              <a:rPr lang="en-DE" sz="2400" dirty="0"/>
              <a:t>Frontend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77098-5201-6D84-1FF0-59704A6B7DD7}"/>
              </a:ext>
            </a:extLst>
          </p:cNvPr>
          <p:cNvSpPr txBox="1"/>
          <p:nvPr/>
        </p:nvSpPr>
        <p:spPr>
          <a:xfrm>
            <a:off x="7148973" y="3889050"/>
            <a:ext cx="155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/>
              <a:t>Flexibilität</a:t>
            </a:r>
          </a:p>
        </p:txBody>
      </p:sp>
    </p:spTree>
    <p:extLst>
      <p:ext uri="{BB962C8B-B14F-4D97-AF65-F5344CB8AC3E}">
        <p14:creationId xmlns:p14="http://schemas.microsoft.com/office/powerpoint/2010/main" val="146578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0E16-164A-AB7F-5064-2F426D93A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6F65-F4BD-0684-C743-03FAE36E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Micro-Frontends</a:t>
            </a:r>
          </a:p>
        </p:txBody>
      </p:sp>
      <p:pic>
        <p:nvPicPr>
          <p:cNvPr id="7" name="Picture 6" descr="A diagram of micro service&#10;&#10;Description automatically generated">
            <a:extLst>
              <a:ext uri="{FF2B5EF4-FFF2-40B4-BE49-F238E27FC236}">
                <a16:creationId xmlns:a16="http://schemas.microsoft.com/office/drawing/2014/main" id="{45180D02-9C0F-9767-0B9B-60A5660E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22" y="1505744"/>
            <a:ext cx="3784600" cy="4216400"/>
          </a:xfrm>
          <a:prstGeom prst="rect">
            <a:avLst/>
          </a:prstGeom>
        </p:spPr>
      </p:pic>
      <p:pic>
        <p:nvPicPr>
          <p:cNvPr id="12" name="Picture 11" descr="A diagram of micro service&#10;&#10;Description automatically generated">
            <a:extLst>
              <a:ext uri="{FF2B5EF4-FFF2-40B4-BE49-F238E27FC236}">
                <a16:creationId xmlns:a16="http://schemas.microsoft.com/office/drawing/2014/main" id="{CD4B1E6D-124F-4C03-59C6-7B070412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8" y="1931194"/>
            <a:ext cx="41529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37EF-B3AA-1015-B55F-5530F04E0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8EC8-988C-E05D-76B8-B9188039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Micro-Frontends</a:t>
            </a:r>
          </a:p>
        </p:txBody>
      </p:sp>
      <p:pic>
        <p:nvPicPr>
          <p:cNvPr id="4" name="Picture 3" descr="A diagram of tasks and tasks&#10;&#10;Description automatically generated">
            <a:extLst>
              <a:ext uri="{FF2B5EF4-FFF2-40B4-BE49-F238E27FC236}">
                <a16:creationId xmlns:a16="http://schemas.microsoft.com/office/drawing/2014/main" id="{5F2787DB-B699-1A00-244E-5A03039B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1690688"/>
            <a:ext cx="372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3814-4D15-C313-8B81-C6D1857D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Task-Manager</a:t>
            </a:r>
          </a:p>
        </p:txBody>
      </p:sp>
      <p:pic>
        <p:nvPicPr>
          <p:cNvPr id="5" name="Picture 4" descr="A diagram of a task management&#10;&#10;Description automatically generated">
            <a:extLst>
              <a:ext uri="{FF2B5EF4-FFF2-40B4-BE49-F238E27FC236}">
                <a16:creationId xmlns:a16="http://schemas.microsoft.com/office/drawing/2014/main" id="{8B6688B9-499B-41DA-B149-12012056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06" y="1690688"/>
            <a:ext cx="8677788" cy="46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B151-2893-DCFA-79FA-DE6653D9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9B3C-8352-2119-7A9C-4716B581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Herausforderung: Zeebe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4DA537A-8588-07F9-2568-4620C32B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675"/>
            <a:ext cx="4546600" cy="292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E1123-AFA8-B6BE-8E05-9FF00C595C38}"/>
              </a:ext>
            </a:extLst>
          </p:cNvPr>
          <p:cNvSpPr txBox="1"/>
          <p:nvPr/>
        </p:nvSpPr>
        <p:spPr>
          <a:xfrm>
            <a:off x="2169511" y="1871071"/>
            <a:ext cx="188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Job Worker</a:t>
            </a: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23749B30-EC43-63C8-A16D-DDD141CD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4675"/>
            <a:ext cx="5671732" cy="2141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0A6FF-B139-7278-A65E-344EC88C327B}"/>
              </a:ext>
            </a:extLst>
          </p:cNvPr>
          <p:cNvSpPr txBox="1"/>
          <p:nvPr/>
        </p:nvSpPr>
        <p:spPr>
          <a:xfrm>
            <a:off x="8187976" y="1871071"/>
            <a:ext cx="1487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Exporter</a:t>
            </a:r>
          </a:p>
        </p:txBody>
      </p:sp>
    </p:spTree>
    <p:extLst>
      <p:ext uri="{BB962C8B-B14F-4D97-AF65-F5344CB8AC3E}">
        <p14:creationId xmlns:p14="http://schemas.microsoft.com/office/powerpoint/2010/main" val="180416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71E24-1530-0408-398A-27F812A8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53DC-2AD6-79A2-409F-C80D5CAD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Prozess-Applikation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4DAF0175-43E0-F8EF-EF63-E0A7681B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10004" cy="42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BB0BD-4E06-5A6E-0673-D8813597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1F4C-33DB-EE33-7ED3-5D9447A8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Herausforderung: Formulare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C75D6-D280-15E0-F41E-9FF51B4A3B90}"/>
              </a:ext>
            </a:extLst>
          </p:cNvPr>
          <p:cNvSpPr txBox="1"/>
          <p:nvPr/>
        </p:nvSpPr>
        <p:spPr>
          <a:xfrm>
            <a:off x="3656550" y="2553729"/>
            <a:ext cx="487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Wie werden Formulare identifiziert?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E744A-2361-667C-7863-1E97434818B7}"/>
              </a:ext>
            </a:extLst>
          </p:cNvPr>
          <p:cNvSpPr txBox="1"/>
          <p:nvPr/>
        </p:nvSpPr>
        <p:spPr>
          <a:xfrm>
            <a:off x="1877248" y="3878435"/>
            <a:ext cx="843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Wie kann die Entwicklung von Formularen vereinfacht werden?</a:t>
            </a:r>
          </a:p>
        </p:txBody>
      </p:sp>
    </p:spTree>
    <p:extLst>
      <p:ext uri="{BB962C8B-B14F-4D97-AF65-F5344CB8AC3E}">
        <p14:creationId xmlns:p14="http://schemas.microsoft.com/office/powerpoint/2010/main" val="1874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47E0F-4866-5CE7-5F96-88A23FE0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94284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BC168A-80D5-3B82-375A-A479C186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230" y="1859528"/>
            <a:ext cx="2081290" cy="416084"/>
          </a:xfrm>
        </p:spPr>
        <p:txBody>
          <a:bodyPr anchor="t">
            <a:normAutofit lnSpcReduction="10000"/>
          </a:bodyPr>
          <a:lstStyle/>
          <a:p>
            <a:r>
              <a:rPr lang="en-DE" sz="2400" dirty="0"/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85793-9FAC-ED5E-4F1B-E0E1B26F4392}"/>
              </a:ext>
            </a:extLst>
          </p:cNvPr>
          <p:cNvSpPr txBox="1"/>
          <p:nvPr/>
        </p:nvSpPr>
        <p:spPr>
          <a:xfrm>
            <a:off x="8123926" y="314892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sz="2200" dirty="0"/>
          </a:p>
          <a:p>
            <a:endParaRPr lang="en-DE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FB0CDC-1965-2DF3-9FAA-890A7B539A9F}"/>
              </a:ext>
            </a:extLst>
          </p:cNvPr>
          <p:cNvSpPr txBox="1">
            <a:spLocks/>
          </p:cNvSpPr>
          <p:nvPr/>
        </p:nvSpPr>
        <p:spPr>
          <a:xfrm>
            <a:off x="6563230" y="2473202"/>
            <a:ext cx="2365921" cy="486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400" dirty="0"/>
              <a:t>Anforderungen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4E1B0-A67B-2A17-8829-BA8390483BCF}"/>
              </a:ext>
            </a:extLst>
          </p:cNvPr>
          <p:cNvSpPr txBox="1">
            <a:spLocks/>
          </p:cNvSpPr>
          <p:nvPr/>
        </p:nvSpPr>
        <p:spPr>
          <a:xfrm>
            <a:off x="6573550" y="3127450"/>
            <a:ext cx="2081290" cy="41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400" dirty="0"/>
              <a:t>Architektur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6F4C028-C5AA-3A1C-6641-F1EE358F4AAA}"/>
              </a:ext>
            </a:extLst>
          </p:cNvPr>
          <p:cNvSpPr txBox="1">
            <a:spLocks/>
          </p:cNvSpPr>
          <p:nvPr/>
        </p:nvSpPr>
        <p:spPr>
          <a:xfrm>
            <a:off x="6563230" y="5877497"/>
            <a:ext cx="2081290" cy="41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400" dirty="0"/>
              <a:t>Ausblick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73C8F-A4C6-041B-BA4E-87FF034B146D}"/>
              </a:ext>
            </a:extLst>
          </p:cNvPr>
          <p:cNvSpPr txBox="1"/>
          <p:nvPr/>
        </p:nvSpPr>
        <p:spPr>
          <a:xfrm>
            <a:off x="6813342" y="3861810"/>
            <a:ext cx="3152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Task-Liste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Task-Manager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Prozess-Applikation(en)</a:t>
            </a:r>
          </a:p>
        </p:txBody>
      </p:sp>
      <p:pic>
        <p:nvPicPr>
          <p:cNvPr id="20" name="Picture 19" descr="A diagram of a flowchart&#10;&#10;Description automatically generated">
            <a:extLst>
              <a:ext uri="{FF2B5EF4-FFF2-40B4-BE49-F238E27FC236}">
                <a16:creationId xmlns:a16="http://schemas.microsoft.com/office/drawing/2014/main" id="{39715A6D-328F-1D88-8A22-18FA5822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74" y="1253460"/>
            <a:ext cx="2654300" cy="49149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DE7D73D-9192-F0EE-5EF4-A1B185AA2F27}"/>
              </a:ext>
            </a:extLst>
          </p:cNvPr>
          <p:cNvSpPr txBox="1">
            <a:spLocks/>
          </p:cNvSpPr>
          <p:nvPr/>
        </p:nvSpPr>
        <p:spPr>
          <a:xfrm>
            <a:off x="6563230" y="5273136"/>
            <a:ext cx="2081290" cy="41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894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E2EC1-1CC9-13E9-A5AB-25812738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7F5E-F96B-4CAB-BFF1-A8CF0837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JSON Forms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D0DDE0-D151-D84E-4373-7D864B4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4" y="1885769"/>
            <a:ext cx="4639515" cy="3646826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1B8971-6EC9-3577-2AA8-D0847106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71" y="2466220"/>
            <a:ext cx="6239183" cy="24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2FE79-E282-EA3C-C17E-A5EEDB12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6482-2CC8-69B5-73C7-6BE138E4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649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83BA-0A78-57CE-620F-D13FBB34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BFD3-5987-DDB9-67A6-772CCC5A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612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0133F-5CBC-9982-A010-F19ADD7F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AF7-5FFB-C5E3-DE65-FFECA82F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Danke für die Aufmerksamkeit ;)</a:t>
            </a:r>
          </a:p>
        </p:txBody>
      </p:sp>
    </p:spTree>
    <p:extLst>
      <p:ext uri="{BB962C8B-B14F-4D97-AF65-F5344CB8AC3E}">
        <p14:creationId xmlns:p14="http://schemas.microsoft.com/office/powerpoint/2010/main" val="103011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A96D-2CBC-9D7F-70C2-EA4E0731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0126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400" dirty="0"/>
              <a:t>Motivation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C0AD-A5C3-AA45-656B-D5E14F2E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DE" sz="2200"/>
              <a:t>Unterschiedliche Quellen an Benutzeraufgaben</a:t>
            </a:r>
          </a:p>
          <a:p>
            <a:endParaRPr lang="en-DE" sz="2200"/>
          </a:p>
          <a:p>
            <a:r>
              <a:rPr lang="en-DE" sz="2200"/>
              <a:t>End-of-Life von Camunda 7</a:t>
            </a:r>
          </a:p>
        </p:txBody>
      </p:sp>
      <p:pic>
        <p:nvPicPr>
          <p:cNvPr id="9" name="Picture 8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7FD437A2-90A9-7D72-C22D-7C2F4098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01872"/>
            <a:ext cx="5458968" cy="52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8EE1E-3F80-4071-4E86-FCDC0D5B8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3A270-55D3-8A63-A71A-30C6F357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DE" sz="4000"/>
              <a:t>Anforderungen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3FB8-8E02-626F-CDCF-1EC1BE22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84209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DE" sz="2000" dirty="0"/>
              <a:t>KISS</a:t>
            </a:r>
          </a:p>
          <a:p>
            <a:r>
              <a:rPr lang="en-DE" sz="2000" dirty="0"/>
              <a:t>Flexibilität</a:t>
            </a:r>
          </a:p>
          <a:p>
            <a:r>
              <a:rPr lang="en-DE" sz="2000" dirty="0"/>
              <a:t>Engine-Kompatibilität</a:t>
            </a:r>
          </a:p>
          <a:p>
            <a:r>
              <a:rPr lang="en-DE" sz="2000" dirty="0"/>
              <a:t>Unterstützung im Frontend</a:t>
            </a:r>
          </a:p>
          <a:p>
            <a:r>
              <a:rPr lang="en-DE" sz="2000" dirty="0"/>
              <a:t>Einsatz von Open-Source Technologien</a:t>
            </a:r>
          </a:p>
          <a:p>
            <a:r>
              <a:rPr lang="en-DE" sz="2000" dirty="0"/>
              <a:t>Docker</a:t>
            </a:r>
          </a:p>
        </p:txBody>
      </p:sp>
      <p:pic>
        <p:nvPicPr>
          <p:cNvPr id="21" name="Picture 20" descr="Zahnräder einer Maschine">
            <a:extLst>
              <a:ext uri="{FF2B5EF4-FFF2-40B4-BE49-F238E27FC236}">
                <a16:creationId xmlns:a16="http://schemas.microsoft.com/office/drawing/2014/main" id="{9EF019F9-8CC7-5517-889C-35A63837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60" r="2506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8BA-55EF-5688-D718-05E5D21F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A1763150-8F3B-A3D2-3035-BE8C75D2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66" y="1495208"/>
            <a:ext cx="9561468" cy="51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50B6-B8C7-79BF-61A5-E84BBD65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05" y="2766218"/>
            <a:ext cx="10515600" cy="1325563"/>
          </a:xfrm>
        </p:spPr>
        <p:txBody>
          <a:bodyPr/>
          <a:lstStyle/>
          <a:p>
            <a:r>
              <a:rPr lang="en-DE" dirty="0"/>
              <a:t>Task-Liste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81D61B-D721-099C-10B2-3591854B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859"/>
          <a:stretch/>
        </p:blipFill>
        <p:spPr>
          <a:xfrm>
            <a:off x="6412743" y="0"/>
            <a:ext cx="5779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579A-E63E-A8FE-1EFB-82470D89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85E054-3D9B-3CFE-51B0-B1D90B38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0" y="420835"/>
            <a:ext cx="11485720" cy="601632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CCB17F-F7DC-5579-2751-D3C1CBEAC61D}"/>
              </a:ext>
            </a:extLst>
          </p:cNvPr>
          <p:cNvSpPr/>
          <p:nvPr/>
        </p:nvSpPr>
        <p:spPr>
          <a:xfrm>
            <a:off x="1919416" y="263612"/>
            <a:ext cx="947351" cy="70021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0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8E511-8F1C-D2E1-4DC7-63C0226A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FA0E6B-EC8E-92A5-C035-A3848B68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0" y="420835"/>
            <a:ext cx="11485720" cy="601632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BF66B5-7F92-D66F-AC24-B561ED24C985}"/>
              </a:ext>
            </a:extLst>
          </p:cNvPr>
          <p:cNvSpPr/>
          <p:nvPr/>
        </p:nvSpPr>
        <p:spPr>
          <a:xfrm>
            <a:off x="247135" y="1235676"/>
            <a:ext cx="2463114" cy="502508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14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F406C-DBA5-7671-7AD3-8CA8EBC1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3EC332-81C1-82EB-463F-EF207E5D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0" y="420835"/>
            <a:ext cx="11485720" cy="601632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D7D679-5996-BE1B-0581-76C4DFFCCFEB}"/>
              </a:ext>
            </a:extLst>
          </p:cNvPr>
          <p:cNvSpPr/>
          <p:nvPr/>
        </p:nvSpPr>
        <p:spPr>
          <a:xfrm>
            <a:off x="238897" y="733168"/>
            <a:ext cx="2463114" cy="6343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67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89</Words>
  <Application>Microsoft Macintosh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Task-Management in einer Microservice-Umgebung</vt:lpstr>
      <vt:lpstr>Agenda</vt:lpstr>
      <vt:lpstr>Motivation</vt:lpstr>
      <vt:lpstr>Anforderungen</vt:lpstr>
      <vt:lpstr>Architektur</vt:lpstr>
      <vt:lpstr>Task-Liste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Herausforderung: Service Discovery</vt:lpstr>
      <vt:lpstr>Herausforderung: Formulare</vt:lpstr>
      <vt:lpstr>Micro-Frontends</vt:lpstr>
      <vt:lpstr>Micro-Frontends</vt:lpstr>
      <vt:lpstr>Task-Manager</vt:lpstr>
      <vt:lpstr>Herausforderung: Zeebe</vt:lpstr>
      <vt:lpstr>Prozess-Applikation</vt:lpstr>
      <vt:lpstr>Herausforderung: Formulare</vt:lpstr>
      <vt:lpstr>JSON Forms</vt:lpstr>
      <vt:lpstr>Demo</vt:lpstr>
      <vt:lpstr>Ausblick</vt:lpstr>
      <vt:lpstr>Danke für die Aufmerksamkeit 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Heinemann</dc:creator>
  <cp:lastModifiedBy>Peter Heinemann</cp:lastModifiedBy>
  <cp:revision>28</cp:revision>
  <dcterms:created xsi:type="dcterms:W3CDTF">2024-10-09T17:07:11Z</dcterms:created>
  <dcterms:modified xsi:type="dcterms:W3CDTF">2024-10-10T06:22:32Z</dcterms:modified>
</cp:coreProperties>
</file>