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6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6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89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69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8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B589-0E64-4EF3-B739-BF225D99BE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3C342D-9F11-484B-978D-36577073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5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71660" cy="3746817"/>
          </a:xfrm>
        </p:spPr>
        <p:txBody>
          <a:bodyPr>
            <a:normAutofit/>
          </a:bodyPr>
          <a:lstStyle/>
          <a:p>
            <a:pPr algn="ctr"/>
            <a:r>
              <a:rPr lang="en-US" sz="1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Pysnake</a:t>
            </a:r>
            <a:br>
              <a:rPr lang="en-US" sz="1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Recreating the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 Game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7240" y="434340"/>
            <a:ext cx="9395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Asifatu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Mahbub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Role: Architect, Designer, Tester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Deployer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Inspiration: The desire to recreate one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 created and a chunk of my childhood.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was created wholly using python.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 3.10 was the IDE used.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turtle, time and random modules were imported and used within the script.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9091" y="606726"/>
            <a:ext cx="8596313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3659" y="4191226"/>
            <a:ext cx="97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7894" y="4369893"/>
            <a:ext cx="665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2295" y="4191226"/>
            <a:ext cx="172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 moves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19368" y="4369893"/>
            <a:ext cx="97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36392" y="5763400"/>
            <a:ext cx="194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 eats food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65676" y="5486401"/>
            <a:ext cx="1430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Increases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587894" y="5948066"/>
            <a:ext cx="112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87059" y="4191226"/>
            <a:ext cx="234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 hits wall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2913" y="2957735"/>
            <a:ext cx="225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 eats itself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9" idx="0"/>
          </p:cNvCxnSpPr>
          <p:nvPr/>
        </p:nvCxnSpPr>
        <p:spPr>
          <a:xfrm flipV="1">
            <a:off x="5364741" y="3488474"/>
            <a:ext cx="0" cy="70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87059" y="2920725"/>
            <a:ext cx="195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123277" y="3164542"/>
            <a:ext cx="87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069552" y="3225735"/>
            <a:ext cx="0" cy="96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80326" y="4560558"/>
            <a:ext cx="0" cy="124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move_snake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head.direction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=='up':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y=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head.ycor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y=y+20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head.sety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7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Process, Collaboration and Timeline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 am the only member of the team. </a:t>
            </a:r>
          </a:p>
          <a:p>
            <a:pPr marL="0" indent="0">
              <a:buNone/>
            </a:pPr>
            <a:r>
              <a:rPr lang="en-US" sz="2400" dirty="0" smtClean="0"/>
              <a:t>I was able to complete the project through extensive research and coding. Tools </a:t>
            </a:r>
            <a:r>
              <a:rPr lang="en-US" sz="2400" dirty="0" err="1" smtClean="0"/>
              <a:t>i</a:t>
            </a:r>
            <a:r>
              <a:rPr lang="en-US" sz="2400" dirty="0" smtClean="0"/>
              <a:t> used included Idle, Google,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, Stack-overflow. I was also assisted by a graduate of the </a:t>
            </a:r>
            <a:r>
              <a:rPr lang="en-US" sz="2400" dirty="0" err="1" smtClean="0"/>
              <a:t>alx-swe</a:t>
            </a:r>
            <a:r>
              <a:rPr lang="en-US" sz="2400" dirty="0" smtClean="0"/>
              <a:t> program. His advice and criticisms helped me polish the project.</a:t>
            </a:r>
          </a:p>
          <a:p>
            <a:pPr marL="0" indent="0">
              <a:buNone/>
            </a:pPr>
            <a:r>
              <a:rPr lang="en-US" sz="2400" dirty="0" smtClean="0"/>
              <a:t>The project took me quite some time to complete. While I was able to get the bulk of the work done by the deadline in my </a:t>
            </a:r>
            <a:r>
              <a:rPr lang="en-US" sz="2400" dirty="0" err="1" smtClean="0"/>
              <a:t>trello</a:t>
            </a:r>
            <a:r>
              <a:rPr lang="en-US" sz="2400" dirty="0" smtClean="0"/>
              <a:t> board, debugging took a large chunk of my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9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Erratic power supply.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issues(Treated malaria).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blackout for over a week.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 costs incurred in movement to charge PC and phone for project completion.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creation.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keyboard malfunction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Takeaways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wanted to be a back-end engineer before this project. But after completing the project, I realized that knowledge of the front-end and back-end workings is essential to a full-stack engineer. So even though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going to specialize on back-end,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 on my front-end development as well. There’s no reason why I can’t combine both aspects on a full time basis as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with this project.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318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Pysnake  Recreating the Classic Snake Game</vt:lpstr>
      <vt:lpstr>PowerPoint Presentation</vt:lpstr>
      <vt:lpstr>Technology and Architecture</vt:lpstr>
      <vt:lpstr>Core Algorithm</vt:lpstr>
      <vt:lpstr>Code Snippet </vt:lpstr>
      <vt:lpstr>Process, Collaboration and Timeline</vt:lpstr>
      <vt:lpstr>Challenges</vt:lpstr>
      <vt:lpstr>Project Takeaways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Pysnake  Recreating the classic Snake Game</dc:title>
  <dc:creator>Mikata</dc:creator>
  <cp:lastModifiedBy>Mikata</cp:lastModifiedBy>
  <cp:revision>11</cp:revision>
  <dcterms:created xsi:type="dcterms:W3CDTF">2023-09-07T08:16:03Z</dcterms:created>
  <dcterms:modified xsi:type="dcterms:W3CDTF">2023-09-12T07:30:27Z</dcterms:modified>
</cp:coreProperties>
</file>