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49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rgbClr val="C0504D"/>
            </a:solidFill>
            <a:ln>
              <a:solidFill>
                <a:schemeClr val="tx1"/>
              </a:solidFill>
            </a:ln>
            <a:effectLst/>
          </c:spPr>
          <c:dPt>
            <c:idx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Sheet1!$E$4:$E$5</c:f>
              <c:strCache>
                <c:ptCount val="2"/>
                <c:pt idx="0">
                  <c:v>買わない</c:v>
                </c:pt>
                <c:pt idx="1">
                  <c:v>買う</c:v>
                </c:pt>
              </c:strCache>
            </c:strRef>
          </c:cat>
          <c:val>
            <c:numRef>
              <c:f>Sheet1!$F$4:$F$5</c:f>
              <c:numCache>
                <c:formatCode>General</c:formatCode>
                <c:ptCount val="2"/>
                <c:pt idx="0">
                  <c:v>2.125345E6</c:v>
                </c:pt>
                <c:pt idx="1">
                  <c:v>473952.0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1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14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98C4-8768-AF4C-94B2-A06BFC0CEE78}" type="datetimeFigureOut">
              <a:rPr kumimoji="1" lang="ja-JP" altLang="en-US" smtClean="0"/>
              <a:t>19/05/28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B130-CD92-6A42-B7E5-228F34C2C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図形グループ 203"/>
          <p:cNvGrpSpPr/>
          <p:nvPr/>
        </p:nvGrpSpPr>
        <p:grpSpPr>
          <a:xfrm>
            <a:off x="472218" y="-101772"/>
            <a:ext cx="7140623" cy="5675602"/>
            <a:chOff x="472218" y="-101772"/>
            <a:chExt cx="7140623" cy="5675602"/>
          </a:xfrm>
        </p:grpSpPr>
        <p:grpSp>
          <p:nvGrpSpPr>
            <p:cNvPr id="90" name="図形グループ 89"/>
            <p:cNvGrpSpPr/>
            <p:nvPr/>
          </p:nvGrpSpPr>
          <p:grpSpPr>
            <a:xfrm>
              <a:off x="906679" y="833017"/>
              <a:ext cx="2031325" cy="2348626"/>
              <a:chOff x="1074646" y="1387058"/>
              <a:chExt cx="2031325" cy="2348626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2" name="図形グループ 91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96" name="直線矢印コネクタ 95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図 92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94" name="テキスト ボックス 93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83" name="図形グループ 82"/>
            <p:cNvGrpSpPr/>
            <p:nvPr/>
          </p:nvGrpSpPr>
          <p:grpSpPr>
            <a:xfrm>
              <a:off x="3108836" y="859991"/>
              <a:ext cx="2031325" cy="2348626"/>
              <a:chOff x="1074646" y="1387058"/>
              <a:chExt cx="2031325" cy="2348626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5" name="図形グループ 84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89" name="直線矢印コネクタ 88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6" name="図 85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87" name="テキスト ボックス 86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98" name="図形グループ 97"/>
            <p:cNvGrpSpPr/>
            <p:nvPr/>
          </p:nvGrpSpPr>
          <p:grpSpPr>
            <a:xfrm>
              <a:off x="2093174" y="113753"/>
              <a:ext cx="2031325" cy="2348626"/>
              <a:chOff x="1074646" y="1387058"/>
              <a:chExt cx="2031325" cy="2348626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" name="図形グループ 99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04" name="直線矢印コネクタ 103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1" name="図 100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02" name="テキスト ボックス 101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05" name="図形グループ 104"/>
            <p:cNvGrpSpPr/>
            <p:nvPr/>
          </p:nvGrpSpPr>
          <p:grpSpPr>
            <a:xfrm>
              <a:off x="4979809" y="312900"/>
              <a:ext cx="2031325" cy="2348626"/>
              <a:chOff x="1074646" y="1387058"/>
              <a:chExt cx="2031325" cy="2348626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7" name="図形グループ 106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10" name="テキスト ボックス 109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11" name="直線矢印コネクタ 110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図 107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09" name="テキスト ボックス 108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12" name="図形グループ 111"/>
            <p:cNvGrpSpPr/>
            <p:nvPr/>
          </p:nvGrpSpPr>
          <p:grpSpPr>
            <a:xfrm>
              <a:off x="3358853" y="1288066"/>
              <a:ext cx="2031325" cy="2348626"/>
              <a:chOff x="1074646" y="1387058"/>
              <a:chExt cx="2031325" cy="2348626"/>
            </a:xfrm>
          </p:grpSpPr>
          <p:sp>
            <p:nvSpPr>
              <p:cNvPr id="113" name="正方形/長方形 112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" name="図形グループ 113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17" name="テキスト ボックス 116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18" name="直線矢印コネクタ 117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図 114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16" name="テキスト ボックス 115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19" name="図形グループ 118"/>
            <p:cNvGrpSpPr/>
            <p:nvPr/>
          </p:nvGrpSpPr>
          <p:grpSpPr>
            <a:xfrm>
              <a:off x="1691680" y="1916832"/>
              <a:ext cx="2031325" cy="2348626"/>
              <a:chOff x="1074646" y="1387058"/>
              <a:chExt cx="2031325" cy="2348626"/>
            </a:xfrm>
          </p:grpSpPr>
          <p:sp>
            <p:nvSpPr>
              <p:cNvPr id="120" name="正方形/長方形 119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" name="図形グループ 120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25" name="直線矢印コネクタ 124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2" name="図 121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23" name="テキスト ボックス 122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26" name="図形グループ 125"/>
            <p:cNvGrpSpPr/>
            <p:nvPr/>
          </p:nvGrpSpPr>
          <p:grpSpPr>
            <a:xfrm>
              <a:off x="956241" y="2731304"/>
              <a:ext cx="2031325" cy="2348626"/>
              <a:chOff x="1074646" y="1387058"/>
              <a:chExt cx="2031325" cy="234862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8" name="図形グループ 127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31" name="テキスト ボックス 130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612323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32" name="直線矢印コネクタ 131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9" name="図 128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30" name="テキスト ボックス 129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33" name="図形グループ 132"/>
            <p:cNvGrpSpPr/>
            <p:nvPr/>
          </p:nvGrpSpPr>
          <p:grpSpPr>
            <a:xfrm>
              <a:off x="2442744" y="3002385"/>
              <a:ext cx="2031325" cy="2348626"/>
              <a:chOff x="1074646" y="1387058"/>
              <a:chExt cx="2031325" cy="234862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" name="図形グループ 134"/>
              <p:cNvGrpSpPr/>
              <p:nvPr/>
            </p:nvGrpSpPr>
            <p:grpSpPr>
              <a:xfrm>
                <a:off x="1768993" y="2864020"/>
                <a:ext cx="646331" cy="763683"/>
                <a:chOff x="1768993" y="2864020"/>
                <a:chExt cx="646331" cy="763683"/>
              </a:xfrm>
            </p:grpSpPr>
            <p:sp>
              <p:nvSpPr>
                <p:cNvPr id="138" name="テキスト ボックス 137"/>
                <p:cNvSpPr txBox="1"/>
                <p:nvPr/>
              </p:nvSpPr>
              <p:spPr>
                <a:xfrm>
                  <a:off x="1768993" y="325837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買う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39" name="直線矢印コネクタ 138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6" name="図 135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37" name="テキスト ボックス 136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40" name="図形グループ 139"/>
            <p:cNvGrpSpPr/>
            <p:nvPr/>
          </p:nvGrpSpPr>
          <p:grpSpPr>
            <a:xfrm>
              <a:off x="3851920" y="3140968"/>
              <a:ext cx="2031325" cy="2348626"/>
              <a:chOff x="1074646" y="1387058"/>
              <a:chExt cx="2031325" cy="2348626"/>
            </a:xfrm>
          </p:grpSpPr>
          <p:sp>
            <p:nvSpPr>
              <p:cNvPr id="141" name="正方形/長方形 140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2" name="図形グループ 141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45" name="テキスト ボックス 144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758449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46" name="直線矢印コネクタ 145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図 142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44" name="テキスト ボックス 143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47" name="図形グループ 146"/>
            <p:cNvGrpSpPr/>
            <p:nvPr/>
          </p:nvGrpSpPr>
          <p:grpSpPr>
            <a:xfrm>
              <a:off x="4976222" y="2475318"/>
              <a:ext cx="2031325" cy="2348626"/>
              <a:chOff x="1074646" y="1387058"/>
              <a:chExt cx="2031325" cy="2348626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9" name="図形グループ 148"/>
              <p:cNvGrpSpPr/>
              <p:nvPr/>
            </p:nvGrpSpPr>
            <p:grpSpPr>
              <a:xfrm>
                <a:off x="1569721" y="2864020"/>
                <a:ext cx="1044877" cy="763683"/>
                <a:chOff x="1569721" y="2864020"/>
                <a:chExt cx="1044877" cy="763683"/>
              </a:xfrm>
            </p:grpSpPr>
            <p:sp>
              <p:nvSpPr>
                <p:cNvPr id="152" name="テキスト ボックス 151"/>
                <p:cNvSpPr txBox="1"/>
                <p:nvPr/>
              </p:nvSpPr>
              <p:spPr>
                <a:xfrm>
                  <a:off x="1569721" y="3258371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320205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53" name="直線矢印コネクタ 152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0" name="図 149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51" name="テキスト ボックス 150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54" name="図形グループ 153"/>
            <p:cNvGrpSpPr/>
            <p:nvPr/>
          </p:nvGrpSpPr>
          <p:grpSpPr>
            <a:xfrm>
              <a:off x="5581516" y="1877534"/>
              <a:ext cx="2031325" cy="2348626"/>
              <a:chOff x="1074646" y="1387058"/>
              <a:chExt cx="2031325" cy="2348626"/>
            </a:xfrm>
          </p:grpSpPr>
          <p:sp>
            <p:nvSpPr>
              <p:cNvPr id="155" name="正方形/長方形 154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6" name="図形グループ 155"/>
              <p:cNvGrpSpPr/>
              <p:nvPr/>
            </p:nvGrpSpPr>
            <p:grpSpPr>
              <a:xfrm>
                <a:off x="1654497" y="2864020"/>
                <a:ext cx="901509" cy="798942"/>
                <a:chOff x="1654497" y="2864020"/>
                <a:chExt cx="901509" cy="798942"/>
              </a:xfrm>
            </p:grpSpPr>
            <p:sp>
              <p:nvSpPr>
                <p:cNvPr id="159" name="テキスト ボックス 158"/>
                <p:cNvSpPr txBox="1"/>
                <p:nvPr/>
              </p:nvSpPr>
              <p:spPr>
                <a:xfrm>
                  <a:off x="1654497" y="3293630"/>
                  <a:ext cx="9015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76402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60" name="直線矢印コネクタ 159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7" name="図 156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58" name="テキスト ボックス 157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61" name="図形グループ 160"/>
            <p:cNvGrpSpPr/>
            <p:nvPr/>
          </p:nvGrpSpPr>
          <p:grpSpPr>
            <a:xfrm>
              <a:off x="472218" y="1705473"/>
              <a:ext cx="2031325" cy="2348626"/>
              <a:chOff x="1074646" y="1387058"/>
              <a:chExt cx="2031325" cy="2348626"/>
            </a:xfrm>
          </p:grpSpPr>
          <p:sp>
            <p:nvSpPr>
              <p:cNvPr id="162" name="正方形/長方形 161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" name="図形グループ 162"/>
              <p:cNvGrpSpPr/>
              <p:nvPr/>
            </p:nvGrpSpPr>
            <p:grpSpPr>
              <a:xfrm>
                <a:off x="1551252" y="2864020"/>
                <a:ext cx="1044877" cy="798942"/>
                <a:chOff x="1551252" y="2864020"/>
                <a:chExt cx="1044877" cy="798942"/>
              </a:xfrm>
            </p:grpSpPr>
            <p:sp>
              <p:nvSpPr>
                <p:cNvPr id="166" name="テキスト ボックス 165"/>
                <p:cNvSpPr txBox="1"/>
                <p:nvPr/>
              </p:nvSpPr>
              <p:spPr>
                <a:xfrm>
                  <a:off x="1551252" y="3293630"/>
                  <a:ext cx="104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249450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67" name="直線矢印コネクタ 166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4" name="図 163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65" name="テキスト ボックス 164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68" name="図形グループ 167"/>
            <p:cNvGrpSpPr/>
            <p:nvPr/>
          </p:nvGrpSpPr>
          <p:grpSpPr>
            <a:xfrm>
              <a:off x="4979810" y="-101772"/>
              <a:ext cx="2031325" cy="2348626"/>
              <a:chOff x="1074646" y="1387058"/>
              <a:chExt cx="2031325" cy="2348626"/>
            </a:xfrm>
          </p:grpSpPr>
          <p:sp>
            <p:nvSpPr>
              <p:cNvPr id="169" name="正方形/長方形 168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" name="図形グループ 169"/>
              <p:cNvGrpSpPr/>
              <p:nvPr/>
            </p:nvGrpSpPr>
            <p:grpSpPr>
              <a:xfrm>
                <a:off x="1551252" y="2864020"/>
                <a:ext cx="1107996" cy="798942"/>
                <a:chOff x="1551252" y="2864020"/>
                <a:chExt cx="1107996" cy="798942"/>
              </a:xfrm>
            </p:grpSpPr>
            <p:sp>
              <p:nvSpPr>
                <p:cNvPr id="173" name="テキスト ボックス 172"/>
                <p:cNvSpPr txBox="1"/>
                <p:nvPr/>
              </p:nvSpPr>
              <p:spPr>
                <a:xfrm>
                  <a:off x="1551252" y="329363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買わない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74" name="直線矢印コネクタ 173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1" name="図 170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72" name="テキスト ボックス 171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75" name="図形グループ 174"/>
            <p:cNvGrpSpPr/>
            <p:nvPr/>
          </p:nvGrpSpPr>
          <p:grpSpPr>
            <a:xfrm>
              <a:off x="1820595" y="3225204"/>
              <a:ext cx="2031325" cy="2348626"/>
              <a:chOff x="1074646" y="1387058"/>
              <a:chExt cx="2031325" cy="2348626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1074646" y="1387058"/>
                <a:ext cx="2031325" cy="2348626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7" name="図形グループ 176"/>
              <p:cNvGrpSpPr/>
              <p:nvPr/>
            </p:nvGrpSpPr>
            <p:grpSpPr>
              <a:xfrm>
                <a:off x="1726181" y="2864020"/>
                <a:ext cx="758140" cy="798942"/>
                <a:chOff x="1726181" y="2864020"/>
                <a:chExt cx="758140" cy="798942"/>
              </a:xfrm>
            </p:grpSpPr>
            <p:sp>
              <p:nvSpPr>
                <p:cNvPr id="180" name="テキスト ボックス 179"/>
                <p:cNvSpPr txBox="1"/>
                <p:nvPr/>
              </p:nvSpPr>
              <p:spPr>
                <a:xfrm>
                  <a:off x="1726181" y="3293630"/>
                  <a:ext cx="758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メイリオ"/>
                      <a:ea typeface="メイリオ"/>
                      <a:cs typeface="メイリオ"/>
                    </a:rPr>
                    <a:t>4375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  <p:cxnSp>
              <p:nvCxnSpPr>
                <p:cNvPr id="181" name="直線矢印コネクタ 180"/>
                <p:cNvCxnSpPr/>
                <p:nvPr/>
              </p:nvCxnSpPr>
              <p:spPr>
                <a:xfrm>
                  <a:off x="2090309" y="2864020"/>
                  <a:ext cx="0" cy="3445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8" name="図 177" descr="3921-300x300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870" y="1755983"/>
                <a:ext cx="1148349" cy="1148349"/>
              </a:xfrm>
              <a:prstGeom prst="rect">
                <a:avLst/>
              </a:prstGeom>
            </p:spPr>
          </p:pic>
          <p:sp>
            <p:nvSpPr>
              <p:cNvPr id="179" name="テキスト ボックス 178"/>
              <p:cNvSpPr txBox="1"/>
              <p:nvPr/>
            </p:nvSpPr>
            <p:spPr>
              <a:xfrm>
                <a:off x="1485015" y="146591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メイリオ"/>
                    <a:ea typeface="メイリオ"/>
                    <a:cs typeface="メイリオ"/>
                  </a:rPr>
                  <a:t>〜〜〜〜〜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grpSp>
          <p:nvGrpSpPr>
            <p:cNvPr id="182" name="図形グループ 181"/>
            <p:cNvGrpSpPr/>
            <p:nvPr/>
          </p:nvGrpSpPr>
          <p:grpSpPr>
            <a:xfrm>
              <a:off x="1543912" y="959533"/>
              <a:ext cx="5161173" cy="3977988"/>
              <a:chOff x="1354870" y="1387058"/>
              <a:chExt cx="5161173" cy="3977988"/>
            </a:xfrm>
          </p:grpSpPr>
          <p:grpSp>
            <p:nvGrpSpPr>
              <p:cNvPr id="183" name="図形グループ 182"/>
              <p:cNvGrpSpPr/>
              <p:nvPr/>
            </p:nvGrpSpPr>
            <p:grpSpPr>
              <a:xfrm>
                <a:off x="1354870" y="1387058"/>
                <a:ext cx="2031325" cy="2348626"/>
                <a:chOff x="1074646" y="1387058"/>
                <a:chExt cx="2031325" cy="2348626"/>
              </a:xfrm>
            </p:grpSpPr>
            <p:sp>
              <p:nvSpPr>
                <p:cNvPr id="198" name="正方形/長方形 197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" name="図形グループ 198"/>
                <p:cNvGrpSpPr/>
                <p:nvPr/>
              </p:nvGrpSpPr>
              <p:grpSpPr>
                <a:xfrm>
                  <a:off x="1482257" y="2864020"/>
                  <a:ext cx="1044877" cy="763683"/>
                  <a:chOff x="1482257" y="2864020"/>
                  <a:chExt cx="1044877" cy="763683"/>
                </a:xfrm>
              </p:grpSpPr>
              <p:sp>
                <p:nvSpPr>
                  <p:cNvPr id="202" name="テキスト ボックス 201"/>
                  <p:cNvSpPr txBox="1"/>
                  <p:nvPr/>
                </p:nvSpPr>
                <p:spPr>
                  <a:xfrm>
                    <a:off x="1482257" y="3258371"/>
                    <a:ext cx="10448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11</a:t>
                    </a:r>
                    <a:r>
                      <a:rPr kumimoji="1"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0645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203" name="直線矢印コネクタ 202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0" name="図 199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201" name="テキスト ボックス 200"/>
                <p:cNvSpPr txBox="1"/>
                <p:nvPr/>
              </p:nvSpPr>
              <p:spPr>
                <a:xfrm>
                  <a:off x="1074646" y="1486600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最近のニュース数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grpSp>
            <p:nvGrpSpPr>
              <p:cNvPr id="184" name="図形グループ 183"/>
              <p:cNvGrpSpPr/>
              <p:nvPr/>
            </p:nvGrpSpPr>
            <p:grpSpPr>
              <a:xfrm>
                <a:off x="2666463" y="3016420"/>
                <a:ext cx="2031325" cy="2348626"/>
                <a:chOff x="1074646" y="1387058"/>
                <a:chExt cx="2031325" cy="2348626"/>
              </a:xfrm>
            </p:grpSpPr>
            <p:sp>
              <p:nvSpPr>
                <p:cNvPr id="192" name="正方形/長方形 191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3" name="図形グループ 192"/>
                <p:cNvGrpSpPr/>
                <p:nvPr/>
              </p:nvGrpSpPr>
              <p:grpSpPr>
                <a:xfrm>
                  <a:off x="1567611" y="2864020"/>
                  <a:ext cx="1044877" cy="763683"/>
                  <a:chOff x="1567611" y="2864020"/>
                  <a:chExt cx="1044877" cy="763683"/>
                </a:xfrm>
              </p:grpSpPr>
              <p:sp>
                <p:nvSpPr>
                  <p:cNvPr id="196" name="テキスト ボックス 195"/>
                  <p:cNvSpPr txBox="1"/>
                  <p:nvPr/>
                </p:nvSpPr>
                <p:spPr>
                  <a:xfrm>
                    <a:off x="1567611" y="3258371"/>
                    <a:ext cx="10448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874020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197" name="直線矢印コネクタ 196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4" name="図 193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195" name="テキスト ボックス 194"/>
                <p:cNvSpPr txBox="1"/>
                <p:nvPr/>
              </p:nvSpPr>
              <p:spPr>
                <a:xfrm>
                  <a:off x="1305479" y="1486600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メイリオ"/>
                      <a:ea typeface="メイリオ"/>
                      <a:cs typeface="メイリオ"/>
                    </a:rPr>
                    <a:t>ダウ平均株価</a:t>
                  </a:r>
                  <a:endParaRPr kumimoji="1" lang="ja-JP" altLang="en-US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  <p:grpSp>
            <p:nvGrpSpPr>
              <p:cNvPr id="185" name="図形グループ 184"/>
              <p:cNvGrpSpPr/>
              <p:nvPr/>
            </p:nvGrpSpPr>
            <p:grpSpPr>
              <a:xfrm>
                <a:off x="4466956" y="1785513"/>
                <a:ext cx="2049087" cy="2348626"/>
                <a:chOff x="1056884" y="1387058"/>
                <a:chExt cx="2049087" cy="2348626"/>
              </a:xfrm>
            </p:grpSpPr>
            <p:sp>
              <p:nvSpPr>
                <p:cNvPr id="186" name="正方形/長方形 185"/>
                <p:cNvSpPr/>
                <p:nvPr/>
              </p:nvSpPr>
              <p:spPr>
                <a:xfrm>
                  <a:off x="1074646" y="1387058"/>
                  <a:ext cx="2031325" cy="2348626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7" name="図形グループ 186"/>
                <p:cNvGrpSpPr/>
                <p:nvPr/>
              </p:nvGrpSpPr>
              <p:grpSpPr>
                <a:xfrm>
                  <a:off x="1498037" y="2864020"/>
                  <a:ext cx="1188246" cy="763683"/>
                  <a:chOff x="1498037" y="2864020"/>
                  <a:chExt cx="1188246" cy="763683"/>
                </a:xfrm>
              </p:grpSpPr>
              <p:sp>
                <p:nvSpPr>
                  <p:cNvPr id="190" name="テキスト ボックス 189"/>
                  <p:cNvSpPr txBox="1"/>
                  <p:nvPr/>
                </p:nvSpPr>
                <p:spPr>
                  <a:xfrm>
                    <a:off x="1498037" y="3258371"/>
                    <a:ext cx="11882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ja-JP" dirty="0" smtClean="0">
                        <a:latin typeface="メイリオ"/>
                        <a:ea typeface="メイリオ"/>
                        <a:cs typeface="メイリオ"/>
                      </a:rPr>
                      <a:t>2340101</a:t>
                    </a:r>
                    <a:endParaRPr kumimoji="1" lang="ja-JP" altLang="en-US" dirty="0">
                      <a:latin typeface="メイリオ"/>
                      <a:ea typeface="メイリオ"/>
                      <a:cs typeface="メイリオ"/>
                    </a:endParaRPr>
                  </a:p>
                </p:txBody>
              </p:sp>
              <p:cxnSp>
                <p:nvCxnSpPr>
                  <p:cNvPr id="191" name="直線矢印コネクタ 190"/>
                  <p:cNvCxnSpPr/>
                  <p:nvPr/>
                </p:nvCxnSpPr>
                <p:spPr>
                  <a:xfrm>
                    <a:off x="2090309" y="2864020"/>
                    <a:ext cx="0" cy="3445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8" name="図 187" descr="3921-300x300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870" y="1755983"/>
                  <a:ext cx="1148349" cy="1148349"/>
                </a:xfrm>
                <a:prstGeom prst="rect">
                  <a:avLst/>
                </a:prstGeom>
              </p:spPr>
            </p:pic>
            <p:sp>
              <p:nvSpPr>
                <p:cNvPr id="189" name="テキスト ボックス 188"/>
                <p:cNvSpPr txBox="1"/>
                <p:nvPr/>
              </p:nvSpPr>
              <p:spPr>
                <a:xfrm>
                  <a:off x="1056884" y="1486600"/>
                  <a:ext cx="20313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sz="1600" dirty="0" smtClean="0">
                      <a:latin typeface="メイリオ"/>
                      <a:ea typeface="メイリオ"/>
                      <a:cs typeface="メイリオ"/>
                    </a:rPr>
                    <a:t>関係するツイート数</a:t>
                  </a:r>
                  <a:endParaRPr kumimoji="1" lang="ja-JP" altLang="en-US" sz="1600" dirty="0">
                    <a:latin typeface="メイリオ"/>
                    <a:ea typeface="メイリオ"/>
                    <a:cs typeface="メイリオ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051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9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3062940" y="2057400"/>
            <a:ext cx="3152589" cy="2743200"/>
            <a:chOff x="3062940" y="2057400"/>
            <a:chExt cx="3152589" cy="2743200"/>
          </a:xfrm>
        </p:grpSpPr>
        <p:graphicFrame>
          <p:nvGraphicFramePr>
            <p:cNvPr id="6" name="グラフ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6913302"/>
                </p:ext>
              </p:extLst>
            </p:nvPr>
          </p:nvGraphicFramePr>
          <p:xfrm>
            <a:off x="3062940" y="2057400"/>
            <a:ext cx="2667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図形グループ 4"/>
            <p:cNvGrpSpPr/>
            <p:nvPr/>
          </p:nvGrpSpPr>
          <p:grpSpPr>
            <a:xfrm>
              <a:off x="3062940" y="2057400"/>
              <a:ext cx="3152589" cy="2743200"/>
              <a:chOff x="3062940" y="2057400"/>
              <a:chExt cx="3152589" cy="2743200"/>
            </a:xfrm>
          </p:grpSpPr>
          <p:graphicFrame>
            <p:nvGraphicFramePr>
              <p:cNvPr id="2" name="グラフ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8392367"/>
                  </p:ext>
                </p:extLst>
              </p:nvPr>
            </p:nvGraphicFramePr>
            <p:xfrm>
              <a:off x="3062940" y="2057400"/>
              <a:ext cx="3152589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" name="テキスト ボックス 2"/>
              <p:cNvSpPr txBox="1"/>
              <p:nvPr/>
            </p:nvSpPr>
            <p:spPr>
              <a:xfrm>
                <a:off x="3410703" y="2487958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買わない</a:t>
                </a:r>
                <a:endParaRPr kumimoji="1"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１８％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4326274" y="3492003"/>
                <a:ext cx="8771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メイリオ"/>
                    <a:ea typeface="メイリオ"/>
                    <a:cs typeface="メイリオ"/>
                  </a:rPr>
                  <a:t>買</a:t>
                </a:r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う</a:t>
                </a:r>
                <a:endParaRPr kumimoji="1" lang="en-US" altLang="ja-JP" dirty="0" smtClean="0">
                  <a:latin typeface="メイリオ"/>
                  <a:ea typeface="メイリオ"/>
                  <a:cs typeface="メイリオ"/>
                </a:endParaRPr>
              </a:p>
              <a:p>
                <a:pPr algn="ctr"/>
                <a:r>
                  <a:rPr lang="ja-JP" altLang="en-US" dirty="0" smtClean="0">
                    <a:latin typeface="メイリオ"/>
                    <a:ea typeface="メイリオ"/>
                    <a:cs typeface="メイリオ"/>
                  </a:rPr>
                  <a:t>７２％</a:t>
                </a:r>
                <a:endParaRPr kumimoji="1" lang="ja-JP" altLang="en-US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57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106023" y="2676144"/>
            <a:ext cx="8745725" cy="3883032"/>
            <a:chOff x="106023" y="2676144"/>
            <a:chExt cx="8745725" cy="3883032"/>
          </a:xfrm>
        </p:grpSpPr>
        <p:pic>
          <p:nvPicPr>
            <p:cNvPr id="2" name="図 1" descr="ide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23" y="2676144"/>
              <a:ext cx="4878681" cy="3883032"/>
            </a:xfrm>
            <a:prstGeom prst="rect">
              <a:avLst/>
            </a:prstGeom>
          </p:spPr>
        </p:pic>
        <p:pic>
          <p:nvPicPr>
            <p:cNvPr id="3" name="図 2" descr="consensu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704" y="2998074"/>
              <a:ext cx="3867044" cy="336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1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838522"/>
            <a:ext cx="4748428" cy="3779361"/>
          </a:xfrm>
          <a:prstGeom prst="rect">
            <a:avLst/>
          </a:prstGeom>
        </p:spPr>
      </p:pic>
      <p:pic>
        <p:nvPicPr>
          <p:cNvPr id="3" name="図 2" descr="201808170954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7" t="4916" r="4826" b="10250"/>
          <a:stretch/>
        </p:blipFill>
        <p:spPr>
          <a:xfrm>
            <a:off x="5062193" y="2181412"/>
            <a:ext cx="4004938" cy="3083706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6594362" y="2181412"/>
            <a:ext cx="0" cy="3053824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039881" y="5235236"/>
            <a:ext cx="111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ja-JP" dirty="0" smtClean="0"/>
              <a:t>954747</a:t>
            </a:r>
            <a:r>
              <a:rPr lang="ja-JP" altLang="en-US" dirty="0" smtClean="0"/>
              <a:t>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5573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102</Words>
  <Application>Microsoft Macintosh PowerPoint</Application>
  <PresentationFormat>画面に合わせる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Mirai Chino</dc:creator>
  <cp:lastModifiedBy>Mirai Chino</cp:lastModifiedBy>
  <cp:revision>6</cp:revision>
  <dcterms:created xsi:type="dcterms:W3CDTF">2019-05-28T11:04:13Z</dcterms:created>
  <dcterms:modified xsi:type="dcterms:W3CDTF">2019-05-28T11:58:44Z</dcterms:modified>
</cp:coreProperties>
</file>