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237480" cy="395986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16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247"/>
        <p:guide pos="16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25991;&#26723;\WPS%20Cloud%20Files\.11022893\cachedata\E2B8908A85E54DBF8A385196AC9F21F3\Wordle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771956877877"/>
          <c:y val="0.162486163736544"/>
          <c:w val="0.555023923444976"/>
          <c:h val="0.837777777777778"/>
        </c:manualLayout>
      </c:layout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[WordleClass.xlsx]导出计数_Class!$A$2:$A$6</c:f>
              <c:strCache>
                <c:ptCount val="5"/>
                <c:pt idx="0">
                  <c:v>Medium</c:v>
                </c:pt>
                <c:pt idx="1">
                  <c:v>Very Easy</c:v>
                </c:pt>
                <c:pt idx="2">
                  <c:v>Hard</c:v>
                </c:pt>
                <c:pt idx="3">
                  <c:v>Very Hard</c:v>
                </c:pt>
                <c:pt idx="4">
                  <c:v>Easy</c:v>
                </c:pt>
              </c:strCache>
            </c:strRef>
          </c:cat>
          <c:val>
            <c:numRef>
              <c:f>[WordleClass.xlsx]导出计数_Class!$B$2:$B$6</c:f>
              <c:numCache>
                <c:formatCode>General</c:formatCode>
                <c:ptCount val="5"/>
                <c:pt idx="0">
                  <c:v>0.197033898305085</c:v>
                </c:pt>
                <c:pt idx="1">
                  <c:v>0.211864406779661</c:v>
                </c:pt>
                <c:pt idx="2">
                  <c:v>0.228813559322034</c:v>
                </c:pt>
                <c:pt idx="3">
                  <c:v>0.152542372881356</c:v>
                </c:pt>
                <c:pt idx="4">
                  <c:v>0.209745762711864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427907"/>
        <c:axId val="603927262"/>
      </c:radarChart>
      <c:catAx>
        <c:axId val="6754279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JetBrains Mono" charset="0"/>
                <a:ea typeface="JetBrains Mono" charset="0"/>
                <a:cs typeface="JetBrains Mono" charset="0"/>
                <a:sym typeface="JetBrains Mono" charset="0"/>
              </a:defRPr>
            </a:pPr>
          </a:p>
        </c:txPr>
        <c:crossAx val="603927262"/>
        <c:crosses val="autoZero"/>
        <c:auto val="1"/>
        <c:lblAlgn val="ctr"/>
        <c:lblOffset val="100"/>
        <c:noMultiLvlLbl val="0"/>
      </c:catAx>
      <c:valAx>
        <c:axId val="6039272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6754279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JetBrains Mono" charset="0"/>
          <a:ea typeface="JetBrains Mono" charset="0"/>
          <a:cs typeface="JetBrains Mono" charset="0"/>
          <a:sym typeface="JetBrains Mono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15036" y="528000"/>
            <a:ext cx="4209991" cy="148422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43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15036" y="2055874"/>
            <a:ext cx="4209991" cy="85020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75" spc="200"/>
            </a:lvl1pPr>
            <a:lvl2pPr marL="261620" indent="0" algn="ctr">
              <a:buNone/>
              <a:defRPr sz="1145"/>
            </a:lvl2pPr>
            <a:lvl3pPr marL="523875" indent="0" algn="ctr">
              <a:buNone/>
              <a:defRPr sz="1030"/>
            </a:lvl3pPr>
            <a:lvl4pPr marL="785495" indent="0" algn="ctr">
              <a:buNone/>
              <a:defRPr sz="915"/>
            </a:lvl4pPr>
            <a:lvl5pPr marL="1047750" indent="0" algn="ctr">
              <a:buNone/>
              <a:defRPr sz="915"/>
            </a:lvl5pPr>
            <a:lvl6pPr marL="1309370" indent="0" algn="ctr">
              <a:buNone/>
              <a:defRPr sz="915"/>
            </a:lvl6pPr>
            <a:lvl7pPr marL="1571625" indent="0" algn="ctr">
              <a:buNone/>
              <a:defRPr sz="915"/>
            </a:lvl7pPr>
            <a:lvl8pPr marL="1833245" indent="0" algn="ctr">
              <a:buNone/>
              <a:defRPr sz="915"/>
            </a:lvl8pPr>
            <a:lvl9pPr marL="2095500" indent="0" algn="ctr">
              <a:buNone/>
              <a:defRPr sz="91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61384" y="446929"/>
            <a:ext cx="4714200" cy="31659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15036" y="1434331"/>
            <a:ext cx="4209991" cy="58828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4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15036" y="2055874"/>
            <a:ext cx="4209991" cy="27231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37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1384" y="351307"/>
            <a:ext cx="4712654" cy="4074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61384" y="860598"/>
            <a:ext cx="4712654" cy="274809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55299" y="2222173"/>
            <a:ext cx="3337679" cy="44277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52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55299" y="2664945"/>
            <a:ext cx="3337679" cy="5009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0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162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2pPr>
            <a:lvl3pPr marL="52387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549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4pPr>
            <a:lvl5pPr marL="104775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5pPr>
            <a:lvl6pPr marL="130937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6pPr>
            <a:lvl7pPr marL="157162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7pPr>
            <a:lvl8pPr marL="18332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8pPr>
            <a:lvl9pPr marL="209550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1384" y="351307"/>
            <a:ext cx="4712654" cy="4074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61384" y="866835"/>
            <a:ext cx="2224088" cy="274185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754590" y="866835"/>
            <a:ext cx="2224088" cy="274185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1384" y="351307"/>
            <a:ext cx="4712654" cy="4074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61384" y="825260"/>
            <a:ext cx="2295234" cy="22034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4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1620" indent="0">
              <a:buNone/>
              <a:defRPr sz="1145" b="1"/>
            </a:lvl2pPr>
            <a:lvl3pPr marL="523875" indent="0">
              <a:buNone/>
              <a:defRPr sz="1030" b="1"/>
            </a:lvl3pPr>
            <a:lvl4pPr marL="785495" indent="0">
              <a:buNone/>
              <a:defRPr sz="915" b="1"/>
            </a:lvl4pPr>
            <a:lvl5pPr marL="1047750" indent="0">
              <a:buNone/>
              <a:defRPr sz="915" b="1"/>
            </a:lvl5pPr>
            <a:lvl6pPr marL="1309370" indent="0">
              <a:buNone/>
              <a:defRPr sz="915" b="1"/>
            </a:lvl6pPr>
            <a:lvl7pPr marL="1571625" indent="0">
              <a:buNone/>
              <a:defRPr sz="915" b="1"/>
            </a:lvl7pPr>
            <a:lvl8pPr marL="1833245" indent="0">
              <a:buNone/>
              <a:defRPr sz="915" b="1"/>
            </a:lvl8pPr>
            <a:lvl9pPr marL="2095500" indent="0">
              <a:buNone/>
              <a:defRPr sz="91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61384" y="1070551"/>
            <a:ext cx="2295234" cy="253814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679040" y="820946"/>
            <a:ext cx="2295234" cy="22034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4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1620" indent="0">
              <a:buNone/>
              <a:defRPr sz="1145" b="1"/>
            </a:lvl2pPr>
            <a:lvl3pPr marL="523875" indent="0">
              <a:buNone/>
              <a:defRPr sz="1030" b="1"/>
            </a:lvl3pPr>
            <a:lvl4pPr marL="785495" indent="0">
              <a:buNone/>
              <a:defRPr sz="915" b="1"/>
            </a:lvl4pPr>
            <a:lvl5pPr marL="1047750" indent="0">
              <a:buNone/>
              <a:defRPr sz="915" b="1"/>
            </a:lvl5pPr>
            <a:lvl6pPr marL="1309370" indent="0">
              <a:buNone/>
              <a:defRPr sz="915" b="1"/>
            </a:lvl6pPr>
            <a:lvl7pPr marL="1571625" indent="0">
              <a:buNone/>
              <a:defRPr sz="915" b="1"/>
            </a:lvl7pPr>
            <a:lvl8pPr marL="1833245" indent="0">
              <a:buNone/>
              <a:defRPr sz="915" b="1"/>
            </a:lvl8pPr>
            <a:lvl9pPr marL="2095500" indent="0">
              <a:buNone/>
              <a:defRPr sz="91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679040" y="1070551"/>
            <a:ext cx="2295234" cy="253814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1384" y="351307"/>
            <a:ext cx="4712654" cy="4074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61384" y="898016"/>
            <a:ext cx="2248266" cy="26607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91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728297" y="898016"/>
            <a:ext cx="2245741" cy="26607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91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4397136" y="528000"/>
            <a:ext cx="448530" cy="2904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60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92850" y="528000"/>
            <a:ext cx="3939327" cy="2904000"/>
          </a:xfrm>
        </p:spPr>
        <p:txBody>
          <a:bodyPr vert="eaVert" lIns="46800" tIns="46800" rIns="46800" bIns="46800"/>
          <a:lstStyle>
            <a:lvl1pPr marL="130810" indent="-130810">
              <a:spcAft>
                <a:spcPts val="1000"/>
              </a:spcAft>
              <a:defRPr spc="300"/>
            </a:lvl1pPr>
            <a:lvl2pPr marL="393065" indent="-130810">
              <a:defRPr spc="300"/>
            </a:lvl2pPr>
            <a:lvl3pPr marL="654685" indent="-130810">
              <a:defRPr spc="300"/>
            </a:lvl3pPr>
            <a:lvl4pPr marL="916940" indent="-130810">
              <a:defRPr spc="300"/>
            </a:lvl4pPr>
            <a:lvl5pPr marL="1178560" indent="-13081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61384" y="351307"/>
            <a:ext cx="4712654" cy="40743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61384" y="860598"/>
            <a:ext cx="4712654" cy="27480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62931" y="3646110"/>
            <a:ext cx="1159990" cy="182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768341" y="3646110"/>
            <a:ext cx="1701319" cy="182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3814048" y="3646110"/>
            <a:ext cx="1159990" cy="182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23875" rtl="0" eaLnBrk="1" fontAlgn="auto" latinLnBrk="0" hangingPunct="1">
        <a:lnSpc>
          <a:spcPct val="100000"/>
        </a:lnSpc>
        <a:spcBef>
          <a:spcPct val="0"/>
        </a:spcBef>
        <a:buNone/>
        <a:defRPr sz="206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30810" indent="-130810" algn="l" defTabSz="52387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0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93065" indent="-130810" algn="l" defTabSz="52387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922020" algn="l"/>
          <a:tab pos="922020" algn="l"/>
          <a:tab pos="922020" algn="l"/>
          <a:tab pos="922020" algn="l"/>
        </a:tabLst>
        <a:defRPr sz="9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54685" indent="-130810" algn="l" defTabSz="52387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9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916940" indent="-130810" algn="l" defTabSz="52387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178560" indent="-130810" algn="l" defTabSz="52387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440180" indent="-130810" algn="l" defTabSz="523875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702435" indent="-130810" algn="l" defTabSz="523875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964055" indent="-130810" algn="l" defTabSz="523875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226310" indent="-130810" algn="l" defTabSz="523875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1pPr>
      <a:lvl2pPr marL="261620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2pPr>
      <a:lvl3pPr marL="523875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3pPr>
      <a:lvl4pPr marL="785495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4pPr>
      <a:lvl5pPr marL="1047750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5pPr>
      <a:lvl6pPr marL="1309370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571625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833245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095500" algn="l" defTabSz="523875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0" y="0"/>
          <a:ext cx="5237480" cy="396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YTI3NWU1ZDNjYzJmNDU4YWQ0N2ZkYzFjODcyY2I2ZT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JetBrains Mono</vt:lpstr>
      <vt:lpstr>Times New Roman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Blame_Wms</cp:lastModifiedBy>
  <cp:revision>156</cp:revision>
  <dcterms:created xsi:type="dcterms:W3CDTF">2019-06-19T02:08:00Z</dcterms:created>
  <dcterms:modified xsi:type="dcterms:W3CDTF">2023-05-01T16:00:39Z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CD0D1DE842344573A4A33F3457EF58E3_11</vt:lpwstr>
  </property>
</Properties>
</file>