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5118735" cy="2991485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2" userDrawn="1">
          <p15:clr>
            <a:srgbClr val="A4A3A4"/>
          </p15:clr>
        </p15:guide>
        <p15:guide id="2" pos="1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942"/>
    <a:srgbClr val="16B551"/>
    <a:srgbClr val="31EF82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942"/>
        <p:guide pos="161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5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&#24037;&#20316;&#31807;3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86944444444444"/>
          <c:y val="0.0527777777777778"/>
          <c:w val="0.919638888888889"/>
          <c:h val="0.898148148148148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12994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  <a:sym typeface="Times New Roman" panose="02020603050405020304" charset="0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[工作簿3]Sheet1!$A$1:$A$7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X</c:v>
                </c:pt>
              </c:strCache>
            </c:strRef>
          </c:cat>
          <c:val>
            <c:numRef>
              <c:f>[工作簿3]Sheet1!$B$1:$B$7</c:f>
              <c:numCache>
                <c:formatCode>0.00_ </c:formatCode>
                <c:ptCount val="7"/>
                <c:pt idx="0">
                  <c:v>0.44279661</c:v>
                </c:pt>
                <c:pt idx="1">
                  <c:v>5.813559322</c:v>
                </c:pt>
                <c:pt idx="2">
                  <c:v>23.04449153</c:v>
                </c:pt>
                <c:pt idx="3">
                  <c:v>33.40042373</c:v>
                </c:pt>
                <c:pt idx="4">
                  <c:v>23.52330508</c:v>
                </c:pt>
                <c:pt idx="5">
                  <c:v>11.04872881</c:v>
                </c:pt>
                <c:pt idx="6">
                  <c:v>2.627118644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0"/>
        <c:axId val="40998777"/>
        <c:axId val="168320245"/>
      </c:barChart>
      <c:catAx>
        <c:axId val="40998777"/>
        <c:scaling>
          <c:orientation val="maxMin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/>
                </a:solidFill>
                <a:latin typeface="JetBrains Mono Medium" charset="0"/>
                <a:ea typeface="JetBrains Mono Medium" charset="0"/>
                <a:cs typeface="JetBrains Mono Medium" charset="0"/>
                <a:sym typeface="JetBrains Mono Medium" charset="0"/>
              </a:defRPr>
            </a:pPr>
          </a:p>
        </c:txPr>
        <c:crossAx val="168320245"/>
        <c:crosses val="autoZero"/>
        <c:auto val="1"/>
        <c:lblAlgn val="ctr"/>
        <c:lblOffset val="100"/>
        <c:noMultiLvlLbl val="0"/>
      </c:catAx>
      <c:valAx>
        <c:axId val="168320245"/>
        <c:scaling>
          <c:orientation val="minMax"/>
        </c:scaling>
        <c:delete val="1"/>
        <c:axPos val="t"/>
        <c:numFmt formatCode="0.00_ 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99877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03354" y="398880"/>
            <a:ext cx="4114507" cy="1121261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2615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03354" y="1553119"/>
            <a:ext cx="4114507" cy="642291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045" spc="200"/>
            </a:lvl1pPr>
            <a:lvl2pPr marL="199390" indent="0" algn="ctr">
              <a:buNone/>
              <a:defRPr sz="870"/>
            </a:lvl2pPr>
            <a:lvl3pPr marL="398780" indent="0" algn="ctr">
              <a:buNone/>
              <a:defRPr sz="785"/>
            </a:lvl3pPr>
            <a:lvl4pPr marL="598170" indent="0" algn="ctr">
              <a:buNone/>
              <a:defRPr sz="700"/>
            </a:lvl4pPr>
            <a:lvl5pPr marL="797560" indent="0" algn="ctr">
              <a:buNone/>
              <a:defRPr sz="700"/>
            </a:lvl5pPr>
            <a:lvl6pPr marL="996950" indent="0" algn="ctr">
              <a:buNone/>
              <a:defRPr sz="700"/>
            </a:lvl6pPr>
            <a:lvl7pPr marL="1196340" indent="0" algn="ctr">
              <a:buNone/>
              <a:defRPr sz="700"/>
            </a:lvl7pPr>
            <a:lvl8pPr marL="1396365" indent="0" algn="ctr">
              <a:buNone/>
              <a:defRPr sz="700"/>
            </a:lvl8pPr>
            <a:lvl9pPr marL="1595755" indent="0" algn="ctr">
              <a:buNone/>
              <a:defRPr sz="7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255456" y="337635"/>
            <a:ext cx="4607280" cy="239171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03354" y="1083572"/>
            <a:ext cx="4114507" cy="444421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261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03354" y="1553119"/>
            <a:ext cx="4114507" cy="205722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045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5456" y="265397"/>
            <a:ext cx="4605769" cy="30779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55456" y="650143"/>
            <a:ext cx="4605769" cy="207606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35901" y="1678751"/>
            <a:ext cx="3261978" cy="33449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192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5901" y="2013245"/>
            <a:ext cx="3261978" cy="378465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78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9939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987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9817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79756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99695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19634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39636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59575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5456" y="265397"/>
            <a:ext cx="4605769" cy="30779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255456" y="654854"/>
            <a:ext cx="2173645" cy="2071349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2692115" y="654854"/>
            <a:ext cx="2173645" cy="2071349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5456" y="265397"/>
            <a:ext cx="4605769" cy="30779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255456" y="623446"/>
            <a:ext cx="2243177" cy="166462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87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99390" indent="0">
              <a:buNone/>
              <a:defRPr sz="870" b="1"/>
            </a:lvl2pPr>
            <a:lvl3pPr marL="398780" indent="0">
              <a:buNone/>
              <a:defRPr sz="785" b="1"/>
            </a:lvl3pPr>
            <a:lvl4pPr marL="598170" indent="0">
              <a:buNone/>
              <a:defRPr sz="700" b="1"/>
            </a:lvl4pPr>
            <a:lvl5pPr marL="797560" indent="0">
              <a:buNone/>
              <a:defRPr sz="700" b="1"/>
            </a:lvl5pPr>
            <a:lvl6pPr marL="996950" indent="0">
              <a:buNone/>
              <a:defRPr sz="700" b="1"/>
            </a:lvl6pPr>
            <a:lvl7pPr marL="1196340" indent="0">
              <a:buNone/>
              <a:defRPr sz="700" b="1"/>
            </a:lvl7pPr>
            <a:lvl8pPr marL="1396365" indent="0">
              <a:buNone/>
              <a:defRPr sz="700" b="1"/>
            </a:lvl8pPr>
            <a:lvl9pPr marL="1595755" indent="0">
              <a:buNone/>
              <a:defRPr sz="7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255456" y="808753"/>
            <a:ext cx="2243177" cy="1917451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2618279" y="620187"/>
            <a:ext cx="2243177" cy="166462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87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99390" indent="0">
              <a:buNone/>
              <a:defRPr sz="870" b="1"/>
            </a:lvl2pPr>
            <a:lvl3pPr marL="398780" indent="0">
              <a:buNone/>
              <a:defRPr sz="785" b="1"/>
            </a:lvl3pPr>
            <a:lvl4pPr marL="598170" indent="0">
              <a:buNone/>
              <a:defRPr sz="700" b="1"/>
            </a:lvl4pPr>
            <a:lvl5pPr marL="797560" indent="0">
              <a:buNone/>
              <a:defRPr sz="700" b="1"/>
            </a:lvl5pPr>
            <a:lvl6pPr marL="996950" indent="0">
              <a:buNone/>
              <a:defRPr sz="700" b="1"/>
            </a:lvl6pPr>
            <a:lvl7pPr marL="1196340" indent="0">
              <a:buNone/>
              <a:defRPr sz="700" b="1"/>
            </a:lvl7pPr>
            <a:lvl8pPr marL="1396365" indent="0">
              <a:buNone/>
              <a:defRPr sz="700" b="1"/>
            </a:lvl8pPr>
            <a:lvl9pPr marL="1595755" indent="0">
              <a:buNone/>
              <a:defRPr sz="7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2618279" y="808753"/>
            <a:ext cx="2243177" cy="1917451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5456" y="265397"/>
            <a:ext cx="4605769" cy="30779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255456" y="678410"/>
            <a:ext cx="2197274" cy="2010104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7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2666418" y="678410"/>
            <a:ext cx="2194807" cy="2010104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7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4297407" y="398880"/>
            <a:ext cx="438357" cy="219384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122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383940" y="398880"/>
            <a:ext cx="3849981" cy="2193840"/>
          </a:xfrm>
        </p:spPr>
        <p:txBody>
          <a:bodyPr vert="eaVert" lIns="46800" tIns="46800" rIns="46800" bIns="46800"/>
          <a:lstStyle>
            <a:lvl1pPr marL="99695" indent="-99695">
              <a:spcAft>
                <a:spcPts val="1000"/>
              </a:spcAft>
              <a:defRPr spc="300"/>
            </a:lvl1pPr>
            <a:lvl2pPr marL="299085" indent="-99695">
              <a:defRPr spc="300"/>
            </a:lvl2pPr>
            <a:lvl3pPr marL="498475" indent="-99695">
              <a:defRPr spc="300"/>
            </a:lvl3pPr>
            <a:lvl4pPr marL="697865" indent="-99695">
              <a:defRPr spc="300"/>
            </a:lvl4pPr>
            <a:lvl5pPr marL="897255" indent="-9969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255456" y="265397"/>
            <a:ext cx="4605769" cy="307797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255456" y="650143"/>
            <a:ext cx="4605769" cy="207606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256968" y="2754471"/>
            <a:ext cx="1133681" cy="138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1728234" y="2754471"/>
            <a:ext cx="1662732" cy="138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3727544" y="2754471"/>
            <a:ext cx="1133681" cy="138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4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98780" rtl="0" eaLnBrk="1" fontAlgn="auto" latinLnBrk="0" hangingPunct="1">
        <a:lnSpc>
          <a:spcPct val="100000"/>
        </a:lnSpc>
        <a:spcBef>
          <a:spcPct val="0"/>
        </a:spcBef>
        <a:buNone/>
        <a:defRPr sz="157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99695" indent="-99695" algn="l" defTabSz="39878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7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299085" indent="-99695" algn="l" defTabSz="39878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702310" algn="l"/>
          <a:tab pos="702310" algn="l"/>
          <a:tab pos="702310" algn="l"/>
          <a:tab pos="702310" algn="l"/>
        </a:tabLst>
        <a:defRPr sz="7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498475" indent="-99695" algn="l" defTabSz="39878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7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697865" indent="-99695" algn="l" defTabSz="39878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61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897255" indent="-99695" algn="l" defTabSz="39878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61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096645" indent="-99695" algn="l" defTabSz="398780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85" kern="1200">
          <a:solidFill>
            <a:schemeClr val="tx1"/>
          </a:solidFill>
          <a:latin typeface="+mn-lt"/>
          <a:ea typeface="+mn-ea"/>
          <a:cs typeface="+mn-cs"/>
        </a:defRPr>
      </a:lvl6pPr>
      <a:lvl7pPr marL="1296670" indent="-99695" algn="l" defTabSz="398780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85" kern="1200">
          <a:solidFill>
            <a:schemeClr val="tx1"/>
          </a:solidFill>
          <a:latin typeface="+mn-lt"/>
          <a:ea typeface="+mn-ea"/>
          <a:cs typeface="+mn-cs"/>
        </a:defRPr>
      </a:lvl7pPr>
      <a:lvl8pPr marL="1496060" indent="-99695" algn="l" defTabSz="398780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85" kern="1200">
          <a:solidFill>
            <a:schemeClr val="tx1"/>
          </a:solidFill>
          <a:latin typeface="+mn-lt"/>
          <a:ea typeface="+mn-ea"/>
          <a:cs typeface="+mn-cs"/>
        </a:defRPr>
      </a:lvl8pPr>
      <a:lvl9pPr marL="1695450" indent="-99695" algn="l" defTabSz="398780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98780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1pPr>
      <a:lvl2pPr marL="199390" algn="l" defTabSz="398780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2pPr>
      <a:lvl3pPr marL="398780" algn="l" defTabSz="398780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3pPr>
      <a:lvl4pPr marL="598170" algn="l" defTabSz="398780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4pPr>
      <a:lvl5pPr marL="797560" algn="l" defTabSz="398780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5pPr>
      <a:lvl6pPr marL="996950" algn="l" defTabSz="398780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6pPr>
      <a:lvl7pPr marL="1196340" algn="l" defTabSz="398780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7pPr>
      <a:lvl8pPr marL="1396365" algn="l" defTabSz="398780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8pPr>
      <a:lvl9pPr marL="1595755" algn="l" defTabSz="398780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custDataLst>
              <p:tags r:id="rId2"/>
            </p:custDataLst>
          </p:nvPr>
        </p:nvGraphicFramePr>
        <p:xfrm>
          <a:off x="0" y="0"/>
          <a:ext cx="5118735" cy="2991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COMMONDATA" val="eyJoZGlkIjoiYTI3NWU1ZDNjYzJmNDU4YWQ0N2ZkYzFjODcyY2I2ZTc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JetBrains Mono</vt:lpstr>
      <vt:lpstr>Times New Roman</vt:lpstr>
      <vt:lpstr>jet</vt:lpstr>
      <vt:lpstr>Segoe Print</vt:lpstr>
      <vt:lpstr>JetBrains Mono Medium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Blame_Wms</cp:lastModifiedBy>
  <cp:revision>155</cp:revision>
  <dcterms:created xsi:type="dcterms:W3CDTF">2019-06-19T02:08:00Z</dcterms:created>
  <dcterms:modified xsi:type="dcterms:W3CDTF">2023-05-01T16:27:55Z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F0D37A979EC64AD7ADF8BD70210EE75B_11</vt:lpwstr>
  </property>
</Properties>
</file>