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6501130" cy="379412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5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195"/>
        <p:guide pos="20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26700;&#38754;\2015&#65292;2016&#21508;&#23395;&#24230;&#36229;&#38480;&#21457;&#29983;&#39057;&#2742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'[2015，2016各季度超限发生频次.xlsx]Sheet1'!$B$1</c:f>
              <c:strCache>
                <c:ptCount val="1"/>
                <c:pt idx="0">
                  <c:v>2016年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'[2015，2016各季度超限发生频次.xlsx]Sheet1'!$B$2:$B$5</c:f>
              <c:numCache>
                <c:formatCode>General</c:formatCode>
                <c:ptCount val="4"/>
                <c:pt idx="0">
                  <c:v>6314</c:v>
                </c:pt>
                <c:pt idx="1">
                  <c:v>6383</c:v>
                </c:pt>
                <c:pt idx="2">
                  <c:v>5305</c:v>
                </c:pt>
                <c:pt idx="3">
                  <c:v>5079</c:v>
                </c:pt>
              </c:numCache>
            </c:numRef>
          </c:val>
        </c:ser>
        <c:ser>
          <c:idx val="1"/>
          <c:order val="1"/>
          <c:tx>
            <c:strRef>
              <c:f>'[2015，2016各季度超限发生频次.xlsx]Sheet1'!$C$1</c:f>
              <c:strCache>
                <c:ptCount val="1"/>
                <c:pt idx="0">
                  <c:v>2015年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'[2015，2016各季度超限发生频次.xlsx]Sheet1'!$C$2:$C$5</c:f>
              <c:numCache>
                <c:formatCode>General</c:formatCode>
                <c:ptCount val="4"/>
                <c:pt idx="0">
                  <c:v>5687</c:v>
                </c:pt>
                <c:pt idx="1">
                  <c:v>5659</c:v>
                </c:pt>
                <c:pt idx="2">
                  <c:v>4220</c:v>
                </c:pt>
                <c:pt idx="3">
                  <c:v>5456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3542823"/>
        <c:axId val="276896575"/>
      </c:barChart>
      <c:catAx>
        <c:axId val="8235428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  <c:crossAx val="276896575"/>
        <c:crosses val="autoZero"/>
        <c:auto val="1"/>
        <c:lblAlgn val="ctr"/>
        <c:lblOffset val="100"/>
        <c:noMultiLvlLbl val="0"/>
      </c:catAx>
      <c:valAx>
        <c:axId val="27689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  <c:crossAx val="823542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ayout>
        <c:manualLayout>
          <c:xMode val="edge"/>
          <c:yMode val="edge"/>
          <c:x val="0.403774194124043"/>
          <c:y val="0.87627766794151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140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5027" y="1143000"/>
            <a:ext cx="528794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9281" y="505920"/>
            <a:ext cx="5225597" cy="142215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32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39281" y="1969901"/>
            <a:ext cx="5225597" cy="81465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330" spc="200"/>
            </a:lvl1pPr>
            <a:lvl2pPr marL="252730" indent="0" algn="ctr">
              <a:buNone/>
              <a:defRPr sz="1105"/>
            </a:lvl2pPr>
            <a:lvl3pPr marL="506095" indent="0" algn="ctr">
              <a:buNone/>
              <a:defRPr sz="995"/>
            </a:lvl3pPr>
            <a:lvl4pPr marL="758825" indent="0" algn="ctr">
              <a:buNone/>
              <a:defRPr sz="885"/>
            </a:lvl4pPr>
            <a:lvl5pPr marL="1011555" indent="0" algn="ctr">
              <a:buNone/>
              <a:defRPr sz="885"/>
            </a:lvl5pPr>
            <a:lvl6pPr marL="1264920" indent="0" algn="ctr">
              <a:buNone/>
              <a:defRPr sz="885"/>
            </a:lvl6pPr>
            <a:lvl7pPr marL="1517650" indent="0" algn="ctr">
              <a:buNone/>
              <a:defRPr sz="885"/>
            </a:lvl7pPr>
            <a:lvl8pPr marL="1771015" indent="0" algn="ctr">
              <a:buNone/>
              <a:defRPr sz="885"/>
            </a:lvl8pPr>
            <a:lvl9pPr marL="2023745" indent="0" algn="ctr">
              <a:buNone/>
              <a:defRPr sz="88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24440" y="428239"/>
            <a:ext cx="5851439" cy="30335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39281" y="1374350"/>
            <a:ext cx="5225597" cy="56368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32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39281" y="1969901"/>
            <a:ext cx="5225597" cy="26092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33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4440" y="336616"/>
            <a:ext cx="5849520" cy="3903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4440" y="824610"/>
            <a:ext cx="5849520" cy="263317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61629" y="2129246"/>
            <a:ext cx="4142850" cy="42425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43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61629" y="2553502"/>
            <a:ext cx="4142850" cy="48002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9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2730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2pPr>
            <a:lvl3pPr marL="50609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3pPr>
            <a:lvl4pPr marL="75882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4pPr>
            <a:lvl5pPr marL="101155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5pPr>
            <a:lvl6pPr marL="1264920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6pPr>
            <a:lvl7pPr marL="1517650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7pPr>
            <a:lvl8pPr marL="177101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8pPr>
            <a:lvl9pPr marL="2023745" indent="0">
              <a:buNone/>
              <a:defRPr sz="8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4440" y="336616"/>
            <a:ext cx="5849520" cy="3903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24440" y="830585"/>
            <a:ext cx="2760620" cy="262719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19099" y="830585"/>
            <a:ext cx="2760620" cy="2627199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4440" y="336616"/>
            <a:ext cx="5849520" cy="3903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24440" y="790749"/>
            <a:ext cx="2848929" cy="211132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0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2730" indent="0">
              <a:buNone/>
              <a:defRPr sz="1105" b="1"/>
            </a:lvl2pPr>
            <a:lvl3pPr marL="506095" indent="0">
              <a:buNone/>
              <a:defRPr sz="995" b="1"/>
            </a:lvl3pPr>
            <a:lvl4pPr marL="758825" indent="0">
              <a:buNone/>
              <a:defRPr sz="885" b="1"/>
            </a:lvl4pPr>
            <a:lvl5pPr marL="1011555" indent="0">
              <a:buNone/>
              <a:defRPr sz="885" b="1"/>
            </a:lvl5pPr>
            <a:lvl6pPr marL="1264920" indent="0">
              <a:buNone/>
              <a:defRPr sz="885" b="1"/>
            </a:lvl6pPr>
            <a:lvl7pPr marL="1517650" indent="0">
              <a:buNone/>
              <a:defRPr sz="885" b="1"/>
            </a:lvl7pPr>
            <a:lvl8pPr marL="1771015" indent="0">
              <a:buNone/>
              <a:defRPr sz="885" b="1"/>
            </a:lvl8pPr>
            <a:lvl9pPr marL="2023745" indent="0">
              <a:buNone/>
              <a:defRPr sz="88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24440" y="1025783"/>
            <a:ext cx="2848929" cy="243200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325324" y="786615"/>
            <a:ext cx="2848929" cy="21113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10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2730" indent="0">
              <a:buNone/>
              <a:defRPr sz="1105" b="1"/>
            </a:lvl2pPr>
            <a:lvl3pPr marL="506095" indent="0">
              <a:buNone/>
              <a:defRPr sz="995" b="1"/>
            </a:lvl3pPr>
            <a:lvl4pPr marL="758825" indent="0">
              <a:buNone/>
              <a:defRPr sz="885" b="1"/>
            </a:lvl4pPr>
            <a:lvl5pPr marL="1011555" indent="0">
              <a:buNone/>
              <a:defRPr sz="885" b="1"/>
            </a:lvl5pPr>
            <a:lvl6pPr marL="1264920" indent="0">
              <a:buNone/>
              <a:defRPr sz="885" b="1"/>
            </a:lvl6pPr>
            <a:lvl7pPr marL="1517650" indent="0">
              <a:buNone/>
              <a:defRPr sz="885" b="1"/>
            </a:lvl7pPr>
            <a:lvl8pPr marL="1771015" indent="0">
              <a:buNone/>
              <a:defRPr sz="885" b="1"/>
            </a:lvl8pPr>
            <a:lvl9pPr marL="2023745" indent="0">
              <a:buNone/>
              <a:defRPr sz="88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325324" y="1025783"/>
            <a:ext cx="2848929" cy="243200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4440" y="336616"/>
            <a:ext cx="5849520" cy="39039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24440" y="860462"/>
            <a:ext cx="2790631" cy="254951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8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386463" y="860462"/>
            <a:ext cx="2787497" cy="254951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8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457888" y="505920"/>
            <a:ext cx="556731" cy="278256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5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487620" y="505920"/>
            <a:ext cx="4889638" cy="2782560"/>
          </a:xfrm>
        </p:spPr>
        <p:txBody>
          <a:bodyPr vert="eaVert" lIns="46800" tIns="46800" rIns="46800" bIns="46800"/>
          <a:lstStyle>
            <a:lvl1pPr marL="126365" indent="-126365">
              <a:spcAft>
                <a:spcPts val="1000"/>
              </a:spcAft>
              <a:defRPr spc="300"/>
            </a:lvl1pPr>
            <a:lvl2pPr marL="379730" indent="-126365">
              <a:defRPr spc="300"/>
            </a:lvl2pPr>
            <a:lvl3pPr marL="632460" indent="-126365">
              <a:defRPr spc="300"/>
            </a:lvl3pPr>
            <a:lvl4pPr marL="885190" indent="-126365">
              <a:defRPr spc="300"/>
            </a:lvl4pPr>
            <a:lvl5pPr marL="1138555" indent="-1263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24440" y="336616"/>
            <a:ext cx="5849520" cy="39039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24440" y="824610"/>
            <a:ext cx="5849520" cy="263317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26360" y="3493637"/>
            <a:ext cx="1439823" cy="17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5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194930" y="3493637"/>
            <a:ext cx="2111740" cy="17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5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734137" y="3493637"/>
            <a:ext cx="1439823" cy="17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5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6095" rtl="0" eaLnBrk="1" fontAlgn="auto" latinLnBrk="0" hangingPunct="1">
        <a:lnSpc>
          <a:spcPct val="100000"/>
        </a:lnSpc>
        <a:spcBef>
          <a:spcPct val="0"/>
        </a:spcBef>
        <a:buNone/>
        <a:defRPr sz="199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26365" indent="-126365" algn="l" defTabSz="506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9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379730" indent="-126365" algn="l" defTabSz="506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890905" algn="l"/>
          <a:tab pos="890905" algn="l"/>
          <a:tab pos="890905" algn="l"/>
          <a:tab pos="890905" algn="l"/>
        </a:tabLst>
        <a:defRPr sz="8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632460" indent="-126365" algn="l" defTabSz="506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8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885190" indent="-126365" algn="l" defTabSz="506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7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138555" indent="-126365" algn="l" defTabSz="506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7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391285" indent="-126365" algn="l" defTabSz="50609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644015" indent="-126365" algn="l" defTabSz="50609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897380" indent="-126365" algn="l" defTabSz="50609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150110" indent="-126365" algn="l" defTabSz="506095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1pPr>
      <a:lvl2pPr marL="252730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2pPr>
      <a:lvl3pPr marL="50609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5882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101155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264920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517650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77101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023745" algn="l" defTabSz="50609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custDataLst>
              <p:tags r:id="rId2"/>
            </p:custDataLst>
          </p:nvPr>
        </p:nvGraphicFramePr>
        <p:xfrm>
          <a:off x="0" y="0"/>
          <a:ext cx="6500495" cy="379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NDJjNGNiYWFiNjFkOGU1NmI1YTNlMTIxNTVkZDBkMT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Blame_Wms</cp:lastModifiedBy>
  <cp:revision>155</cp:revision>
  <dcterms:created xsi:type="dcterms:W3CDTF">2019-06-19T02:08:00Z</dcterms:created>
  <dcterms:modified xsi:type="dcterms:W3CDTF">2023-04-16T05:26:28Z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EDA4995C43DA4047BAFE33764232CE60_11</vt:lpwstr>
  </property>
</Properties>
</file>