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5730875" cy="8535035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2" userDrawn="1">
          <p15:clr>
            <a:srgbClr val="A4A3A4"/>
          </p15:clr>
        </p15:guide>
        <p15:guide id="2" pos="1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702"/>
        <p:guide pos="18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80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63530" y="1138080"/>
            <a:ext cx="4606396" cy="319917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76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63530" y="4431343"/>
            <a:ext cx="4606396" cy="183257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505" spc="200"/>
            </a:lvl1pPr>
            <a:lvl2pPr marL="286385" indent="0" algn="ctr">
              <a:buNone/>
              <a:defRPr sz="1255"/>
            </a:lvl2pPr>
            <a:lvl3pPr marL="573405" indent="0" algn="ctr">
              <a:buNone/>
              <a:defRPr sz="1130"/>
            </a:lvl3pPr>
            <a:lvl4pPr marL="859790" indent="0" algn="ctr">
              <a:buNone/>
              <a:defRPr sz="1005"/>
            </a:lvl4pPr>
            <a:lvl5pPr marL="1146175" indent="0" algn="ctr">
              <a:buNone/>
              <a:defRPr sz="1005"/>
            </a:lvl5pPr>
            <a:lvl6pPr marL="1432560" indent="0" algn="ctr">
              <a:buNone/>
              <a:defRPr sz="1005"/>
            </a:lvl6pPr>
            <a:lvl7pPr marL="1719580" indent="0" algn="ctr">
              <a:buNone/>
              <a:defRPr sz="1005"/>
            </a:lvl7pPr>
            <a:lvl8pPr marL="2005965" indent="0" algn="ctr">
              <a:buNone/>
              <a:defRPr sz="1005"/>
            </a:lvl8pPr>
            <a:lvl9pPr marL="2292350" indent="0" algn="ctr">
              <a:buNone/>
              <a:defRPr sz="100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285996" y="963335"/>
            <a:ext cx="5158080" cy="68239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63530" y="3091635"/>
            <a:ext cx="4606396" cy="126801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76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63530" y="4431343"/>
            <a:ext cx="4606396" cy="58696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50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5996" y="757226"/>
            <a:ext cx="5156388" cy="87820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5996" y="1854981"/>
            <a:ext cx="5156388" cy="592339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35833" y="4789793"/>
            <a:ext cx="3651948" cy="95437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76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935833" y="5744168"/>
            <a:ext cx="3651948" cy="107983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1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86385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2pPr>
            <a:lvl3pPr marL="573405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3pPr>
            <a:lvl4pPr marL="859790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4pPr>
            <a:lvl5pPr marL="1146175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5pPr>
            <a:lvl6pPr marL="1432560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6pPr>
            <a:lvl7pPr marL="1719580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7pPr>
            <a:lvl8pPr marL="2005965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8pPr>
            <a:lvl9pPr marL="2292350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5996" y="757226"/>
            <a:ext cx="5156388" cy="87820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285996" y="1868423"/>
            <a:ext cx="2433504" cy="590995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013957" y="1868423"/>
            <a:ext cx="2433504" cy="5909951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5996" y="757226"/>
            <a:ext cx="5156388" cy="87820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85996" y="1778810"/>
            <a:ext cx="2511349" cy="474947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25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6385" indent="0">
              <a:buNone/>
              <a:defRPr sz="1255" b="1"/>
            </a:lvl2pPr>
            <a:lvl3pPr marL="573405" indent="0">
              <a:buNone/>
              <a:defRPr sz="1130" b="1"/>
            </a:lvl3pPr>
            <a:lvl4pPr marL="859790" indent="0">
              <a:buNone/>
              <a:defRPr sz="1005" b="1"/>
            </a:lvl4pPr>
            <a:lvl5pPr marL="1146175" indent="0">
              <a:buNone/>
              <a:defRPr sz="1005" b="1"/>
            </a:lvl5pPr>
            <a:lvl6pPr marL="1432560" indent="0">
              <a:buNone/>
              <a:defRPr sz="1005" b="1"/>
            </a:lvl6pPr>
            <a:lvl7pPr marL="1719580" indent="0">
              <a:buNone/>
              <a:defRPr sz="1005" b="1"/>
            </a:lvl7pPr>
            <a:lvl8pPr marL="2005965" indent="0">
              <a:buNone/>
              <a:defRPr sz="1005" b="1"/>
            </a:lvl8pPr>
            <a:lvl9pPr marL="2292350" indent="0">
              <a:buNone/>
              <a:defRPr sz="100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85996" y="2307524"/>
            <a:ext cx="2511349" cy="547084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2931293" y="1769512"/>
            <a:ext cx="2511349" cy="47494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25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6385" indent="0">
              <a:buNone/>
              <a:defRPr sz="1255" b="1"/>
            </a:lvl2pPr>
            <a:lvl3pPr marL="573405" indent="0">
              <a:buNone/>
              <a:defRPr sz="1130" b="1"/>
            </a:lvl3pPr>
            <a:lvl4pPr marL="859790" indent="0">
              <a:buNone/>
              <a:defRPr sz="1005" b="1"/>
            </a:lvl4pPr>
            <a:lvl5pPr marL="1146175" indent="0">
              <a:buNone/>
              <a:defRPr sz="1005" b="1"/>
            </a:lvl5pPr>
            <a:lvl6pPr marL="1432560" indent="0">
              <a:buNone/>
              <a:defRPr sz="1005" b="1"/>
            </a:lvl6pPr>
            <a:lvl7pPr marL="1719580" indent="0">
              <a:buNone/>
              <a:defRPr sz="1005" b="1"/>
            </a:lvl7pPr>
            <a:lvl8pPr marL="2005965" indent="0">
              <a:buNone/>
              <a:defRPr sz="1005" b="1"/>
            </a:lvl8pPr>
            <a:lvl9pPr marL="2292350" indent="0">
              <a:buNone/>
              <a:defRPr sz="100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2931293" y="2307524"/>
            <a:ext cx="2511349" cy="547084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5996" y="757226"/>
            <a:ext cx="5156388" cy="87820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85996" y="1935632"/>
            <a:ext cx="2459958" cy="573520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00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985188" y="1935632"/>
            <a:ext cx="2457196" cy="573520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00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4811162" y="1138080"/>
            <a:ext cx="490762" cy="625944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75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429840" y="1138080"/>
            <a:ext cx="4310246" cy="6259440"/>
          </a:xfrm>
        </p:spPr>
        <p:txBody>
          <a:bodyPr vert="eaVert" lIns="46800" tIns="46800" rIns="46800" bIns="46800"/>
          <a:lstStyle>
            <a:lvl1pPr marL="143510" indent="-143510">
              <a:spcAft>
                <a:spcPts val="1000"/>
              </a:spcAft>
              <a:defRPr spc="300"/>
            </a:lvl1pPr>
            <a:lvl2pPr marL="429895" indent="-143510">
              <a:defRPr spc="300"/>
            </a:lvl2pPr>
            <a:lvl3pPr marL="716280" indent="-143510">
              <a:defRPr spc="300"/>
            </a:lvl3pPr>
            <a:lvl4pPr marL="1002665" indent="-143510">
              <a:defRPr spc="300"/>
            </a:lvl4pPr>
            <a:lvl5pPr marL="1289685" indent="-14351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85996" y="757226"/>
            <a:ext cx="5156388" cy="878203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85996" y="1854981"/>
            <a:ext cx="5156388" cy="592339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287688" y="7859025"/>
            <a:ext cx="1269213" cy="39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1934844" y="7859025"/>
            <a:ext cx="1861512" cy="39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173171" y="7859025"/>
            <a:ext cx="1269213" cy="39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73405" rtl="0" eaLnBrk="1" fontAlgn="auto" latinLnBrk="0" hangingPunct="1">
        <a:lnSpc>
          <a:spcPct val="100000"/>
        </a:lnSpc>
        <a:spcBef>
          <a:spcPct val="0"/>
        </a:spcBef>
        <a:buNone/>
        <a:defRPr sz="225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43510" indent="-143510" algn="l" defTabSz="57340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13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429895" indent="-143510" algn="l" defTabSz="57340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009015" algn="l"/>
          <a:tab pos="1009015" algn="l"/>
          <a:tab pos="1009015" algn="l"/>
          <a:tab pos="1009015" algn="l"/>
        </a:tabLst>
        <a:defRPr sz="10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716280" indent="-143510" algn="l" defTabSz="57340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0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002665" indent="-143510" algn="l" defTabSz="57340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289685" indent="-143510" algn="l" defTabSz="57340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576070" indent="-143510" algn="l" defTabSz="57340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6pPr>
      <a:lvl7pPr marL="1862455" indent="-143510" algn="l" defTabSz="57340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7pPr>
      <a:lvl8pPr marL="2149475" indent="-143510" algn="l" defTabSz="57340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8pPr>
      <a:lvl9pPr marL="2435860" indent="-143510" algn="l" defTabSz="57340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340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1pPr>
      <a:lvl2pPr marL="286385" algn="l" defTabSz="57340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2pPr>
      <a:lvl3pPr marL="573405" algn="l" defTabSz="57340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3pPr>
      <a:lvl4pPr marL="859790" algn="l" defTabSz="57340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4pPr>
      <a:lvl5pPr marL="1146175" algn="l" defTabSz="57340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5pPr>
      <a:lvl6pPr marL="1432560" algn="l" defTabSz="57340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6pPr>
      <a:lvl7pPr marL="1719580" algn="l" defTabSz="57340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7pPr>
      <a:lvl8pPr marL="2005965" algn="l" defTabSz="57340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8pPr>
      <a:lvl9pPr marL="2292350" algn="l" defTabSz="57340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2"/>
          <p:cNvSpPr/>
          <p:nvPr>
            <p:custDataLst>
              <p:tags r:id="rId1"/>
            </p:custDataLst>
          </p:nvPr>
        </p:nvSpPr>
        <p:spPr>
          <a:xfrm>
            <a:off x="2133600" y="137160"/>
            <a:ext cx="1546860" cy="579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983" tIns="21491" rIns="42983" bIns="21491" numCol="1" spcCol="0" rtlCol="0" fromWordArt="0" anchor="ctr" anchorCtr="0" forceAA="0" compatLnSpc="1">
            <a:noAutofit/>
          </a:bodyPr>
          <a:lstStyle/>
          <a:p>
            <a:pPr algn="ctr" rtl="0" eaLnBrk="1" fontAlgn="auto" latinLnBrk="0" hangingPunct="1">
              <a:lnSpc>
                <a:spcPct val="100000"/>
              </a:lnSpc>
            </a:pPr>
            <a:r>
              <a:rPr lang="en-US" altLang="zh-CN" sz="1600" kern="100">
                <a:solidFill>
                  <a:srgbClr val="203864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确定问题范围</a:t>
            </a:r>
            <a:endParaRPr lang="en-US" altLang="zh-CN" sz="1600" kern="100">
              <a:solidFill>
                <a:srgbClr val="203864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5" name="直接箭头连接符 3"/>
          <p:cNvCxnSpPr/>
          <p:nvPr>
            <p:custDataLst>
              <p:tags r:id="rId2"/>
            </p:custDataLst>
          </p:nvPr>
        </p:nvCxnSpPr>
        <p:spPr>
          <a:xfrm flipH="1">
            <a:off x="1341120" y="723900"/>
            <a:ext cx="1546860" cy="4419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4"/>
          <p:cNvCxnSpPr/>
          <p:nvPr>
            <p:custDataLst>
              <p:tags r:id="rId3"/>
            </p:custDataLst>
          </p:nvPr>
        </p:nvCxnSpPr>
        <p:spPr>
          <a:xfrm>
            <a:off x="2910840" y="716280"/>
            <a:ext cx="1642745" cy="469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6"/>
          <p:cNvSpPr/>
          <p:nvPr>
            <p:custDataLst>
              <p:tags r:id="rId4"/>
            </p:custDataLst>
          </p:nvPr>
        </p:nvSpPr>
        <p:spPr>
          <a:xfrm>
            <a:off x="464820" y="1188720"/>
            <a:ext cx="1752600" cy="579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983" tIns="21491" rIns="42983" bIns="21491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200" kern="100">
                <a:solidFill>
                  <a:srgbClr val="203864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学习，了解飞行过程及</a:t>
            </a:r>
            <a:endParaRPr lang="en-US" altLang="zh-CN" sz="1200" kern="100">
              <a:solidFill>
                <a:srgbClr val="203864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200" kern="100">
                <a:solidFill>
                  <a:srgbClr val="203864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影响超限事件之因素</a:t>
            </a:r>
            <a:endParaRPr lang="en-US" altLang="zh-CN" sz="1200" kern="100">
              <a:solidFill>
                <a:srgbClr val="203864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" name="矩形 7"/>
          <p:cNvSpPr/>
          <p:nvPr>
            <p:custDataLst>
              <p:tags r:id="rId5"/>
            </p:custDataLst>
          </p:nvPr>
        </p:nvSpPr>
        <p:spPr>
          <a:xfrm>
            <a:off x="3677285" y="1186180"/>
            <a:ext cx="1752600" cy="551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2983" tIns="21491" rIns="42983" bIns="21491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0000"/>
              </a:lnSpc>
              <a:buClrTx/>
              <a:buSzTx/>
              <a:buNone/>
            </a:pPr>
            <a:r>
              <a:rPr lang="en-US" altLang="zh-CN" sz="1200" kern="100">
                <a:solidFill>
                  <a:srgbClr val="203864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获取，分析</a:t>
            </a:r>
            <a:r>
              <a:rPr lang="en-US" altLang="zh-CN" sz="1200" kern="100">
                <a:solidFill>
                  <a:srgbClr val="203864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Times New Roman" panose="02020603050405020304"/>
              </a:rPr>
              <a:t>QAR</a:t>
            </a:r>
            <a:r>
              <a:rPr lang="en-US" altLang="zh-CN" sz="1200" kern="100">
                <a:solidFill>
                  <a:srgbClr val="203864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数据</a:t>
            </a:r>
            <a:endParaRPr lang="en-US" altLang="zh-CN" sz="1200" kern="100">
              <a:solidFill>
                <a:srgbClr val="203864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9" name="直接箭头连接符 8"/>
          <p:cNvCxnSpPr/>
          <p:nvPr>
            <p:custDataLst>
              <p:tags r:id="rId6"/>
            </p:custDataLst>
          </p:nvPr>
        </p:nvCxnSpPr>
        <p:spPr>
          <a:xfrm>
            <a:off x="1341120" y="1767840"/>
            <a:ext cx="3810" cy="457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11"/>
          <p:cNvSpPr/>
          <p:nvPr>
            <p:custDataLst>
              <p:tags r:id="rId7"/>
            </p:custDataLst>
          </p:nvPr>
        </p:nvSpPr>
        <p:spPr>
          <a:xfrm>
            <a:off x="441960" y="2225675"/>
            <a:ext cx="1805940" cy="6019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983" tIns="21491" rIns="42983" bIns="21491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0000"/>
              </a:lnSpc>
              <a:buClrTx/>
              <a:buSzTx/>
              <a:buNone/>
            </a:pPr>
            <a:r>
              <a:rPr lang="en-US" altLang="zh-CN" sz="1200" kern="100">
                <a:solidFill>
                  <a:srgbClr val="203864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确定与超限事件</a:t>
            </a:r>
            <a:endParaRPr lang="en-US" altLang="zh-CN" sz="1200" kern="100">
              <a:solidFill>
                <a:srgbClr val="203864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algn="ctr">
              <a:lnSpc>
                <a:spcPct val="100000"/>
              </a:lnSpc>
              <a:buClrTx/>
              <a:buSzTx/>
              <a:buNone/>
            </a:pPr>
            <a:r>
              <a:rPr lang="en-US" altLang="zh-CN" sz="1200" kern="100">
                <a:solidFill>
                  <a:srgbClr val="203864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有关的关键因素</a:t>
            </a:r>
            <a:endParaRPr lang="en-US" altLang="zh-CN" sz="1600" kern="100">
              <a:solidFill>
                <a:srgbClr val="203864"/>
              </a:solidFill>
              <a:latin typeface="华文行楷" panose="02010800040101010101" charset="-122"/>
              <a:ea typeface="华文行楷" panose="0201080004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1" name="直接箭头连接符 12"/>
          <p:cNvCxnSpPr/>
          <p:nvPr>
            <p:custDataLst>
              <p:tags r:id="rId8"/>
            </p:custDataLst>
          </p:nvPr>
        </p:nvCxnSpPr>
        <p:spPr>
          <a:xfrm>
            <a:off x="4579620" y="1737360"/>
            <a:ext cx="0" cy="4876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13"/>
          <p:cNvSpPr/>
          <p:nvPr>
            <p:custDataLst>
              <p:tags r:id="rId9"/>
            </p:custDataLst>
          </p:nvPr>
        </p:nvSpPr>
        <p:spPr>
          <a:xfrm>
            <a:off x="3684905" y="2230120"/>
            <a:ext cx="1805940" cy="59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2983" tIns="21491" rIns="42983" bIns="21491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0000"/>
              </a:lnSpc>
              <a:buClrTx/>
              <a:buSzTx/>
              <a:buNone/>
            </a:pPr>
            <a:r>
              <a:rPr lang="en-US" altLang="zh-CN" sz="1200" kern="100">
                <a:solidFill>
                  <a:srgbClr val="203864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定义，量化，描述各项指标，并研究其可靠性</a:t>
            </a:r>
            <a:endParaRPr lang="en-US" altLang="zh-CN" sz="1200" kern="100">
              <a:solidFill>
                <a:srgbClr val="203864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3" name="直接连接符 14"/>
          <p:cNvCxnSpPr/>
          <p:nvPr>
            <p:custDataLst>
              <p:tags r:id="rId10"/>
            </p:custDataLst>
          </p:nvPr>
        </p:nvCxnSpPr>
        <p:spPr>
          <a:xfrm>
            <a:off x="2247900" y="2526665"/>
            <a:ext cx="1437005" cy="25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15"/>
          <p:cNvCxnSpPr/>
          <p:nvPr>
            <p:custDataLst>
              <p:tags r:id="rId11"/>
            </p:custDataLst>
          </p:nvPr>
        </p:nvCxnSpPr>
        <p:spPr>
          <a:xfrm>
            <a:off x="2964180" y="2545715"/>
            <a:ext cx="0" cy="9220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16"/>
          <p:cNvSpPr/>
          <p:nvPr>
            <p:custDataLst>
              <p:tags r:id="rId12"/>
            </p:custDataLst>
          </p:nvPr>
        </p:nvSpPr>
        <p:spPr>
          <a:xfrm>
            <a:off x="1988820" y="3452495"/>
            <a:ext cx="1950720" cy="601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983" tIns="21491" rIns="42983" bIns="21491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0000"/>
              </a:lnSpc>
              <a:buClrTx/>
              <a:buSzTx/>
              <a:buNone/>
            </a:pPr>
            <a:r>
              <a:rPr lang="en-US" altLang="zh-CN" sz="1200" kern="100">
                <a:solidFill>
                  <a:srgbClr val="203864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构建超限事件分析模型</a:t>
            </a:r>
            <a:endParaRPr lang="en-US" altLang="zh-CN" sz="1200" kern="100">
              <a:solidFill>
                <a:srgbClr val="203864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6" name="直接箭头连接符 17"/>
          <p:cNvCxnSpPr/>
          <p:nvPr>
            <p:custDataLst>
              <p:tags r:id="rId13"/>
            </p:custDataLst>
          </p:nvPr>
        </p:nvCxnSpPr>
        <p:spPr>
          <a:xfrm flipH="1">
            <a:off x="2960370" y="4062095"/>
            <a:ext cx="3810" cy="4559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18"/>
          <p:cNvSpPr/>
          <p:nvPr>
            <p:custDataLst>
              <p:tags r:id="rId14"/>
            </p:custDataLst>
          </p:nvPr>
        </p:nvSpPr>
        <p:spPr>
          <a:xfrm>
            <a:off x="1943100" y="4518025"/>
            <a:ext cx="2034540" cy="915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983" tIns="21491" rIns="42983" bIns="21491" numCol="1" spcCol="0" rtlCol="0" fromWordArt="0" anchor="ctr" anchorCtr="0" forceAA="0" compatLnSpc="1">
            <a:noAutofit/>
          </a:bodyPr>
          <a:lstStyle/>
          <a:p>
            <a:pPr algn="ctr" rtl="0" eaLnBrk="1" fontAlgn="auto" latinLnBrk="0" hangingPunct="1">
              <a:lnSpc>
                <a:spcPct val="100000"/>
              </a:lnSpc>
              <a:buClrTx/>
              <a:buSzTx/>
              <a:buNone/>
            </a:pPr>
            <a:r>
              <a:rPr lang="en-US" altLang="zh-CN" sz="1200" kern="100">
                <a:solidFill>
                  <a:srgbClr val="203864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分析，评估飞行技术</a:t>
            </a:r>
            <a:endParaRPr lang="en-US" altLang="zh-CN" sz="1200" kern="100">
              <a:solidFill>
                <a:srgbClr val="203864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algn="ctr" rtl="0" eaLnBrk="1" fontAlgn="auto" latinLnBrk="0" hangingPunct="1">
              <a:lnSpc>
                <a:spcPct val="100000"/>
              </a:lnSpc>
              <a:buClrTx/>
              <a:buSzTx/>
              <a:buNone/>
            </a:pPr>
            <a:r>
              <a:rPr lang="en-US" altLang="zh-CN" sz="1200" kern="100">
                <a:solidFill>
                  <a:srgbClr val="203864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总结超限事件基本特征</a:t>
            </a:r>
            <a:endParaRPr lang="en-US" altLang="zh-CN" sz="1200" kern="100">
              <a:solidFill>
                <a:srgbClr val="203864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lang="en-US" altLang="zh-CN" sz="565" kern="100">
                <a:solidFill>
                  <a:srgbClr val="203864"/>
                </a:solidFill>
                <a:latin typeface="华文行楷" panose="02010800040101010101" charset="-122"/>
                <a:ea typeface="华文行楷" panose="02010800040101010101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565" kern="100">
              <a:solidFill>
                <a:srgbClr val="203864"/>
              </a:solidFill>
              <a:latin typeface="华文行楷" panose="02010800040101010101" charset="-122"/>
              <a:ea typeface="华文行楷" panose="0201080004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8" name="直接箭头连接符 19"/>
          <p:cNvCxnSpPr/>
          <p:nvPr>
            <p:custDataLst>
              <p:tags r:id="rId15"/>
            </p:custDataLst>
          </p:nvPr>
        </p:nvCxnSpPr>
        <p:spPr>
          <a:xfrm>
            <a:off x="2963545" y="5437505"/>
            <a:ext cx="635" cy="4914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21"/>
          <p:cNvSpPr/>
          <p:nvPr>
            <p:custDataLst>
              <p:tags r:id="rId16"/>
            </p:custDataLst>
          </p:nvPr>
        </p:nvSpPr>
        <p:spPr>
          <a:xfrm>
            <a:off x="1927860" y="5906135"/>
            <a:ext cx="207264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983" tIns="21491" rIns="42983" bIns="21491" numCol="1" spcCol="0" rtlCol="0" fromWordArt="0" anchor="ctr" anchorCtr="0" forceAA="0" compatLnSpc="1">
            <a:noAutofit/>
          </a:bodyPr>
          <a:lstStyle/>
          <a:p>
            <a:pPr algn="ctr" rtl="0" eaLnBrk="1" fontAlgn="auto" latinLnBrk="0" hangingPunct="1">
              <a:lnSpc>
                <a:spcPct val="100000"/>
              </a:lnSpc>
              <a:buClrTx/>
              <a:buSzTx/>
              <a:buNone/>
            </a:pPr>
            <a:r>
              <a:rPr lang="en-US" altLang="zh-CN" sz="1400" kern="100">
                <a:solidFill>
                  <a:srgbClr val="203864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进行仿真模拟</a:t>
            </a:r>
            <a:endParaRPr lang="en-US" altLang="zh-CN" sz="1400" kern="100">
              <a:solidFill>
                <a:srgbClr val="203864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algn="ctr" rtl="0" eaLnBrk="1" fontAlgn="auto" latinLnBrk="0" hangingPunct="1">
              <a:lnSpc>
                <a:spcPct val="100000"/>
              </a:lnSpc>
              <a:buClrTx/>
              <a:buSzTx/>
              <a:buNone/>
            </a:pPr>
            <a:r>
              <a:rPr lang="en-US" altLang="zh-CN" sz="1400" kern="100">
                <a:solidFill>
                  <a:srgbClr val="203864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模型推广</a:t>
            </a:r>
            <a:endParaRPr lang="en-US" altLang="zh-CN" sz="1600" kern="100">
              <a:solidFill>
                <a:srgbClr val="203864"/>
              </a:solidFill>
              <a:latin typeface="华文行楷" panose="02010800040101010101" charset="-122"/>
              <a:ea typeface="华文行楷" panose="02010800040101010101" charset="-122"/>
              <a:cs typeface="Times New Roman" panose="02020603050405020304"/>
              <a:sym typeface="Times New Roman" panose="02020603050405020304"/>
            </a:endParaRPr>
          </a:p>
          <a:p>
            <a:pPr algn="ctr" rtl="0" eaLnBrk="1" fontAlgn="auto" latinLnBrk="0" hangingPunct="1">
              <a:lnSpc>
                <a:spcPct val="100000"/>
              </a:lnSpc>
            </a:pPr>
            <a:endParaRPr lang="en-US" altLang="zh-CN" sz="750" kern="100">
              <a:solidFill>
                <a:srgbClr val="203864"/>
              </a:solidFill>
              <a:latin typeface="华文行楷" panose="02010800040101010101" charset="-122"/>
              <a:ea typeface="华文行楷" panose="02010800040101010101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COMMONDATA" val="eyJoZGlkIjoiNDJjNGNiYWFiNjFkOGU1NmI1YTNlMTIxNTVkZDBkMTU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WPS 演示</Application>
  <PresentationFormat>宽屏</PresentationFormat>
  <Paragraphs>22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华文行楷</vt:lpstr>
      <vt:lpstr>Times New Roman</vt:lpstr>
      <vt:lpstr>黑体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Blame_Wms</cp:lastModifiedBy>
  <cp:revision>155</cp:revision>
  <dcterms:created xsi:type="dcterms:W3CDTF">2019-06-19T02:08:00Z</dcterms:created>
  <dcterms:modified xsi:type="dcterms:W3CDTF">2023-04-16T17:05:20Z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370D58602EC84519886590BA3CE50384_11</vt:lpwstr>
  </property>
</Properties>
</file>