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239625" cy="539940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1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741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3520" y="720000"/>
            <a:ext cx="9837779" cy="20239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03520" y="2803464"/>
            <a:ext cx="9837779" cy="11593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90" spc="20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10795" y="609449"/>
            <a:ext cx="11016000" cy="43171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03520" y="1955905"/>
            <a:ext cx="9837779" cy="80220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72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203520" y="2803464"/>
            <a:ext cx="9837779" cy="37133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9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795" y="479055"/>
            <a:ext cx="11012385" cy="55559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0795" y="1173543"/>
            <a:ext cx="11012385" cy="37474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8638" y="3030236"/>
            <a:ext cx="7799386" cy="6037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4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8638" y="3634016"/>
            <a:ext cx="7799386" cy="6831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1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04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795" y="479055"/>
            <a:ext cx="11012385" cy="55559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0795" y="1182047"/>
            <a:ext cx="5197181" cy="373889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36842" y="1182047"/>
            <a:ext cx="5197181" cy="373889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795" y="479055"/>
            <a:ext cx="11012385" cy="55559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10795" y="1125354"/>
            <a:ext cx="5363433" cy="30047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0795" y="1459842"/>
            <a:ext cx="5363433" cy="34611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60300" y="1119472"/>
            <a:ext cx="5363433" cy="30047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60300" y="1459842"/>
            <a:ext cx="5363433" cy="34611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795" y="479055"/>
            <a:ext cx="11012385" cy="55559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10795" y="1224567"/>
            <a:ext cx="5253679" cy="362834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75401" y="1224567"/>
            <a:ext cx="5247779" cy="362834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75094" y="720000"/>
            <a:ext cx="1048110" cy="3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2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8000" y="720000"/>
            <a:ext cx="9205299" cy="3960000"/>
          </a:xfrm>
        </p:spPr>
        <p:txBody>
          <a:bodyPr vert="eaVert" lIns="46800" tIns="46800" rIns="46800" bIns="46800"/>
          <a:lstStyle>
            <a:lvl1pPr marL="179705" indent="-179705">
              <a:spcAft>
                <a:spcPts val="1000"/>
              </a:spcAft>
              <a:defRPr spc="300"/>
            </a:lvl1pPr>
            <a:lvl2pPr marL="539750" indent="-179705">
              <a:defRPr spc="300"/>
            </a:lvl2pPr>
            <a:lvl3pPr marL="899795" indent="-179705">
              <a:defRPr spc="300"/>
            </a:lvl3pPr>
            <a:lvl4pPr marL="1259840" indent="-179705">
              <a:defRPr spc="300"/>
            </a:lvl4pPr>
            <a:lvl5pPr marL="1619885" indent="-17970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10795" y="479055"/>
            <a:ext cx="11012385" cy="55559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10795" y="1173543"/>
            <a:ext cx="11012385" cy="37474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4409" y="4971968"/>
            <a:ext cx="2710630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32205" y="4971968"/>
            <a:ext cx="3975590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912551" y="4971968"/>
            <a:ext cx="2710630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fontAlgn="auto" latinLnBrk="0" hangingPunct="1">
        <a:lnSpc>
          <a:spcPct val="100000"/>
        </a:lnSpc>
        <a:spcBef>
          <a:spcPct val="0"/>
        </a:spcBef>
        <a:buNone/>
        <a:defRPr sz="28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3975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67460" algn="l"/>
          <a:tab pos="1267460" algn="l"/>
          <a:tab pos="1267460" algn="l"/>
          <a:tab pos="1267460" algn="l"/>
        </a:tabLst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9979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5984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61988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71450" y="99695"/>
            <a:ext cx="11884275" cy="5202000"/>
            <a:chOff x="388" y="2028"/>
            <a:chExt cx="18642" cy="8160"/>
          </a:xfrm>
        </p:grpSpPr>
        <p:sp>
          <p:nvSpPr>
            <p:cNvPr id="4" name="矩形 3"/>
            <p:cNvSpPr/>
            <p:nvPr/>
          </p:nvSpPr>
          <p:spPr>
            <a:xfrm>
              <a:off x="388" y="5529"/>
              <a:ext cx="1790" cy="12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8" y="6992"/>
              <a:ext cx="1790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805">
                  <a:latin typeface="黑体" panose="02010609060101010101" charset="-122"/>
                  <a:ea typeface="黑体" panose="02010609060101010101" charset="-122"/>
                </a:rPr>
                <a:t>输入层</a:t>
              </a:r>
              <a:endParaRPr lang="zh-CN" altLang="en-US" sz="180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78" y="6943"/>
              <a:ext cx="177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5">
                  <a:latin typeface="黑体" panose="02010609060101010101" charset="-122"/>
                  <a:ea typeface="黑体" panose="02010609060101010101" charset="-122"/>
                </a:rPr>
                <a:t>卷积层</a:t>
              </a:r>
              <a:endParaRPr lang="zh-CN" altLang="en-US" sz="180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 flipH="1">
              <a:off x="3594" y="4963"/>
              <a:ext cx="1790" cy="1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11" name="矩形 10"/>
            <p:cNvSpPr/>
            <p:nvPr>
              <p:custDataLst>
                <p:tags r:id="rId2"/>
              </p:custDataLst>
            </p:nvPr>
          </p:nvSpPr>
          <p:spPr>
            <a:xfrm flipH="1">
              <a:off x="3449" y="5153"/>
              <a:ext cx="1790" cy="1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flipH="1">
              <a:off x="3305" y="5340"/>
              <a:ext cx="1790" cy="1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flipH="1">
              <a:off x="3162" y="5529"/>
              <a:ext cx="1790" cy="1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cxnSp>
          <p:nvCxnSpPr>
            <p:cNvPr id="22" name="直接箭头连接符 21"/>
            <p:cNvCxnSpPr>
              <a:stCxn id="4" idx="3"/>
              <a:endCxn id="13" idx="3"/>
            </p:cNvCxnSpPr>
            <p:nvPr/>
          </p:nvCxnSpPr>
          <p:spPr>
            <a:xfrm>
              <a:off x="2178" y="6132"/>
              <a:ext cx="983" cy="0"/>
            </a:xfrm>
            <a:prstGeom prst="straightConnector1">
              <a:avLst/>
            </a:prstGeom>
            <a:ln w="2540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>
              <p:custDataLst>
                <p:tags r:id="rId5"/>
              </p:custDataLst>
            </p:nvPr>
          </p:nvCxnSpPr>
          <p:spPr>
            <a:xfrm>
              <a:off x="5382" y="6132"/>
              <a:ext cx="983" cy="0"/>
            </a:xfrm>
            <a:prstGeom prst="straightConnector1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>
              <p:custDataLst>
                <p:tags r:id="rId6"/>
              </p:custDataLst>
            </p:nvPr>
          </p:nvSpPr>
          <p:spPr>
            <a:xfrm flipH="1">
              <a:off x="6798" y="4963"/>
              <a:ext cx="1790" cy="1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25" name="矩形 24"/>
            <p:cNvSpPr/>
            <p:nvPr>
              <p:custDataLst>
                <p:tags r:id="rId7"/>
              </p:custDataLst>
            </p:nvPr>
          </p:nvSpPr>
          <p:spPr>
            <a:xfrm flipH="1">
              <a:off x="6654" y="5153"/>
              <a:ext cx="1790" cy="1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26" name="矩形 25"/>
            <p:cNvSpPr/>
            <p:nvPr>
              <p:custDataLst>
                <p:tags r:id="rId8"/>
              </p:custDataLst>
            </p:nvPr>
          </p:nvSpPr>
          <p:spPr>
            <a:xfrm flipH="1">
              <a:off x="6510" y="5340"/>
              <a:ext cx="1790" cy="1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27" name="矩形 26"/>
            <p:cNvSpPr/>
            <p:nvPr>
              <p:custDataLst>
                <p:tags r:id="rId9"/>
              </p:custDataLst>
            </p:nvPr>
          </p:nvSpPr>
          <p:spPr>
            <a:xfrm flipH="1">
              <a:off x="6366" y="5529"/>
              <a:ext cx="1790" cy="1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sp>
          <p:nvSpPr>
            <p:cNvPr id="32" name="文本框 31"/>
            <p:cNvSpPr txBox="1"/>
            <p:nvPr>
              <p:custDataLst>
                <p:tags r:id="rId10"/>
              </p:custDataLst>
            </p:nvPr>
          </p:nvSpPr>
          <p:spPr>
            <a:xfrm>
              <a:off x="6384" y="6943"/>
              <a:ext cx="17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5">
                  <a:latin typeface="黑体" panose="02010609060101010101" charset="-122"/>
                  <a:ea typeface="黑体" panose="02010609060101010101" charset="-122"/>
                </a:rPr>
                <a:t>激活层</a:t>
              </a:r>
              <a:endParaRPr lang="zh-CN" altLang="en-US" sz="1805"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11"/>
              </p:custDataLst>
            </p:nvPr>
          </p:nvCxnSpPr>
          <p:spPr>
            <a:xfrm>
              <a:off x="8587" y="6168"/>
              <a:ext cx="983" cy="0"/>
            </a:xfrm>
            <a:prstGeom prst="straightConnector1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>
              <p:custDataLst>
                <p:tags r:id="rId12"/>
              </p:custDataLst>
            </p:nvPr>
          </p:nvSpPr>
          <p:spPr>
            <a:xfrm>
              <a:off x="9509" y="6943"/>
              <a:ext cx="17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5">
                  <a:latin typeface="黑体" panose="02010609060101010101" charset="-122"/>
                  <a:ea typeface="黑体" panose="02010609060101010101" charset="-122"/>
                </a:rPr>
                <a:t>池化层</a:t>
              </a:r>
              <a:endParaRPr lang="zh-CN" altLang="en-US" sz="180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699" y="6182"/>
              <a:ext cx="333" cy="364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cxnSp>
          <p:nvCxnSpPr>
            <p:cNvPr id="46" name="曲线连接符 45"/>
            <p:cNvCxnSpPr>
              <a:stCxn id="43" idx="2"/>
              <a:endCxn id="47" idx="2"/>
            </p:cNvCxnSpPr>
            <p:nvPr/>
          </p:nvCxnSpPr>
          <p:spPr>
            <a:xfrm rot="5400000" flipH="1" flipV="1">
              <a:off x="2981" y="4940"/>
              <a:ext cx="490" cy="2719"/>
            </a:xfrm>
            <a:prstGeom prst="curvedConnector3">
              <a:avLst>
                <a:gd name="adj1" fmla="val -74553"/>
              </a:avLst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440" y="5712"/>
              <a:ext cx="291" cy="344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805">
                <a:sym typeface="+mn-ea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3"/>
              </p:custDataLst>
            </p:nvPr>
          </p:nvSpPr>
          <p:spPr>
            <a:xfrm>
              <a:off x="7749" y="5711"/>
              <a:ext cx="291" cy="344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805">
                <a:sym typeface="+mn-ea"/>
              </a:endParaRPr>
            </a:p>
          </p:txBody>
        </p:sp>
        <p:cxnSp>
          <p:nvCxnSpPr>
            <p:cNvPr id="50" name="曲线连接符 49"/>
            <p:cNvCxnSpPr>
              <a:stCxn id="47" idx="0"/>
              <a:endCxn id="49" idx="0"/>
            </p:cNvCxnSpPr>
            <p:nvPr/>
          </p:nvCxnSpPr>
          <p:spPr>
            <a:xfrm rot="16200000">
              <a:off x="6238" y="4057"/>
              <a:ext cx="5" cy="3309"/>
            </a:xfrm>
            <a:prstGeom prst="curvedConnector3">
              <a:avLst>
                <a:gd name="adj1" fmla="val 21420000"/>
              </a:avLst>
            </a:prstGeom>
            <a:ln w="31750">
              <a:tailEnd type="stealth" w="med" len="lg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 rot="0">
              <a:off x="9572" y="4628"/>
              <a:ext cx="2510" cy="2106"/>
              <a:chOff x="10487" y="4883"/>
              <a:chExt cx="2849" cy="2164"/>
            </a:xfrm>
          </p:grpSpPr>
          <p:sp>
            <p:nvSpPr>
              <p:cNvPr id="34" name="矩形 33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11304" y="4883"/>
                <a:ext cx="2032" cy="12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05"/>
              </a:p>
            </p:txBody>
          </p:sp>
          <p:sp>
            <p:nvSpPr>
              <p:cNvPr id="35" name="矩形 34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11140" y="5077"/>
                <a:ext cx="2032" cy="12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05"/>
              </a:p>
            </p:txBody>
          </p:sp>
          <p:sp>
            <p:nvSpPr>
              <p:cNvPr id="36" name="矩形 35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10977" y="5270"/>
                <a:ext cx="2032" cy="12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05"/>
              </a:p>
            </p:txBody>
          </p:sp>
          <p:sp>
            <p:nvSpPr>
              <p:cNvPr id="37" name="矩形 36"/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10813" y="5464"/>
                <a:ext cx="2032" cy="12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05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 flipH="1">
                <a:off x="10487" y="5609"/>
                <a:ext cx="2232" cy="1438"/>
                <a:chOff x="11013" y="5664"/>
                <a:chExt cx="2232" cy="1438"/>
              </a:xfrm>
            </p:grpSpPr>
            <p:sp>
              <p:nvSpPr>
                <p:cNvPr id="55" name="矩形 54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1013" y="5664"/>
                  <a:ext cx="2032" cy="12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scene3d>
                  <a:camera prst="orthographicFront">
                    <a:rot lat="0" lon="6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05"/>
                </a:p>
              </p:txBody>
            </p:sp>
            <p:sp>
              <p:nvSpPr>
                <p:cNvPr id="56" name="矩形 55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1213" y="5864"/>
                  <a:ext cx="2032" cy="12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scene3d>
                  <a:camera prst="orthographicFront">
                    <a:rot lat="0" lon="6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05"/>
                </a:p>
              </p:txBody>
            </p:sp>
          </p:grpSp>
        </p:grpSp>
        <p:sp>
          <p:nvSpPr>
            <p:cNvPr id="62" name="矩形 61"/>
            <p:cNvSpPr/>
            <p:nvPr>
              <p:custDataLst>
                <p:tags r:id="rId20"/>
              </p:custDataLst>
            </p:nvPr>
          </p:nvSpPr>
          <p:spPr>
            <a:xfrm>
              <a:off x="10837" y="5678"/>
              <a:ext cx="291" cy="344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805">
                <a:sym typeface="+mn-ea"/>
              </a:endParaRPr>
            </a:p>
          </p:txBody>
        </p:sp>
        <p:cxnSp>
          <p:nvCxnSpPr>
            <p:cNvPr id="64" name="曲线连接符 63"/>
            <p:cNvCxnSpPr>
              <a:stCxn id="49" idx="2"/>
              <a:endCxn id="62" idx="2"/>
            </p:cNvCxnSpPr>
            <p:nvPr/>
          </p:nvCxnSpPr>
          <p:spPr>
            <a:xfrm rot="5400000" flipH="1" flipV="1">
              <a:off x="9421" y="4494"/>
              <a:ext cx="33" cy="3088"/>
            </a:xfrm>
            <a:prstGeom prst="curvedConnector3">
              <a:avLst>
                <a:gd name="adj1" fmla="val -2888235"/>
              </a:avLst>
            </a:prstGeom>
            <a:ln w="2222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>
              <p:custDataLst>
                <p:tags r:id="rId21"/>
              </p:custDataLst>
            </p:nvPr>
          </p:nvCxnSpPr>
          <p:spPr>
            <a:xfrm>
              <a:off x="12225" y="6132"/>
              <a:ext cx="983" cy="0"/>
            </a:xfrm>
            <a:prstGeom prst="straightConnector1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3087" y="5870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5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……</a:t>
              </a:r>
              <a:endParaRPr lang="en-US" altLang="zh-CN" sz="1805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68" name="直接箭头连接符 67"/>
            <p:cNvCxnSpPr/>
            <p:nvPr>
              <p:custDataLst>
                <p:tags r:id="rId22"/>
              </p:custDataLst>
            </p:nvPr>
          </p:nvCxnSpPr>
          <p:spPr>
            <a:xfrm>
              <a:off x="14386" y="6132"/>
              <a:ext cx="983" cy="0"/>
            </a:xfrm>
            <a:prstGeom prst="straightConnector1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15433" y="2332"/>
              <a:ext cx="355" cy="76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5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16746" y="2485"/>
              <a:ext cx="0" cy="7257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6755" y="2513"/>
              <a:ext cx="907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>
              <p:custDataLst>
                <p:tags r:id="rId23"/>
              </p:custDataLst>
            </p:nvPr>
          </p:nvCxnSpPr>
          <p:spPr>
            <a:xfrm>
              <a:off x="16755" y="9742"/>
              <a:ext cx="907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17716" y="2028"/>
              <a:ext cx="1314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805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标签</a:t>
              </a:r>
              <a:r>
                <a:rPr lang="en-US" altLang="zh-CN" sz="1805">
                  <a:solidFill>
                    <a:schemeClr val="accent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  <a:endParaRPr lang="en-US" altLang="zh-CN" sz="1805">
                <a:solidFill>
                  <a:schemeClr val="accent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>
              <p:custDataLst>
                <p:tags r:id="rId24"/>
              </p:custDataLst>
            </p:nvPr>
          </p:nvSpPr>
          <p:spPr>
            <a:xfrm>
              <a:off x="17666" y="9295"/>
              <a:ext cx="1314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805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标签</a:t>
              </a:r>
              <a:r>
                <a:rPr lang="en-US" altLang="zh-CN" sz="1805" i="1">
                  <a:solidFill>
                    <a:schemeClr val="accent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n</a:t>
              </a:r>
              <a:endParaRPr lang="en-US" altLang="zh-CN" sz="1805" i="1">
                <a:solidFill>
                  <a:schemeClr val="accent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>
              <p:custDataLst>
                <p:tags r:id="rId25"/>
              </p:custDataLst>
            </p:nvPr>
          </p:nvSpPr>
          <p:spPr>
            <a:xfrm>
              <a:off x="17716" y="3081"/>
              <a:ext cx="1314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805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标签</a:t>
              </a:r>
              <a:r>
                <a:rPr lang="en-US" altLang="zh-CN" sz="1805">
                  <a:solidFill>
                    <a:schemeClr val="accent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2</a:t>
              </a:r>
              <a:endParaRPr lang="en-US" altLang="zh-CN" sz="1805">
                <a:solidFill>
                  <a:schemeClr val="accent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/>
            <p:nvPr>
              <p:custDataLst>
                <p:tags r:id="rId26"/>
              </p:custDataLst>
            </p:nvPr>
          </p:nvCxnSpPr>
          <p:spPr>
            <a:xfrm>
              <a:off x="16755" y="3528"/>
              <a:ext cx="907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>
              <p:custDataLst>
                <p:tags r:id="rId27"/>
              </p:custDataLst>
            </p:nvPr>
          </p:nvCxnSpPr>
          <p:spPr>
            <a:xfrm>
              <a:off x="15873" y="6132"/>
              <a:ext cx="170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7682" y="5714"/>
              <a:ext cx="13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5">
                  <a:solidFill>
                    <a:schemeClr val="accent1"/>
                  </a:solidFill>
                </a:rPr>
                <a:t>……</a:t>
              </a:r>
              <a:endParaRPr lang="en-US" altLang="zh-CN" sz="1805">
                <a:solidFill>
                  <a:schemeClr val="accent1"/>
                </a:solidFill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28"/>
              </p:custDataLst>
            </p:nvPr>
          </p:nvSpPr>
          <p:spPr>
            <a:xfrm>
              <a:off x="13597" y="6943"/>
              <a:ext cx="17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5">
                  <a:latin typeface="黑体" panose="02010609060101010101" charset="-122"/>
                  <a:ea typeface="黑体" panose="02010609060101010101" charset="-122"/>
                  <a:sym typeface="+mn-ea"/>
                </a:rPr>
                <a:t>全连接层</a:t>
              </a:r>
              <a:endParaRPr lang="zh-CN" altLang="en-US" sz="1805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  <p:custDataLst>
      <p:tags r:id="rId2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Serein</cp:lastModifiedBy>
  <cp:revision>157</cp:revision>
  <dcterms:created xsi:type="dcterms:W3CDTF">2019-06-19T02:08:00Z</dcterms:created>
  <dcterms:modified xsi:type="dcterms:W3CDTF">2023-11-02T08:37:51Z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DEAE192C874141188EBEBF47834DDE0E_11</vt:lpwstr>
  </property>
</Properties>
</file>