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7" r:id="rId6"/>
    <p:sldId id="276" r:id="rId7"/>
    <p:sldId id="281" r:id="rId8"/>
    <p:sldId id="282" r:id="rId9"/>
    <p:sldId id="268" r:id="rId10"/>
    <p:sldId id="285" r:id="rId11"/>
    <p:sldId id="287" r:id="rId12"/>
    <p:sldId id="269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紫源" initials="张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567"/>
    <a:srgbClr val="2D8D61"/>
    <a:srgbClr val="FFFFFF"/>
    <a:srgbClr val="319C6B"/>
    <a:srgbClr val="329E6D"/>
    <a:srgbClr val="1D1D1D"/>
    <a:srgbClr val="309667"/>
    <a:srgbClr val="2A8F5A"/>
    <a:srgbClr val="167B49"/>
    <a:srgbClr val="1FA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056" y="168"/>
      </p:cViewPr>
      <p:guideLst>
        <p:guide orient="horz" pos="2160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s://www.freebuf.com/sectool/304270.html" TargetMode="Externa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5" y="3425190"/>
            <a:ext cx="12181840" cy="62865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5640" y="558165"/>
            <a:ext cx="581660" cy="581660"/>
          </a:xfrm>
          <a:prstGeom prst="rect">
            <a:avLst/>
          </a:prstGeom>
          <a:solidFill>
            <a:srgbClr val="3DA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265430" y="2442210"/>
            <a:ext cx="124529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000">
                <a:latin typeface="汉仪雅酷黑 65W" panose="020B0604020202020204" charset="-122"/>
                <a:ea typeface="汉仪雅酷黑 65W" panose="020B0604020202020204" charset="-122"/>
              </a:rPr>
              <a:t>互联网金融企业DevSecOps落地实践</a:t>
            </a:r>
            <a:r>
              <a:rPr lang="en-US" altLang="zh-CN" sz="4000">
                <a:latin typeface="汉仪雅酷黑 65W" panose="020B0604020202020204" charset="-122"/>
                <a:ea typeface="汉仪雅酷黑 65W" panose="020B0604020202020204" charset="-122"/>
              </a:rPr>
              <a:t> </a:t>
            </a:r>
            <a:endParaRPr lang="en-US" altLang="zh-CN" sz="4000"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0430" y="758825"/>
            <a:ext cx="476885" cy="472440"/>
          </a:xfrm>
          <a:prstGeom prst="rect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525" y="4053840"/>
            <a:ext cx="12182475" cy="2804160"/>
          </a:xfrm>
          <a:prstGeom prst="rect">
            <a:avLst/>
          </a:prstGeom>
          <a:solidFill>
            <a:srgbClr val="3DA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963410" y="1288415"/>
            <a:ext cx="462915" cy="462915"/>
          </a:xfrm>
          <a:prstGeom prst="ellipse">
            <a:avLst/>
          </a:prstGeom>
          <a:solidFill>
            <a:srgbClr val="3DA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219825" y="1276350"/>
            <a:ext cx="462915" cy="462915"/>
          </a:xfrm>
          <a:prstGeom prst="ellipse">
            <a:avLst/>
          </a:prstGeom>
          <a:solidFill>
            <a:srgbClr val="3DA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476875" y="1280160"/>
            <a:ext cx="462915" cy="462915"/>
          </a:xfrm>
          <a:prstGeom prst="ellipse">
            <a:avLst/>
          </a:prstGeom>
          <a:solidFill>
            <a:srgbClr val="3DA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766310" y="1279525"/>
            <a:ext cx="462915" cy="462915"/>
          </a:xfrm>
          <a:prstGeom prst="ellipse">
            <a:avLst/>
          </a:prstGeom>
          <a:solidFill>
            <a:srgbClr val="3DA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Group 168"/>
          <p:cNvGrpSpPr/>
          <p:nvPr/>
        </p:nvGrpSpPr>
        <p:grpSpPr>
          <a:xfrm>
            <a:off x="5576570" y="1378585"/>
            <a:ext cx="265430" cy="262890"/>
            <a:chOff x="5370513" y="2312988"/>
            <a:chExt cx="1322388" cy="1311275"/>
          </a:xfrm>
          <a:solidFill>
            <a:schemeClr val="bg1"/>
          </a:solidFill>
        </p:grpSpPr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5370513" y="2862263"/>
              <a:ext cx="1322388" cy="215900"/>
            </a:xfrm>
            <a:custGeom>
              <a:avLst/>
              <a:gdLst>
                <a:gd name="T0" fmla="*/ 2465 w 3330"/>
                <a:gd name="T1" fmla="*/ 3 h 543"/>
                <a:gd name="T2" fmla="*/ 2487 w 3330"/>
                <a:gd name="T3" fmla="*/ 22 h 543"/>
                <a:gd name="T4" fmla="*/ 2608 w 3330"/>
                <a:gd name="T5" fmla="*/ 296 h 543"/>
                <a:gd name="T6" fmla="*/ 2737 w 3330"/>
                <a:gd name="T7" fmla="*/ 10 h 543"/>
                <a:gd name="T8" fmla="*/ 2864 w 3330"/>
                <a:gd name="T9" fmla="*/ 0 h 543"/>
                <a:gd name="T10" fmla="*/ 2897 w 3330"/>
                <a:gd name="T11" fmla="*/ 21 h 543"/>
                <a:gd name="T12" fmla="*/ 3025 w 3330"/>
                <a:gd name="T13" fmla="*/ 321 h 543"/>
                <a:gd name="T14" fmla="*/ 3142 w 3330"/>
                <a:gd name="T15" fmla="*/ 22 h 543"/>
                <a:gd name="T16" fmla="*/ 3165 w 3330"/>
                <a:gd name="T17" fmla="*/ 3 h 543"/>
                <a:gd name="T18" fmla="*/ 3306 w 3330"/>
                <a:gd name="T19" fmla="*/ 3 h 543"/>
                <a:gd name="T20" fmla="*/ 3329 w 3330"/>
                <a:gd name="T21" fmla="*/ 23 h 543"/>
                <a:gd name="T22" fmla="*/ 3113 w 3330"/>
                <a:gd name="T23" fmla="*/ 523 h 543"/>
                <a:gd name="T24" fmla="*/ 3080 w 3330"/>
                <a:gd name="T25" fmla="*/ 543 h 543"/>
                <a:gd name="T26" fmla="*/ 2945 w 3330"/>
                <a:gd name="T27" fmla="*/ 533 h 543"/>
                <a:gd name="T28" fmla="*/ 2822 w 3330"/>
                <a:gd name="T29" fmla="*/ 260 h 543"/>
                <a:gd name="T30" fmla="*/ 2780 w 3330"/>
                <a:gd name="T31" fmla="*/ 294 h 543"/>
                <a:gd name="T32" fmla="*/ 2654 w 3330"/>
                <a:gd name="T33" fmla="*/ 541 h 543"/>
                <a:gd name="T34" fmla="*/ 2516 w 3330"/>
                <a:gd name="T35" fmla="*/ 540 h 543"/>
                <a:gd name="T36" fmla="*/ 2297 w 3330"/>
                <a:gd name="T37" fmla="*/ 42 h 543"/>
                <a:gd name="T38" fmla="*/ 2301 w 3330"/>
                <a:gd name="T39" fmla="*/ 14 h 543"/>
                <a:gd name="T40" fmla="*/ 2330 w 3330"/>
                <a:gd name="T41" fmla="*/ 0 h 543"/>
                <a:gd name="T42" fmla="*/ 1321 w 3330"/>
                <a:gd name="T43" fmla="*/ 4 h 543"/>
                <a:gd name="T44" fmla="*/ 1428 w 3330"/>
                <a:gd name="T45" fmla="*/ 266 h 543"/>
                <a:gd name="T46" fmla="*/ 1474 w 3330"/>
                <a:gd name="T47" fmla="*/ 265 h 543"/>
                <a:gd name="T48" fmla="*/ 1601 w 3330"/>
                <a:gd name="T49" fmla="*/ 4 h 543"/>
                <a:gd name="T50" fmla="*/ 1731 w 3330"/>
                <a:gd name="T51" fmla="*/ 4 h 543"/>
                <a:gd name="T52" fmla="*/ 1853 w 3330"/>
                <a:gd name="T53" fmla="*/ 261 h 543"/>
                <a:gd name="T54" fmla="*/ 1888 w 3330"/>
                <a:gd name="T55" fmla="*/ 294 h 543"/>
                <a:gd name="T56" fmla="*/ 2000 w 3330"/>
                <a:gd name="T57" fmla="*/ 13 h 543"/>
                <a:gd name="T58" fmla="*/ 2028 w 3330"/>
                <a:gd name="T59" fmla="*/ 0 h 543"/>
                <a:gd name="T60" fmla="*/ 2168 w 3330"/>
                <a:gd name="T61" fmla="*/ 7 h 543"/>
                <a:gd name="T62" fmla="*/ 2182 w 3330"/>
                <a:gd name="T63" fmla="*/ 32 h 543"/>
                <a:gd name="T64" fmla="*/ 1958 w 3330"/>
                <a:gd name="T65" fmla="*/ 533 h 543"/>
                <a:gd name="T66" fmla="*/ 1823 w 3330"/>
                <a:gd name="T67" fmla="*/ 543 h 543"/>
                <a:gd name="T68" fmla="*/ 1791 w 3330"/>
                <a:gd name="T69" fmla="*/ 523 h 543"/>
                <a:gd name="T70" fmla="*/ 1661 w 3330"/>
                <a:gd name="T71" fmla="*/ 228 h 543"/>
                <a:gd name="T72" fmla="*/ 1526 w 3330"/>
                <a:gd name="T73" fmla="*/ 524 h 543"/>
                <a:gd name="T74" fmla="*/ 1493 w 3330"/>
                <a:gd name="T75" fmla="*/ 543 h 543"/>
                <a:gd name="T76" fmla="*/ 1363 w 3330"/>
                <a:gd name="T77" fmla="*/ 536 h 543"/>
                <a:gd name="T78" fmla="*/ 1150 w 3330"/>
                <a:gd name="T79" fmla="*/ 42 h 543"/>
                <a:gd name="T80" fmla="*/ 1154 w 3330"/>
                <a:gd name="T81" fmla="*/ 14 h 543"/>
                <a:gd name="T82" fmla="*/ 1183 w 3330"/>
                <a:gd name="T83" fmla="*/ 0 h 543"/>
                <a:gd name="T84" fmla="*/ 170 w 3330"/>
                <a:gd name="T85" fmla="*/ 3 h 543"/>
                <a:gd name="T86" fmla="*/ 193 w 3330"/>
                <a:gd name="T87" fmla="*/ 22 h 543"/>
                <a:gd name="T88" fmla="*/ 302 w 3330"/>
                <a:gd name="T89" fmla="*/ 325 h 543"/>
                <a:gd name="T90" fmla="*/ 435 w 3330"/>
                <a:gd name="T91" fmla="*/ 21 h 543"/>
                <a:gd name="T92" fmla="*/ 467 w 3330"/>
                <a:gd name="T93" fmla="*/ 0 h 543"/>
                <a:gd name="T94" fmla="*/ 595 w 3330"/>
                <a:gd name="T95" fmla="*/ 10 h 543"/>
                <a:gd name="T96" fmla="*/ 718 w 3330"/>
                <a:gd name="T97" fmla="*/ 292 h 543"/>
                <a:gd name="T98" fmla="*/ 752 w 3330"/>
                <a:gd name="T99" fmla="*/ 262 h 543"/>
                <a:gd name="T100" fmla="*/ 859 w 3330"/>
                <a:gd name="T101" fmla="*/ 7 h 543"/>
                <a:gd name="T102" fmla="*/ 1000 w 3330"/>
                <a:gd name="T103" fmla="*/ 0 h 543"/>
                <a:gd name="T104" fmla="*/ 1029 w 3330"/>
                <a:gd name="T105" fmla="*/ 14 h 543"/>
                <a:gd name="T106" fmla="*/ 1033 w 3330"/>
                <a:gd name="T107" fmla="*/ 43 h 543"/>
                <a:gd name="T108" fmla="*/ 799 w 3330"/>
                <a:gd name="T109" fmla="*/ 540 h 543"/>
                <a:gd name="T110" fmla="*/ 662 w 3330"/>
                <a:gd name="T111" fmla="*/ 540 h 543"/>
                <a:gd name="T112" fmla="*/ 541 w 3330"/>
                <a:gd name="T113" fmla="*/ 294 h 543"/>
                <a:gd name="T114" fmla="*/ 500 w 3330"/>
                <a:gd name="T115" fmla="*/ 262 h 543"/>
                <a:gd name="T116" fmla="*/ 371 w 3330"/>
                <a:gd name="T117" fmla="*/ 533 h 543"/>
                <a:gd name="T118" fmla="*/ 236 w 3330"/>
                <a:gd name="T119" fmla="*/ 543 h 543"/>
                <a:gd name="T120" fmla="*/ 202 w 3330"/>
                <a:gd name="T121" fmla="*/ 522 h 543"/>
                <a:gd name="T122" fmla="*/ 2 w 3330"/>
                <a:gd name="T123" fmla="*/ 23 h 543"/>
                <a:gd name="T124" fmla="*/ 25 w 3330"/>
                <a:gd name="T125" fmla="*/ 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30" h="543">
                  <a:moveTo>
                    <a:pt x="2330" y="0"/>
                  </a:moveTo>
                  <a:lnTo>
                    <a:pt x="2454" y="0"/>
                  </a:lnTo>
                  <a:lnTo>
                    <a:pt x="2465" y="3"/>
                  </a:lnTo>
                  <a:lnTo>
                    <a:pt x="2475" y="7"/>
                  </a:lnTo>
                  <a:lnTo>
                    <a:pt x="2483" y="13"/>
                  </a:lnTo>
                  <a:lnTo>
                    <a:pt x="2487" y="22"/>
                  </a:lnTo>
                  <a:lnTo>
                    <a:pt x="2575" y="266"/>
                  </a:lnTo>
                  <a:lnTo>
                    <a:pt x="2597" y="325"/>
                  </a:lnTo>
                  <a:lnTo>
                    <a:pt x="2608" y="296"/>
                  </a:lnTo>
                  <a:lnTo>
                    <a:pt x="2620" y="265"/>
                  </a:lnTo>
                  <a:lnTo>
                    <a:pt x="2730" y="21"/>
                  </a:lnTo>
                  <a:lnTo>
                    <a:pt x="2737" y="10"/>
                  </a:lnTo>
                  <a:lnTo>
                    <a:pt x="2748" y="4"/>
                  </a:lnTo>
                  <a:lnTo>
                    <a:pt x="2762" y="0"/>
                  </a:lnTo>
                  <a:lnTo>
                    <a:pt x="2864" y="0"/>
                  </a:lnTo>
                  <a:lnTo>
                    <a:pt x="2877" y="4"/>
                  </a:lnTo>
                  <a:lnTo>
                    <a:pt x="2889" y="10"/>
                  </a:lnTo>
                  <a:lnTo>
                    <a:pt x="2897" y="21"/>
                  </a:lnTo>
                  <a:lnTo>
                    <a:pt x="3000" y="261"/>
                  </a:lnTo>
                  <a:lnTo>
                    <a:pt x="3013" y="292"/>
                  </a:lnTo>
                  <a:lnTo>
                    <a:pt x="3025" y="321"/>
                  </a:lnTo>
                  <a:lnTo>
                    <a:pt x="3035" y="294"/>
                  </a:lnTo>
                  <a:lnTo>
                    <a:pt x="3047" y="262"/>
                  </a:lnTo>
                  <a:lnTo>
                    <a:pt x="3142" y="22"/>
                  </a:lnTo>
                  <a:lnTo>
                    <a:pt x="3147" y="13"/>
                  </a:lnTo>
                  <a:lnTo>
                    <a:pt x="3155" y="7"/>
                  </a:lnTo>
                  <a:lnTo>
                    <a:pt x="3165" y="3"/>
                  </a:lnTo>
                  <a:lnTo>
                    <a:pt x="3175" y="0"/>
                  </a:lnTo>
                  <a:lnTo>
                    <a:pt x="3294" y="0"/>
                  </a:lnTo>
                  <a:lnTo>
                    <a:pt x="3306" y="3"/>
                  </a:lnTo>
                  <a:lnTo>
                    <a:pt x="3316" y="7"/>
                  </a:lnTo>
                  <a:lnTo>
                    <a:pt x="3323" y="14"/>
                  </a:lnTo>
                  <a:lnTo>
                    <a:pt x="3329" y="23"/>
                  </a:lnTo>
                  <a:lnTo>
                    <a:pt x="3330" y="32"/>
                  </a:lnTo>
                  <a:lnTo>
                    <a:pt x="3328" y="43"/>
                  </a:lnTo>
                  <a:lnTo>
                    <a:pt x="3113" y="523"/>
                  </a:lnTo>
                  <a:lnTo>
                    <a:pt x="3106" y="533"/>
                  </a:lnTo>
                  <a:lnTo>
                    <a:pt x="3094" y="540"/>
                  </a:lnTo>
                  <a:lnTo>
                    <a:pt x="3080" y="543"/>
                  </a:lnTo>
                  <a:lnTo>
                    <a:pt x="2971" y="543"/>
                  </a:lnTo>
                  <a:lnTo>
                    <a:pt x="2957" y="540"/>
                  </a:lnTo>
                  <a:lnTo>
                    <a:pt x="2945" y="533"/>
                  </a:lnTo>
                  <a:lnTo>
                    <a:pt x="2938" y="523"/>
                  </a:lnTo>
                  <a:lnTo>
                    <a:pt x="2837" y="294"/>
                  </a:lnTo>
                  <a:lnTo>
                    <a:pt x="2822" y="260"/>
                  </a:lnTo>
                  <a:lnTo>
                    <a:pt x="2809" y="228"/>
                  </a:lnTo>
                  <a:lnTo>
                    <a:pt x="2795" y="262"/>
                  </a:lnTo>
                  <a:lnTo>
                    <a:pt x="2780" y="294"/>
                  </a:lnTo>
                  <a:lnTo>
                    <a:pt x="2673" y="524"/>
                  </a:lnTo>
                  <a:lnTo>
                    <a:pt x="2665" y="533"/>
                  </a:lnTo>
                  <a:lnTo>
                    <a:pt x="2654" y="541"/>
                  </a:lnTo>
                  <a:lnTo>
                    <a:pt x="2641" y="543"/>
                  </a:lnTo>
                  <a:lnTo>
                    <a:pt x="2531" y="543"/>
                  </a:lnTo>
                  <a:lnTo>
                    <a:pt x="2516" y="540"/>
                  </a:lnTo>
                  <a:lnTo>
                    <a:pt x="2505" y="533"/>
                  </a:lnTo>
                  <a:lnTo>
                    <a:pt x="2497" y="522"/>
                  </a:lnTo>
                  <a:lnTo>
                    <a:pt x="2297" y="42"/>
                  </a:lnTo>
                  <a:lnTo>
                    <a:pt x="2294" y="32"/>
                  </a:lnTo>
                  <a:lnTo>
                    <a:pt x="2297" y="23"/>
                  </a:lnTo>
                  <a:lnTo>
                    <a:pt x="2301" y="14"/>
                  </a:lnTo>
                  <a:lnTo>
                    <a:pt x="2309" y="7"/>
                  </a:lnTo>
                  <a:lnTo>
                    <a:pt x="2319" y="3"/>
                  </a:lnTo>
                  <a:lnTo>
                    <a:pt x="2330" y="0"/>
                  </a:lnTo>
                  <a:close/>
                  <a:moveTo>
                    <a:pt x="1183" y="0"/>
                  </a:moveTo>
                  <a:lnTo>
                    <a:pt x="1306" y="0"/>
                  </a:lnTo>
                  <a:lnTo>
                    <a:pt x="1321" y="4"/>
                  </a:lnTo>
                  <a:lnTo>
                    <a:pt x="1333" y="11"/>
                  </a:lnTo>
                  <a:lnTo>
                    <a:pt x="1341" y="22"/>
                  </a:lnTo>
                  <a:lnTo>
                    <a:pt x="1428" y="266"/>
                  </a:lnTo>
                  <a:lnTo>
                    <a:pt x="1449" y="325"/>
                  </a:lnTo>
                  <a:lnTo>
                    <a:pt x="1461" y="296"/>
                  </a:lnTo>
                  <a:lnTo>
                    <a:pt x="1474" y="265"/>
                  </a:lnTo>
                  <a:lnTo>
                    <a:pt x="1582" y="21"/>
                  </a:lnTo>
                  <a:lnTo>
                    <a:pt x="1589" y="10"/>
                  </a:lnTo>
                  <a:lnTo>
                    <a:pt x="1601" y="4"/>
                  </a:lnTo>
                  <a:lnTo>
                    <a:pt x="1615" y="0"/>
                  </a:lnTo>
                  <a:lnTo>
                    <a:pt x="1717" y="0"/>
                  </a:lnTo>
                  <a:lnTo>
                    <a:pt x="1731" y="4"/>
                  </a:lnTo>
                  <a:lnTo>
                    <a:pt x="1743" y="10"/>
                  </a:lnTo>
                  <a:lnTo>
                    <a:pt x="1750" y="21"/>
                  </a:lnTo>
                  <a:lnTo>
                    <a:pt x="1853" y="261"/>
                  </a:lnTo>
                  <a:lnTo>
                    <a:pt x="1866" y="292"/>
                  </a:lnTo>
                  <a:lnTo>
                    <a:pt x="1878" y="321"/>
                  </a:lnTo>
                  <a:lnTo>
                    <a:pt x="1888" y="294"/>
                  </a:lnTo>
                  <a:lnTo>
                    <a:pt x="1899" y="262"/>
                  </a:lnTo>
                  <a:lnTo>
                    <a:pt x="1994" y="22"/>
                  </a:lnTo>
                  <a:lnTo>
                    <a:pt x="2000" y="13"/>
                  </a:lnTo>
                  <a:lnTo>
                    <a:pt x="2007" y="7"/>
                  </a:lnTo>
                  <a:lnTo>
                    <a:pt x="2017" y="3"/>
                  </a:lnTo>
                  <a:lnTo>
                    <a:pt x="2028" y="0"/>
                  </a:lnTo>
                  <a:lnTo>
                    <a:pt x="2147" y="0"/>
                  </a:lnTo>
                  <a:lnTo>
                    <a:pt x="2158" y="3"/>
                  </a:lnTo>
                  <a:lnTo>
                    <a:pt x="2168" y="7"/>
                  </a:lnTo>
                  <a:lnTo>
                    <a:pt x="2177" y="14"/>
                  </a:lnTo>
                  <a:lnTo>
                    <a:pt x="2181" y="23"/>
                  </a:lnTo>
                  <a:lnTo>
                    <a:pt x="2182" y="32"/>
                  </a:lnTo>
                  <a:lnTo>
                    <a:pt x="2180" y="43"/>
                  </a:lnTo>
                  <a:lnTo>
                    <a:pt x="1967" y="523"/>
                  </a:lnTo>
                  <a:lnTo>
                    <a:pt x="1958" y="533"/>
                  </a:lnTo>
                  <a:lnTo>
                    <a:pt x="1947" y="540"/>
                  </a:lnTo>
                  <a:lnTo>
                    <a:pt x="1933" y="543"/>
                  </a:lnTo>
                  <a:lnTo>
                    <a:pt x="1823" y="543"/>
                  </a:lnTo>
                  <a:lnTo>
                    <a:pt x="1809" y="540"/>
                  </a:lnTo>
                  <a:lnTo>
                    <a:pt x="1798" y="533"/>
                  </a:lnTo>
                  <a:lnTo>
                    <a:pt x="1791" y="523"/>
                  </a:lnTo>
                  <a:lnTo>
                    <a:pt x="1689" y="294"/>
                  </a:lnTo>
                  <a:lnTo>
                    <a:pt x="1674" y="260"/>
                  </a:lnTo>
                  <a:lnTo>
                    <a:pt x="1661" y="228"/>
                  </a:lnTo>
                  <a:lnTo>
                    <a:pt x="1647" y="262"/>
                  </a:lnTo>
                  <a:lnTo>
                    <a:pt x="1633" y="294"/>
                  </a:lnTo>
                  <a:lnTo>
                    <a:pt x="1526" y="524"/>
                  </a:lnTo>
                  <a:lnTo>
                    <a:pt x="1519" y="533"/>
                  </a:lnTo>
                  <a:lnTo>
                    <a:pt x="1507" y="541"/>
                  </a:lnTo>
                  <a:lnTo>
                    <a:pt x="1493" y="543"/>
                  </a:lnTo>
                  <a:lnTo>
                    <a:pt x="1383" y="543"/>
                  </a:lnTo>
                  <a:lnTo>
                    <a:pt x="1373" y="541"/>
                  </a:lnTo>
                  <a:lnTo>
                    <a:pt x="1363" y="536"/>
                  </a:lnTo>
                  <a:lnTo>
                    <a:pt x="1355" y="530"/>
                  </a:lnTo>
                  <a:lnTo>
                    <a:pt x="1350" y="522"/>
                  </a:lnTo>
                  <a:lnTo>
                    <a:pt x="1150" y="42"/>
                  </a:lnTo>
                  <a:lnTo>
                    <a:pt x="1148" y="32"/>
                  </a:lnTo>
                  <a:lnTo>
                    <a:pt x="1149" y="23"/>
                  </a:lnTo>
                  <a:lnTo>
                    <a:pt x="1154" y="14"/>
                  </a:lnTo>
                  <a:lnTo>
                    <a:pt x="1162" y="7"/>
                  </a:lnTo>
                  <a:lnTo>
                    <a:pt x="1171" y="3"/>
                  </a:lnTo>
                  <a:lnTo>
                    <a:pt x="1183" y="0"/>
                  </a:lnTo>
                  <a:close/>
                  <a:moveTo>
                    <a:pt x="36" y="0"/>
                  </a:moveTo>
                  <a:lnTo>
                    <a:pt x="158" y="0"/>
                  </a:lnTo>
                  <a:lnTo>
                    <a:pt x="170" y="3"/>
                  </a:lnTo>
                  <a:lnTo>
                    <a:pt x="180" y="7"/>
                  </a:lnTo>
                  <a:lnTo>
                    <a:pt x="188" y="13"/>
                  </a:lnTo>
                  <a:lnTo>
                    <a:pt x="193" y="22"/>
                  </a:lnTo>
                  <a:lnTo>
                    <a:pt x="281" y="266"/>
                  </a:lnTo>
                  <a:lnTo>
                    <a:pt x="291" y="296"/>
                  </a:lnTo>
                  <a:lnTo>
                    <a:pt x="302" y="325"/>
                  </a:lnTo>
                  <a:lnTo>
                    <a:pt x="314" y="296"/>
                  </a:lnTo>
                  <a:lnTo>
                    <a:pt x="326" y="265"/>
                  </a:lnTo>
                  <a:lnTo>
                    <a:pt x="435" y="21"/>
                  </a:lnTo>
                  <a:lnTo>
                    <a:pt x="442" y="10"/>
                  </a:lnTo>
                  <a:lnTo>
                    <a:pt x="453" y="4"/>
                  </a:lnTo>
                  <a:lnTo>
                    <a:pt x="467" y="0"/>
                  </a:lnTo>
                  <a:lnTo>
                    <a:pt x="569" y="0"/>
                  </a:lnTo>
                  <a:lnTo>
                    <a:pt x="583" y="4"/>
                  </a:lnTo>
                  <a:lnTo>
                    <a:pt x="595" y="10"/>
                  </a:lnTo>
                  <a:lnTo>
                    <a:pt x="602" y="21"/>
                  </a:lnTo>
                  <a:lnTo>
                    <a:pt x="705" y="261"/>
                  </a:lnTo>
                  <a:lnTo>
                    <a:pt x="718" y="292"/>
                  </a:lnTo>
                  <a:lnTo>
                    <a:pt x="731" y="321"/>
                  </a:lnTo>
                  <a:lnTo>
                    <a:pt x="740" y="294"/>
                  </a:lnTo>
                  <a:lnTo>
                    <a:pt x="752" y="262"/>
                  </a:lnTo>
                  <a:lnTo>
                    <a:pt x="847" y="22"/>
                  </a:lnTo>
                  <a:lnTo>
                    <a:pt x="852" y="13"/>
                  </a:lnTo>
                  <a:lnTo>
                    <a:pt x="859" y="7"/>
                  </a:lnTo>
                  <a:lnTo>
                    <a:pt x="870" y="3"/>
                  </a:lnTo>
                  <a:lnTo>
                    <a:pt x="881" y="0"/>
                  </a:lnTo>
                  <a:lnTo>
                    <a:pt x="1000" y="0"/>
                  </a:lnTo>
                  <a:lnTo>
                    <a:pt x="1011" y="3"/>
                  </a:lnTo>
                  <a:lnTo>
                    <a:pt x="1021" y="7"/>
                  </a:lnTo>
                  <a:lnTo>
                    <a:pt x="1029" y="14"/>
                  </a:lnTo>
                  <a:lnTo>
                    <a:pt x="1034" y="23"/>
                  </a:lnTo>
                  <a:lnTo>
                    <a:pt x="1035" y="32"/>
                  </a:lnTo>
                  <a:lnTo>
                    <a:pt x="1033" y="43"/>
                  </a:lnTo>
                  <a:lnTo>
                    <a:pt x="819" y="523"/>
                  </a:lnTo>
                  <a:lnTo>
                    <a:pt x="811" y="533"/>
                  </a:lnTo>
                  <a:lnTo>
                    <a:pt x="799" y="540"/>
                  </a:lnTo>
                  <a:lnTo>
                    <a:pt x="785" y="543"/>
                  </a:lnTo>
                  <a:lnTo>
                    <a:pt x="676" y="543"/>
                  </a:lnTo>
                  <a:lnTo>
                    <a:pt x="662" y="540"/>
                  </a:lnTo>
                  <a:lnTo>
                    <a:pt x="650" y="533"/>
                  </a:lnTo>
                  <a:lnTo>
                    <a:pt x="643" y="523"/>
                  </a:lnTo>
                  <a:lnTo>
                    <a:pt x="541" y="294"/>
                  </a:lnTo>
                  <a:lnTo>
                    <a:pt x="527" y="260"/>
                  </a:lnTo>
                  <a:lnTo>
                    <a:pt x="514" y="228"/>
                  </a:lnTo>
                  <a:lnTo>
                    <a:pt x="500" y="262"/>
                  </a:lnTo>
                  <a:lnTo>
                    <a:pt x="485" y="294"/>
                  </a:lnTo>
                  <a:lnTo>
                    <a:pt x="378" y="524"/>
                  </a:lnTo>
                  <a:lnTo>
                    <a:pt x="371" y="533"/>
                  </a:lnTo>
                  <a:lnTo>
                    <a:pt x="359" y="541"/>
                  </a:lnTo>
                  <a:lnTo>
                    <a:pt x="345" y="543"/>
                  </a:lnTo>
                  <a:lnTo>
                    <a:pt x="236" y="543"/>
                  </a:lnTo>
                  <a:lnTo>
                    <a:pt x="222" y="540"/>
                  </a:lnTo>
                  <a:lnTo>
                    <a:pt x="210" y="533"/>
                  </a:lnTo>
                  <a:lnTo>
                    <a:pt x="202" y="522"/>
                  </a:lnTo>
                  <a:lnTo>
                    <a:pt x="3" y="42"/>
                  </a:lnTo>
                  <a:lnTo>
                    <a:pt x="0" y="32"/>
                  </a:lnTo>
                  <a:lnTo>
                    <a:pt x="2" y="23"/>
                  </a:lnTo>
                  <a:lnTo>
                    <a:pt x="7" y="14"/>
                  </a:lnTo>
                  <a:lnTo>
                    <a:pt x="15" y="7"/>
                  </a:lnTo>
                  <a:lnTo>
                    <a:pt x="25" y="3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56" name="Freeform 7"/>
            <p:cNvSpPr>
              <a:spLocks noEditPoints="1"/>
            </p:cNvSpPr>
            <p:nvPr/>
          </p:nvSpPr>
          <p:spPr bwMode="auto">
            <a:xfrm>
              <a:off x="5397500" y="2312988"/>
              <a:ext cx="1262063" cy="454025"/>
            </a:xfrm>
            <a:custGeom>
              <a:avLst/>
              <a:gdLst>
                <a:gd name="T0" fmla="*/ 2335 w 3180"/>
                <a:gd name="T1" fmla="*/ 504 h 1144"/>
                <a:gd name="T2" fmla="*/ 2405 w 3180"/>
                <a:gd name="T3" fmla="*/ 635 h 1144"/>
                <a:gd name="T4" fmla="*/ 2498 w 3180"/>
                <a:gd name="T5" fmla="*/ 581 h 1144"/>
                <a:gd name="T6" fmla="*/ 2367 w 3180"/>
                <a:gd name="T7" fmla="*/ 485 h 1144"/>
                <a:gd name="T8" fmla="*/ 885 w 3180"/>
                <a:gd name="T9" fmla="*/ 443 h 1144"/>
                <a:gd name="T10" fmla="*/ 749 w 3180"/>
                <a:gd name="T11" fmla="*/ 532 h 1144"/>
                <a:gd name="T12" fmla="*/ 623 w 3180"/>
                <a:gd name="T13" fmla="*/ 635 h 1144"/>
                <a:gd name="T14" fmla="*/ 810 w 3180"/>
                <a:gd name="T15" fmla="*/ 568 h 1144"/>
                <a:gd name="T16" fmla="*/ 885 w 3180"/>
                <a:gd name="T17" fmla="*/ 443 h 1144"/>
                <a:gd name="T18" fmla="*/ 1536 w 3180"/>
                <a:gd name="T19" fmla="*/ 258 h 1144"/>
                <a:gd name="T20" fmla="*/ 1431 w 3180"/>
                <a:gd name="T21" fmla="*/ 286 h 1144"/>
                <a:gd name="T22" fmla="*/ 1332 w 3180"/>
                <a:gd name="T23" fmla="*/ 340 h 1144"/>
                <a:gd name="T24" fmla="*/ 1236 w 3180"/>
                <a:gd name="T25" fmla="*/ 417 h 1144"/>
                <a:gd name="T26" fmla="*/ 1148 w 3180"/>
                <a:gd name="T27" fmla="*/ 517 h 1144"/>
                <a:gd name="T28" fmla="*/ 1069 w 3180"/>
                <a:gd name="T29" fmla="*/ 635 h 1144"/>
                <a:gd name="T30" fmla="*/ 2074 w 3180"/>
                <a:gd name="T31" fmla="*/ 574 h 1144"/>
                <a:gd name="T32" fmla="*/ 1990 w 3180"/>
                <a:gd name="T33" fmla="*/ 464 h 1144"/>
                <a:gd name="T34" fmla="*/ 1899 w 3180"/>
                <a:gd name="T35" fmla="*/ 376 h 1144"/>
                <a:gd name="T36" fmla="*/ 1801 w 3180"/>
                <a:gd name="T37" fmla="*/ 309 h 1144"/>
                <a:gd name="T38" fmla="*/ 1698 w 3180"/>
                <a:gd name="T39" fmla="*/ 269 h 1144"/>
                <a:gd name="T40" fmla="*/ 1591 w 3180"/>
                <a:gd name="T41" fmla="*/ 254 h 1144"/>
                <a:gd name="T42" fmla="*/ 1591 w 3180"/>
                <a:gd name="T43" fmla="*/ 0 h 1144"/>
                <a:gd name="T44" fmla="*/ 1800 w 3180"/>
                <a:gd name="T45" fmla="*/ 12 h 1144"/>
                <a:gd name="T46" fmla="*/ 2000 w 3180"/>
                <a:gd name="T47" fmla="*/ 50 h 1144"/>
                <a:gd name="T48" fmla="*/ 2193 w 3180"/>
                <a:gd name="T49" fmla="*/ 111 h 1144"/>
                <a:gd name="T50" fmla="*/ 2374 w 3180"/>
                <a:gd name="T51" fmla="*/ 193 h 1144"/>
                <a:gd name="T52" fmla="*/ 2543 w 3180"/>
                <a:gd name="T53" fmla="*/ 294 h 1144"/>
                <a:gd name="T54" fmla="*/ 2698 w 3180"/>
                <a:gd name="T55" fmla="*/ 415 h 1144"/>
                <a:gd name="T56" fmla="*/ 2837 w 3180"/>
                <a:gd name="T57" fmla="*/ 553 h 1144"/>
                <a:gd name="T58" fmla="*/ 2960 w 3180"/>
                <a:gd name="T59" fmla="*/ 705 h 1144"/>
                <a:gd name="T60" fmla="*/ 3064 w 3180"/>
                <a:gd name="T61" fmla="*/ 872 h 1144"/>
                <a:gd name="T62" fmla="*/ 3147 w 3180"/>
                <a:gd name="T63" fmla="*/ 1051 h 1144"/>
                <a:gd name="T64" fmla="*/ 2908 w 3180"/>
                <a:gd name="T65" fmla="*/ 1144 h 1144"/>
                <a:gd name="T66" fmla="*/ 2847 w 3180"/>
                <a:gd name="T67" fmla="*/ 1010 h 1144"/>
                <a:gd name="T68" fmla="*/ 2773 w 3180"/>
                <a:gd name="T69" fmla="*/ 885 h 1144"/>
                <a:gd name="T70" fmla="*/ 2748 w 3180"/>
                <a:gd name="T71" fmla="*/ 890 h 1144"/>
                <a:gd name="T72" fmla="*/ 2531 w 3180"/>
                <a:gd name="T73" fmla="*/ 972 h 1144"/>
                <a:gd name="T74" fmla="*/ 2569 w 3180"/>
                <a:gd name="T75" fmla="*/ 1144 h 1144"/>
                <a:gd name="T76" fmla="*/ 2290 w 3180"/>
                <a:gd name="T77" fmla="*/ 1078 h 1144"/>
                <a:gd name="T78" fmla="*/ 2253 w 3180"/>
                <a:gd name="T79" fmla="*/ 950 h 1144"/>
                <a:gd name="T80" fmla="*/ 949 w 3180"/>
                <a:gd name="T81" fmla="*/ 890 h 1144"/>
                <a:gd name="T82" fmla="*/ 909 w 3180"/>
                <a:gd name="T83" fmla="*/ 1014 h 1144"/>
                <a:gd name="T84" fmla="*/ 877 w 3180"/>
                <a:gd name="T85" fmla="*/ 1144 h 1144"/>
                <a:gd name="T86" fmla="*/ 631 w 3180"/>
                <a:gd name="T87" fmla="*/ 1057 h 1144"/>
                <a:gd name="T88" fmla="*/ 675 w 3180"/>
                <a:gd name="T89" fmla="*/ 890 h 1144"/>
                <a:gd name="T90" fmla="*/ 422 w 3180"/>
                <a:gd name="T91" fmla="*/ 888 h 1144"/>
                <a:gd name="T92" fmla="*/ 370 w 3180"/>
                <a:gd name="T93" fmla="*/ 947 h 1144"/>
                <a:gd name="T94" fmla="*/ 303 w 3180"/>
                <a:gd name="T95" fmla="*/ 1076 h 1144"/>
                <a:gd name="T96" fmla="*/ 0 w 3180"/>
                <a:gd name="T97" fmla="*/ 1144 h 1144"/>
                <a:gd name="T98" fmla="*/ 73 w 3180"/>
                <a:gd name="T99" fmla="*/ 960 h 1144"/>
                <a:gd name="T100" fmla="*/ 168 w 3180"/>
                <a:gd name="T101" fmla="*/ 787 h 1144"/>
                <a:gd name="T102" fmla="*/ 281 w 3180"/>
                <a:gd name="T103" fmla="*/ 627 h 1144"/>
                <a:gd name="T104" fmla="*/ 412 w 3180"/>
                <a:gd name="T105" fmla="*/ 482 h 1144"/>
                <a:gd name="T106" fmla="*/ 560 w 3180"/>
                <a:gd name="T107" fmla="*/ 353 h 1144"/>
                <a:gd name="T108" fmla="*/ 722 w 3180"/>
                <a:gd name="T109" fmla="*/ 241 h 1144"/>
                <a:gd name="T110" fmla="*/ 896 w 3180"/>
                <a:gd name="T111" fmla="*/ 149 h 1144"/>
                <a:gd name="T112" fmla="*/ 1084 w 3180"/>
                <a:gd name="T113" fmla="*/ 77 h 1144"/>
                <a:gd name="T114" fmla="*/ 1280 w 3180"/>
                <a:gd name="T115" fmla="*/ 28 h 1144"/>
                <a:gd name="T116" fmla="*/ 1486 w 3180"/>
                <a:gd name="T117" fmla="*/ 3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80" h="1144">
                  <a:moveTo>
                    <a:pt x="2296" y="443"/>
                  </a:moveTo>
                  <a:lnTo>
                    <a:pt x="2335" y="504"/>
                  </a:lnTo>
                  <a:lnTo>
                    <a:pt x="2372" y="568"/>
                  </a:lnTo>
                  <a:lnTo>
                    <a:pt x="2405" y="635"/>
                  </a:lnTo>
                  <a:lnTo>
                    <a:pt x="2559" y="635"/>
                  </a:lnTo>
                  <a:lnTo>
                    <a:pt x="2498" y="581"/>
                  </a:lnTo>
                  <a:lnTo>
                    <a:pt x="2433" y="532"/>
                  </a:lnTo>
                  <a:lnTo>
                    <a:pt x="2367" y="485"/>
                  </a:lnTo>
                  <a:lnTo>
                    <a:pt x="2296" y="443"/>
                  </a:lnTo>
                  <a:close/>
                  <a:moveTo>
                    <a:pt x="885" y="443"/>
                  </a:moveTo>
                  <a:lnTo>
                    <a:pt x="815" y="485"/>
                  </a:lnTo>
                  <a:lnTo>
                    <a:pt x="749" y="532"/>
                  </a:lnTo>
                  <a:lnTo>
                    <a:pt x="684" y="581"/>
                  </a:lnTo>
                  <a:lnTo>
                    <a:pt x="623" y="635"/>
                  </a:lnTo>
                  <a:lnTo>
                    <a:pt x="775" y="635"/>
                  </a:lnTo>
                  <a:lnTo>
                    <a:pt x="810" y="568"/>
                  </a:lnTo>
                  <a:lnTo>
                    <a:pt x="846" y="504"/>
                  </a:lnTo>
                  <a:lnTo>
                    <a:pt x="885" y="443"/>
                  </a:lnTo>
                  <a:close/>
                  <a:moveTo>
                    <a:pt x="1591" y="254"/>
                  </a:moveTo>
                  <a:lnTo>
                    <a:pt x="1536" y="258"/>
                  </a:lnTo>
                  <a:lnTo>
                    <a:pt x="1484" y="269"/>
                  </a:lnTo>
                  <a:lnTo>
                    <a:pt x="1431" y="286"/>
                  </a:lnTo>
                  <a:lnTo>
                    <a:pt x="1381" y="309"/>
                  </a:lnTo>
                  <a:lnTo>
                    <a:pt x="1332" y="340"/>
                  </a:lnTo>
                  <a:lnTo>
                    <a:pt x="1283" y="376"/>
                  </a:lnTo>
                  <a:lnTo>
                    <a:pt x="1236" y="417"/>
                  </a:lnTo>
                  <a:lnTo>
                    <a:pt x="1191" y="464"/>
                  </a:lnTo>
                  <a:lnTo>
                    <a:pt x="1148" y="517"/>
                  </a:lnTo>
                  <a:lnTo>
                    <a:pt x="1108" y="574"/>
                  </a:lnTo>
                  <a:lnTo>
                    <a:pt x="1069" y="635"/>
                  </a:lnTo>
                  <a:lnTo>
                    <a:pt x="2113" y="635"/>
                  </a:lnTo>
                  <a:lnTo>
                    <a:pt x="2074" y="574"/>
                  </a:lnTo>
                  <a:lnTo>
                    <a:pt x="2034" y="517"/>
                  </a:lnTo>
                  <a:lnTo>
                    <a:pt x="1990" y="464"/>
                  </a:lnTo>
                  <a:lnTo>
                    <a:pt x="1946" y="417"/>
                  </a:lnTo>
                  <a:lnTo>
                    <a:pt x="1899" y="376"/>
                  </a:lnTo>
                  <a:lnTo>
                    <a:pt x="1850" y="340"/>
                  </a:lnTo>
                  <a:lnTo>
                    <a:pt x="1801" y="309"/>
                  </a:lnTo>
                  <a:lnTo>
                    <a:pt x="1750" y="286"/>
                  </a:lnTo>
                  <a:lnTo>
                    <a:pt x="1698" y="269"/>
                  </a:lnTo>
                  <a:lnTo>
                    <a:pt x="1645" y="258"/>
                  </a:lnTo>
                  <a:lnTo>
                    <a:pt x="1591" y="254"/>
                  </a:lnTo>
                  <a:close/>
                  <a:moveTo>
                    <a:pt x="1591" y="0"/>
                  </a:moveTo>
                  <a:lnTo>
                    <a:pt x="1591" y="0"/>
                  </a:lnTo>
                  <a:lnTo>
                    <a:pt x="1696" y="3"/>
                  </a:lnTo>
                  <a:lnTo>
                    <a:pt x="1800" y="12"/>
                  </a:lnTo>
                  <a:lnTo>
                    <a:pt x="1902" y="28"/>
                  </a:lnTo>
                  <a:lnTo>
                    <a:pt x="2000" y="50"/>
                  </a:lnTo>
                  <a:lnTo>
                    <a:pt x="2098" y="77"/>
                  </a:lnTo>
                  <a:lnTo>
                    <a:pt x="2193" y="111"/>
                  </a:lnTo>
                  <a:lnTo>
                    <a:pt x="2284" y="149"/>
                  </a:lnTo>
                  <a:lnTo>
                    <a:pt x="2374" y="193"/>
                  </a:lnTo>
                  <a:lnTo>
                    <a:pt x="2460" y="241"/>
                  </a:lnTo>
                  <a:lnTo>
                    <a:pt x="2543" y="294"/>
                  </a:lnTo>
                  <a:lnTo>
                    <a:pt x="2622" y="353"/>
                  </a:lnTo>
                  <a:lnTo>
                    <a:pt x="2698" y="415"/>
                  </a:lnTo>
                  <a:lnTo>
                    <a:pt x="2770" y="482"/>
                  </a:lnTo>
                  <a:lnTo>
                    <a:pt x="2837" y="553"/>
                  </a:lnTo>
                  <a:lnTo>
                    <a:pt x="2901" y="627"/>
                  </a:lnTo>
                  <a:lnTo>
                    <a:pt x="2960" y="705"/>
                  </a:lnTo>
                  <a:lnTo>
                    <a:pt x="3014" y="787"/>
                  </a:lnTo>
                  <a:lnTo>
                    <a:pt x="3064" y="872"/>
                  </a:lnTo>
                  <a:lnTo>
                    <a:pt x="3107" y="960"/>
                  </a:lnTo>
                  <a:lnTo>
                    <a:pt x="3147" y="1051"/>
                  </a:lnTo>
                  <a:lnTo>
                    <a:pt x="3180" y="1144"/>
                  </a:lnTo>
                  <a:lnTo>
                    <a:pt x="2908" y="1144"/>
                  </a:lnTo>
                  <a:lnTo>
                    <a:pt x="2879" y="1076"/>
                  </a:lnTo>
                  <a:lnTo>
                    <a:pt x="2847" y="1010"/>
                  </a:lnTo>
                  <a:lnTo>
                    <a:pt x="2812" y="947"/>
                  </a:lnTo>
                  <a:lnTo>
                    <a:pt x="2773" y="885"/>
                  </a:lnTo>
                  <a:lnTo>
                    <a:pt x="2760" y="888"/>
                  </a:lnTo>
                  <a:lnTo>
                    <a:pt x="2748" y="890"/>
                  </a:lnTo>
                  <a:lnTo>
                    <a:pt x="2507" y="890"/>
                  </a:lnTo>
                  <a:lnTo>
                    <a:pt x="2531" y="972"/>
                  </a:lnTo>
                  <a:lnTo>
                    <a:pt x="2551" y="1057"/>
                  </a:lnTo>
                  <a:lnTo>
                    <a:pt x="2569" y="1144"/>
                  </a:lnTo>
                  <a:lnTo>
                    <a:pt x="2306" y="1144"/>
                  </a:lnTo>
                  <a:lnTo>
                    <a:pt x="2290" y="1078"/>
                  </a:lnTo>
                  <a:lnTo>
                    <a:pt x="2273" y="1014"/>
                  </a:lnTo>
                  <a:lnTo>
                    <a:pt x="2253" y="950"/>
                  </a:lnTo>
                  <a:lnTo>
                    <a:pt x="2233" y="890"/>
                  </a:lnTo>
                  <a:lnTo>
                    <a:pt x="949" y="890"/>
                  </a:lnTo>
                  <a:lnTo>
                    <a:pt x="928" y="950"/>
                  </a:lnTo>
                  <a:lnTo>
                    <a:pt x="909" y="1014"/>
                  </a:lnTo>
                  <a:lnTo>
                    <a:pt x="892" y="1078"/>
                  </a:lnTo>
                  <a:lnTo>
                    <a:pt x="877" y="1144"/>
                  </a:lnTo>
                  <a:lnTo>
                    <a:pt x="612" y="1144"/>
                  </a:lnTo>
                  <a:lnTo>
                    <a:pt x="631" y="1057"/>
                  </a:lnTo>
                  <a:lnTo>
                    <a:pt x="651" y="972"/>
                  </a:lnTo>
                  <a:lnTo>
                    <a:pt x="675" y="890"/>
                  </a:lnTo>
                  <a:lnTo>
                    <a:pt x="433" y="890"/>
                  </a:lnTo>
                  <a:lnTo>
                    <a:pt x="422" y="888"/>
                  </a:lnTo>
                  <a:lnTo>
                    <a:pt x="410" y="885"/>
                  </a:lnTo>
                  <a:lnTo>
                    <a:pt x="370" y="947"/>
                  </a:lnTo>
                  <a:lnTo>
                    <a:pt x="335" y="1010"/>
                  </a:lnTo>
                  <a:lnTo>
                    <a:pt x="303" y="1076"/>
                  </a:lnTo>
                  <a:lnTo>
                    <a:pt x="274" y="1144"/>
                  </a:lnTo>
                  <a:lnTo>
                    <a:pt x="0" y="1144"/>
                  </a:lnTo>
                  <a:lnTo>
                    <a:pt x="35" y="1051"/>
                  </a:lnTo>
                  <a:lnTo>
                    <a:pt x="73" y="960"/>
                  </a:lnTo>
                  <a:lnTo>
                    <a:pt x="118" y="872"/>
                  </a:lnTo>
                  <a:lnTo>
                    <a:pt x="168" y="787"/>
                  </a:lnTo>
                  <a:lnTo>
                    <a:pt x="222" y="705"/>
                  </a:lnTo>
                  <a:lnTo>
                    <a:pt x="281" y="627"/>
                  </a:lnTo>
                  <a:lnTo>
                    <a:pt x="344" y="553"/>
                  </a:lnTo>
                  <a:lnTo>
                    <a:pt x="412" y="482"/>
                  </a:lnTo>
                  <a:lnTo>
                    <a:pt x="484" y="415"/>
                  </a:lnTo>
                  <a:lnTo>
                    <a:pt x="560" y="353"/>
                  </a:lnTo>
                  <a:lnTo>
                    <a:pt x="639" y="294"/>
                  </a:lnTo>
                  <a:lnTo>
                    <a:pt x="722" y="241"/>
                  </a:lnTo>
                  <a:lnTo>
                    <a:pt x="807" y="193"/>
                  </a:lnTo>
                  <a:lnTo>
                    <a:pt x="896" y="149"/>
                  </a:lnTo>
                  <a:lnTo>
                    <a:pt x="989" y="111"/>
                  </a:lnTo>
                  <a:lnTo>
                    <a:pt x="1084" y="77"/>
                  </a:lnTo>
                  <a:lnTo>
                    <a:pt x="1180" y="50"/>
                  </a:lnTo>
                  <a:lnTo>
                    <a:pt x="1280" y="28"/>
                  </a:lnTo>
                  <a:lnTo>
                    <a:pt x="1382" y="12"/>
                  </a:lnTo>
                  <a:lnTo>
                    <a:pt x="1486" y="3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57" name="Freeform 8"/>
            <p:cNvSpPr>
              <a:spLocks noEditPoints="1"/>
            </p:cNvSpPr>
            <p:nvPr/>
          </p:nvSpPr>
          <p:spPr bwMode="auto">
            <a:xfrm>
              <a:off x="5397500" y="3170238"/>
              <a:ext cx="1262063" cy="454025"/>
            </a:xfrm>
            <a:custGeom>
              <a:avLst/>
              <a:gdLst>
                <a:gd name="T0" fmla="*/ 2372 w 3180"/>
                <a:gd name="T1" fmla="*/ 576 h 1144"/>
                <a:gd name="T2" fmla="*/ 2296 w 3180"/>
                <a:gd name="T3" fmla="*/ 701 h 1144"/>
                <a:gd name="T4" fmla="*/ 2433 w 3180"/>
                <a:gd name="T5" fmla="*/ 612 h 1144"/>
                <a:gd name="T6" fmla="*/ 2559 w 3180"/>
                <a:gd name="T7" fmla="*/ 508 h 1144"/>
                <a:gd name="T8" fmla="*/ 1069 w 3180"/>
                <a:gd name="T9" fmla="*/ 508 h 1144"/>
                <a:gd name="T10" fmla="*/ 1148 w 3180"/>
                <a:gd name="T11" fmla="*/ 627 h 1144"/>
                <a:gd name="T12" fmla="*/ 1236 w 3180"/>
                <a:gd name="T13" fmla="*/ 727 h 1144"/>
                <a:gd name="T14" fmla="*/ 1332 w 3180"/>
                <a:gd name="T15" fmla="*/ 804 h 1144"/>
                <a:gd name="T16" fmla="*/ 1431 w 3180"/>
                <a:gd name="T17" fmla="*/ 858 h 1144"/>
                <a:gd name="T18" fmla="*/ 1536 w 3180"/>
                <a:gd name="T19" fmla="*/ 886 h 1144"/>
                <a:gd name="T20" fmla="*/ 1645 w 3180"/>
                <a:gd name="T21" fmla="*/ 886 h 1144"/>
                <a:gd name="T22" fmla="*/ 1750 w 3180"/>
                <a:gd name="T23" fmla="*/ 858 h 1144"/>
                <a:gd name="T24" fmla="*/ 1850 w 3180"/>
                <a:gd name="T25" fmla="*/ 804 h 1144"/>
                <a:gd name="T26" fmla="*/ 1946 w 3180"/>
                <a:gd name="T27" fmla="*/ 727 h 1144"/>
                <a:gd name="T28" fmla="*/ 2034 w 3180"/>
                <a:gd name="T29" fmla="*/ 627 h 1144"/>
                <a:gd name="T30" fmla="*/ 2113 w 3180"/>
                <a:gd name="T31" fmla="*/ 508 h 1144"/>
                <a:gd name="T32" fmla="*/ 623 w 3180"/>
                <a:gd name="T33" fmla="*/ 508 h 1144"/>
                <a:gd name="T34" fmla="*/ 749 w 3180"/>
                <a:gd name="T35" fmla="*/ 612 h 1144"/>
                <a:gd name="T36" fmla="*/ 885 w 3180"/>
                <a:gd name="T37" fmla="*/ 701 h 1144"/>
                <a:gd name="T38" fmla="*/ 810 w 3180"/>
                <a:gd name="T39" fmla="*/ 576 h 1144"/>
                <a:gd name="T40" fmla="*/ 623 w 3180"/>
                <a:gd name="T41" fmla="*/ 508 h 1144"/>
                <a:gd name="T42" fmla="*/ 274 w 3180"/>
                <a:gd name="T43" fmla="*/ 0 h 1144"/>
                <a:gd name="T44" fmla="*/ 335 w 3180"/>
                <a:gd name="T45" fmla="*/ 133 h 1144"/>
                <a:gd name="T46" fmla="*/ 410 w 3180"/>
                <a:gd name="T47" fmla="*/ 259 h 1144"/>
                <a:gd name="T48" fmla="*/ 433 w 3180"/>
                <a:gd name="T49" fmla="*/ 254 h 1144"/>
                <a:gd name="T50" fmla="*/ 652 w 3180"/>
                <a:gd name="T51" fmla="*/ 172 h 1144"/>
                <a:gd name="T52" fmla="*/ 612 w 3180"/>
                <a:gd name="T53" fmla="*/ 0 h 1144"/>
                <a:gd name="T54" fmla="*/ 892 w 3180"/>
                <a:gd name="T55" fmla="*/ 67 h 1144"/>
                <a:gd name="T56" fmla="*/ 928 w 3180"/>
                <a:gd name="T57" fmla="*/ 194 h 1144"/>
                <a:gd name="T58" fmla="*/ 2233 w 3180"/>
                <a:gd name="T59" fmla="*/ 254 h 1144"/>
                <a:gd name="T60" fmla="*/ 2273 w 3180"/>
                <a:gd name="T61" fmla="*/ 131 h 1144"/>
                <a:gd name="T62" fmla="*/ 2306 w 3180"/>
                <a:gd name="T63" fmla="*/ 0 h 1144"/>
                <a:gd name="T64" fmla="*/ 2551 w 3180"/>
                <a:gd name="T65" fmla="*/ 87 h 1144"/>
                <a:gd name="T66" fmla="*/ 2506 w 3180"/>
                <a:gd name="T67" fmla="*/ 254 h 1144"/>
                <a:gd name="T68" fmla="*/ 2760 w 3180"/>
                <a:gd name="T69" fmla="*/ 256 h 1144"/>
                <a:gd name="T70" fmla="*/ 2811 w 3180"/>
                <a:gd name="T71" fmla="*/ 197 h 1144"/>
                <a:gd name="T72" fmla="*/ 2879 w 3180"/>
                <a:gd name="T73" fmla="*/ 68 h 1144"/>
                <a:gd name="T74" fmla="*/ 3180 w 3180"/>
                <a:gd name="T75" fmla="*/ 0 h 1144"/>
                <a:gd name="T76" fmla="*/ 3107 w 3180"/>
                <a:gd name="T77" fmla="*/ 184 h 1144"/>
                <a:gd name="T78" fmla="*/ 3014 w 3180"/>
                <a:gd name="T79" fmla="*/ 357 h 1144"/>
                <a:gd name="T80" fmla="*/ 2901 w 3180"/>
                <a:gd name="T81" fmla="*/ 517 h 1144"/>
                <a:gd name="T82" fmla="*/ 2770 w 3180"/>
                <a:gd name="T83" fmla="*/ 662 h 1144"/>
                <a:gd name="T84" fmla="*/ 2622 w 3180"/>
                <a:gd name="T85" fmla="*/ 791 h 1144"/>
                <a:gd name="T86" fmla="*/ 2460 w 3180"/>
                <a:gd name="T87" fmla="*/ 903 h 1144"/>
                <a:gd name="T88" fmla="*/ 2284 w 3180"/>
                <a:gd name="T89" fmla="*/ 995 h 1144"/>
                <a:gd name="T90" fmla="*/ 2098 w 3180"/>
                <a:gd name="T91" fmla="*/ 1067 h 1144"/>
                <a:gd name="T92" fmla="*/ 1902 w 3180"/>
                <a:gd name="T93" fmla="*/ 1115 h 1144"/>
                <a:gd name="T94" fmla="*/ 1696 w 3180"/>
                <a:gd name="T95" fmla="*/ 1141 h 1144"/>
                <a:gd name="T96" fmla="*/ 1486 w 3180"/>
                <a:gd name="T97" fmla="*/ 1141 h 1144"/>
                <a:gd name="T98" fmla="*/ 1280 w 3180"/>
                <a:gd name="T99" fmla="*/ 1115 h 1144"/>
                <a:gd name="T100" fmla="*/ 1084 w 3180"/>
                <a:gd name="T101" fmla="*/ 1067 h 1144"/>
                <a:gd name="T102" fmla="*/ 896 w 3180"/>
                <a:gd name="T103" fmla="*/ 995 h 1144"/>
                <a:gd name="T104" fmla="*/ 722 w 3180"/>
                <a:gd name="T105" fmla="*/ 903 h 1144"/>
                <a:gd name="T106" fmla="*/ 560 w 3180"/>
                <a:gd name="T107" fmla="*/ 791 h 1144"/>
                <a:gd name="T108" fmla="*/ 412 w 3180"/>
                <a:gd name="T109" fmla="*/ 662 h 1144"/>
                <a:gd name="T110" fmla="*/ 281 w 3180"/>
                <a:gd name="T111" fmla="*/ 517 h 1144"/>
                <a:gd name="T112" fmla="*/ 168 w 3180"/>
                <a:gd name="T113" fmla="*/ 357 h 1144"/>
                <a:gd name="T114" fmla="*/ 73 w 3180"/>
                <a:gd name="T115" fmla="*/ 184 h 1144"/>
                <a:gd name="T116" fmla="*/ 0 w 3180"/>
                <a:gd name="T117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80" h="1144">
                  <a:moveTo>
                    <a:pt x="2407" y="508"/>
                  </a:moveTo>
                  <a:lnTo>
                    <a:pt x="2372" y="576"/>
                  </a:lnTo>
                  <a:lnTo>
                    <a:pt x="2336" y="641"/>
                  </a:lnTo>
                  <a:lnTo>
                    <a:pt x="2296" y="701"/>
                  </a:lnTo>
                  <a:lnTo>
                    <a:pt x="2367" y="659"/>
                  </a:lnTo>
                  <a:lnTo>
                    <a:pt x="2433" y="612"/>
                  </a:lnTo>
                  <a:lnTo>
                    <a:pt x="2498" y="562"/>
                  </a:lnTo>
                  <a:lnTo>
                    <a:pt x="2559" y="508"/>
                  </a:lnTo>
                  <a:lnTo>
                    <a:pt x="2407" y="508"/>
                  </a:lnTo>
                  <a:close/>
                  <a:moveTo>
                    <a:pt x="1069" y="508"/>
                  </a:moveTo>
                  <a:lnTo>
                    <a:pt x="1108" y="570"/>
                  </a:lnTo>
                  <a:lnTo>
                    <a:pt x="1148" y="627"/>
                  </a:lnTo>
                  <a:lnTo>
                    <a:pt x="1191" y="680"/>
                  </a:lnTo>
                  <a:lnTo>
                    <a:pt x="1236" y="727"/>
                  </a:lnTo>
                  <a:lnTo>
                    <a:pt x="1283" y="768"/>
                  </a:lnTo>
                  <a:lnTo>
                    <a:pt x="1332" y="804"/>
                  </a:lnTo>
                  <a:lnTo>
                    <a:pt x="1381" y="835"/>
                  </a:lnTo>
                  <a:lnTo>
                    <a:pt x="1431" y="858"/>
                  </a:lnTo>
                  <a:lnTo>
                    <a:pt x="1484" y="875"/>
                  </a:lnTo>
                  <a:lnTo>
                    <a:pt x="1536" y="886"/>
                  </a:lnTo>
                  <a:lnTo>
                    <a:pt x="1591" y="890"/>
                  </a:lnTo>
                  <a:lnTo>
                    <a:pt x="1645" y="886"/>
                  </a:lnTo>
                  <a:lnTo>
                    <a:pt x="1698" y="875"/>
                  </a:lnTo>
                  <a:lnTo>
                    <a:pt x="1750" y="858"/>
                  </a:lnTo>
                  <a:lnTo>
                    <a:pt x="1801" y="835"/>
                  </a:lnTo>
                  <a:lnTo>
                    <a:pt x="1850" y="804"/>
                  </a:lnTo>
                  <a:lnTo>
                    <a:pt x="1899" y="768"/>
                  </a:lnTo>
                  <a:lnTo>
                    <a:pt x="1946" y="727"/>
                  </a:lnTo>
                  <a:lnTo>
                    <a:pt x="1990" y="680"/>
                  </a:lnTo>
                  <a:lnTo>
                    <a:pt x="2034" y="627"/>
                  </a:lnTo>
                  <a:lnTo>
                    <a:pt x="2074" y="570"/>
                  </a:lnTo>
                  <a:lnTo>
                    <a:pt x="2113" y="508"/>
                  </a:lnTo>
                  <a:lnTo>
                    <a:pt x="1069" y="508"/>
                  </a:lnTo>
                  <a:close/>
                  <a:moveTo>
                    <a:pt x="623" y="508"/>
                  </a:moveTo>
                  <a:lnTo>
                    <a:pt x="684" y="562"/>
                  </a:lnTo>
                  <a:lnTo>
                    <a:pt x="749" y="612"/>
                  </a:lnTo>
                  <a:lnTo>
                    <a:pt x="815" y="659"/>
                  </a:lnTo>
                  <a:lnTo>
                    <a:pt x="885" y="701"/>
                  </a:lnTo>
                  <a:lnTo>
                    <a:pt x="846" y="641"/>
                  </a:lnTo>
                  <a:lnTo>
                    <a:pt x="810" y="576"/>
                  </a:lnTo>
                  <a:lnTo>
                    <a:pt x="775" y="508"/>
                  </a:lnTo>
                  <a:lnTo>
                    <a:pt x="623" y="508"/>
                  </a:lnTo>
                  <a:close/>
                  <a:moveTo>
                    <a:pt x="0" y="0"/>
                  </a:moveTo>
                  <a:lnTo>
                    <a:pt x="274" y="0"/>
                  </a:lnTo>
                  <a:lnTo>
                    <a:pt x="303" y="68"/>
                  </a:lnTo>
                  <a:lnTo>
                    <a:pt x="335" y="133"/>
                  </a:lnTo>
                  <a:lnTo>
                    <a:pt x="371" y="197"/>
                  </a:lnTo>
                  <a:lnTo>
                    <a:pt x="410" y="259"/>
                  </a:lnTo>
                  <a:lnTo>
                    <a:pt x="422" y="256"/>
                  </a:lnTo>
                  <a:lnTo>
                    <a:pt x="433" y="254"/>
                  </a:lnTo>
                  <a:lnTo>
                    <a:pt x="675" y="254"/>
                  </a:lnTo>
                  <a:lnTo>
                    <a:pt x="652" y="172"/>
                  </a:lnTo>
                  <a:lnTo>
                    <a:pt x="631" y="87"/>
                  </a:lnTo>
                  <a:lnTo>
                    <a:pt x="612" y="0"/>
                  </a:lnTo>
                  <a:lnTo>
                    <a:pt x="877" y="0"/>
                  </a:lnTo>
                  <a:lnTo>
                    <a:pt x="892" y="67"/>
                  </a:lnTo>
                  <a:lnTo>
                    <a:pt x="909" y="131"/>
                  </a:lnTo>
                  <a:lnTo>
                    <a:pt x="928" y="194"/>
                  </a:lnTo>
                  <a:lnTo>
                    <a:pt x="949" y="254"/>
                  </a:lnTo>
                  <a:lnTo>
                    <a:pt x="2233" y="254"/>
                  </a:lnTo>
                  <a:lnTo>
                    <a:pt x="2253" y="194"/>
                  </a:lnTo>
                  <a:lnTo>
                    <a:pt x="2273" y="131"/>
                  </a:lnTo>
                  <a:lnTo>
                    <a:pt x="2290" y="67"/>
                  </a:lnTo>
                  <a:lnTo>
                    <a:pt x="2306" y="0"/>
                  </a:lnTo>
                  <a:lnTo>
                    <a:pt x="2569" y="0"/>
                  </a:lnTo>
                  <a:lnTo>
                    <a:pt x="2551" y="87"/>
                  </a:lnTo>
                  <a:lnTo>
                    <a:pt x="2530" y="172"/>
                  </a:lnTo>
                  <a:lnTo>
                    <a:pt x="2506" y="254"/>
                  </a:lnTo>
                  <a:lnTo>
                    <a:pt x="2748" y="254"/>
                  </a:lnTo>
                  <a:lnTo>
                    <a:pt x="2760" y="256"/>
                  </a:lnTo>
                  <a:lnTo>
                    <a:pt x="2772" y="259"/>
                  </a:lnTo>
                  <a:lnTo>
                    <a:pt x="2811" y="197"/>
                  </a:lnTo>
                  <a:lnTo>
                    <a:pt x="2847" y="133"/>
                  </a:lnTo>
                  <a:lnTo>
                    <a:pt x="2879" y="68"/>
                  </a:lnTo>
                  <a:lnTo>
                    <a:pt x="2908" y="0"/>
                  </a:lnTo>
                  <a:lnTo>
                    <a:pt x="3180" y="0"/>
                  </a:lnTo>
                  <a:lnTo>
                    <a:pt x="3147" y="93"/>
                  </a:lnTo>
                  <a:lnTo>
                    <a:pt x="3107" y="184"/>
                  </a:lnTo>
                  <a:lnTo>
                    <a:pt x="3064" y="272"/>
                  </a:lnTo>
                  <a:lnTo>
                    <a:pt x="3014" y="357"/>
                  </a:lnTo>
                  <a:lnTo>
                    <a:pt x="2960" y="439"/>
                  </a:lnTo>
                  <a:lnTo>
                    <a:pt x="2901" y="517"/>
                  </a:lnTo>
                  <a:lnTo>
                    <a:pt x="2837" y="591"/>
                  </a:lnTo>
                  <a:lnTo>
                    <a:pt x="2770" y="662"/>
                  </a:lnTo>
                  <a:lnTo>
                    <a:pt x="2698" y="729"/>
                  </a:lnTo>
                  <a:lnTo>
                    <a:pt x="2622" y="791"/>
                  </a:lnTo>
                  <a:lnTo>
                    <a:pt x="2543" y="850"/>
                  </a:lnTo>
                  <a:lnTo>
                    <a:pt x="2460" y="903"/>
                  </a:lnTo>
                  <a:lnTo>
                    <a:pt x="2374" y="951"/>
                  </a:lnTo>
                  <a:lnTo>
                    <a:pt x="2284" y="995"/>
                  </a:lnTo>
                  <a:lnTo>
                    <a:pt x="2193" y="1034"/>
                  </a:lnTo>
                  <a:lnTo>
                    <a:pt x="2098" y="1067"/>
                  </a:lnTo>
                  <a:lnTo>
                    <a:pt x="2000" y="1094"/>
                  </a:lnTo>
                  <a:lnTo>
                    <a:pt x="1902" y="1115"/>
                  </a:lnTo>
                  <a:lnTo>
                    <a:pt x="1800" y="1131"/>
                  </a:lnTo>
                  <a:lnTo>
                    <a:pt x="1696" y="1141"/>
                  </a:lnTo>
                  <a:lnTo>
                    <a:pt x="1591" y="1144"/>
                  </a:lnTo>
                  <a:lnTo>
                    <a:pt x="1486" y="1141"/>
                  </a:lnTo>
                  <a:lnTo>
                    <a:pt x="1382" y="1131"/>
                  </a:lnTo>
                  <a:lnTo>
                    <a:pt x="1280" y="1115"/>
                  </a:lnTo>
                  <a:lnTo>
                    <a:pt x="1180" y="1094"/>
                  </a:lnTo>
                  <a:lnTo>
                    <a:pt x="1084" y="1067"/>
                  </a:lnTo>
                  <a:lnTo>
                    <a:pt x="989" y="1034"/>
                  </a:lnTo>
                  <a:lnTo>
                    <a:pt x="896" y="995"/>
                  </a:lnTo>
                  <a:lnTo>
                    <a:pt x="807" y="951"/>
                  </a:lnTo>
                  <a:lnTo>
                    <a:pt x="722" y="903"/>
                  </a:lnTo>
                  <a:lnTo>
                    <a:pt x="639" y="850"/>
                  </a:lnTo>
                  <a:lnTo>
                    <a:pt x="560" y="791"/>
                  </a:lnTo>
                  <a:lnTo>
                    <a:pt x="484" y="729"/>
                  </a:lnTo>
                  <a:lnTo>
                    <a:pt x="412" y="662"/>
                  </a:lnTo>
                  <a:lnTo>
                    <a:pt x="344" y="591"/>
                  </a:lnTo>
                  <a:lnTo>
                    <a:pt x="281" y="517"/>
                  </a:lnTo>
                  <a:lnTo>
                    <a:pt x="222" y="439"/>
                  </a:lnTo>
                  <a:lnTo>
                    <a:pt x="168" y="357"/>
                  </a:lnTo>
                  <a:lnTo>
                    <a:pt x="118" y="272"/>
                  </a:lnTo>
                  <a:lnTo>
                    <a:pt x="73" y="184"/>
                  </a:lnTo>
                  <a:lnTo>
                    <a:pt x="35" y="9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sp>
        <p:nvSpPr>
          <p:cNvPr id="58" name="Shape 23217"/>
          <p:cNvSpPr/>
          <p:nvPr/>
        </p:nvSpPr>
        <p:spPr>
          <a:xfrm>
            <a:off x="6311265" y="1398905"/>
            <a:ext cx="287020" cy="241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13" y="0"/>
                </a:moveTo>
                <a:cubicBezTo>
                  <a:pt x="1537" y="0"/>
                  <a:pt x="0" y="1825"/>
                  <a:pt x="0" y="4054"/>
                </a:cubicBezTo>
                <a:lnTo>
                  <a:pt x="0" y="13493"/>
                </a:lnTo>
                <a:cubicBezTo>
                  <a:pt x="0" y="15719"/>
                  <a:pt x="1537" y="17546"/>
                  <a:pt x="3413" y="17546"/>
                </a:cubicBezTo>
                <a:lnTo>
                  <a:pt x="4551" y="17546"/>
                </a:lnTo>
                <a:lnTo>
                  <a:pt x="4551" y="21600"/>
                </a:lnTo>
                <a:lnTo>
                  <a:pt x="7964" y="17546"/>
                </a:lnTo>
                <a:lnTo>
                  <a:pt x="18187" y="17546"/>
                </a:lnTo>
                <a:cubicBezTo>
                  <a:pt x="20063" y="17546"/>
                  <a:pt x="21600" y="15719"/>
                  <a:pt x="21600" y="13493"/>
                </a:cubicBezTo>
                <a:lnTo>
                  <a:pt x="21600" y="4054"/>
                </a:lnTo>
                <a:cubicBezTo>
                  <a:pt x="21600" y="1825"/>
                  <a:pt x="20063" y="0"/>
                  <a:pt x="18187" y="0"/>
                </a:cubicBezTo>
                <a:lnTo>
                  <a:pt x="3413" y="0"/>
                </a:lnTo>
                <a:close/>
                <a:moveTo>
                  <a:pt x="3413" y="2702"/>
                </a:moveTo>
                <a:lnTo>
                  <a:pt x="18187" y="2702"/>
                </a:lnTo>
                <a:cubicBezTo>
                  <a:pt x="18803" y="2702"/>
                  <a:pt x="19325" y="3323"/>
                  <a:pt x="19325" y="4054"/>
                </a:cubicBezTo>
                <a:cubicBezTo>
                  <a:pt x="19325" y="4054"/>
                  <a:pt x="19325" y="13493"/>
                  <a:pt x="19325" y="13493"/>
                </a:cubicBezTo>
                <a:cubicBezTo>
                  <a:pt x="19325" y="14225"/>
                  <a:pt x="18803" y="14844"/>
                  <a:pt x="18187" y="14844"/>
                </a:cubicBezTo>
                <a:lnTo>
                  <a:pt x="3413" y="14844"/>
                </a:lnTo>
                <a:cubicBezTo>
                  <a:pt x="2797" y="14844"/>
                  <a:pt x="2275" y="14225"/>
                  <a:pt x="2275" y="13493"/>
                </a:cubicBezTo>
                <a:lnTo>
                  <a:pt x="2275" y="4054"/>
                </a:lnTo>
                <a:cubicBezTo>
                  <a:pt x="2275" y="3323"/>
                  <a:pt x="2797" y="2702"/>
                  <a:pt x="3413" y="2702"/>
                </a:cubicBezTo>
                <a:close/>
                <a:moveTo>
                  <a:pt x="5865" y="6090"/>
                </a:moveTo>
                <a:cubicBezTo>
                  <a:pt x="4610" y="6090"/>
                  <a:pt x="3589" y="7302"/>
                  <a:pt x="3589" y="8792"/>
                </a:cubicBezTo>
                <a:cubicBezTo>
                  <a:pt x="3589" y="10283"/>
                  <a:pt x="4610" y="11495"/>
                  <a:pt x="5865" y="11495"/>
                </a:cubicBezTo>
                <a:cubicBezTo>
                  <a:pt x="7119" y="11495"/>
                  <a:pt x="8140" y="10283"/>
                  <a:pt x="8140" y="8792"/>
                </a:cubicBezTo>
                <a:cubicBezTo>
                  <a:pt x="8140" y="7302"/>
                  <a:pt x="7119" y="6090"/>
                  <a:pt x="5865" y="6090"/>
                </a:cubicBezTo>
                <a:close/>
                <a:moveTo>
                  <a:pt x="10992" y="6090"/>
                </a:moveTo>
                <a:cubicBezTo>
                  <a:pt x="9737" y="6090"/>
                  <a:pt x="8717" y="7302"/>
                  <a:pt x="8717" y="8792"/>
                </a:cubicBezTo>
                <a:cubicBezTo>
                  <a:pt x="8717" y="10283"/>
                  <a:pt x="9737" y="11495"/>
                  <a:pt x="10992" y="11495"/>
                </a:cubicBezTo>
                <a:cubicBezTo>
                  <a:pt x="12247" y="11495"/>
                  <a:pt x="13268" y="10283"/>
                  <a:pt x="13268" y="8792"/>
                </a:cubicBezTo>
                <a:cubicBezTo>
                  <a:pt x="13268" y="7302"/>
                  <a:pt x="12247" y="6090"/>
                  <a:pt x="10992" y="6090"/>
                </a:cubicBezTo>
                <a:close/>
                <a:moveTo>
                  <a:pt x="16120" y="6090"/>
                </a:moveTo>
                <a:cubicBezTo>
                  <a:pt x="14867" y="6090"/>
                  <a:pt x="13845" y="7302"/>
                  <a:pt x="13845" y="8792"/>
                </a:cubicBezTo>
                <a:cubicBezTo>
                  <a:pt x="13844" y="10283"/>
                  <a:pt x="14867" y="11495"/>
                  <a:pt x="16120" y="11495"/>
                </a:cubicBezTo>
                <a:cubicBezTo>
                  <a:pt x="17375" y="11495"/>
                  <a:pt x="18395" y="10283"/>
                  <a:pt x="18395" y="8792"/>
                </a:cubicBezTo>
                <a:cubicBezTo>
                  <a:pt x="18395" y="7302"/>
                  <a:pt x="17375" y="6090"/>
                  <a:pt x="16120" y="6090"/>
                </a:cubicBezTo>
                <a:close/>
                <a:moveTo>
                  <a:pt x="5865" y="7441"/>
                </a:moveTo>
                <a:cubicBezTo>
                  <a:pt x="6492" y="7441"/>
                  <a:pt x="7002" y="8049"/>
                  <a:pt x="7002" y="8792"/>
                </a:cubicBezTo>
                <a:cubicBezTo>
                  <a:pt x="7002" y="9538"/>
                  <a:pt x="6492" y="10143"/>
                  <a:pt x="5865" y="10143"/>
                </a:cubicBezTo>
                <a:cubicBezTo>
                  <a:pt x="5237" y="10143"/>
                  <a:pt x="4727" y="9538"/>
                  <a:pt x="4727" y="8792"/>
                </a:cubicBezTo>
                <a:cubicBezTo>
                  <a:pt x="4727" y="8049"/>
                  <a:pt x="5237" y="7441"/>
                  <a:pt x="5865" y="7441"/>
                </a:cubicBezTo>
                <a:close/>
                <a:moveTo>
                  <a:pt x="10992" y="7441"/>
                </a:moveTo>
                <a:cubicBezTo>
                  <a:pt x="11620" y="7441"/>
                  <a:pt x="12130" y="8049"/>
                  <a:pt x="12130" y="8792"/>
                </a:cubicBezTo>
                <a:cubicBezTo>
                  <a:pt x="12130" y="9538"/>
                  <a:pt x="11620" y="10143"/>
                  <a:pt x="10992" y="10143"/>
                </a:cubicBezTo>
                <a:cubicBezTo>
                  <a:pt x="10365" y="10143"/>
                  <a:pt x="9855" y="9538"/>
                  <a:pt x="9855" y="8792"/>
                </a:cubicBezTo>
                <a:cubicBezTo>
                  <a:pt x="9855" y="8049"/>
                  <a:pt x="10365" y="7441"/>
                  <a:pt x="10992" y="7441"/>
                </a:cubicBezTo>
                <a:close/>
                <a:moveTo>
                  <a:pt x="16120" y="7441"/>
                </a:moveTo>
                <a:cubicBezTo>
                  <a:pt x="16747" y="7441"/>
                  <a:pt x="17258" y="8049"/>
                  <a:pt x="17258" y="8792"/>
                </a:cubicBezTo>
                <a:cubicBezTo>
                  <a:pt x="17258" y="9538"/>
                  <a:pt x="16747" y="10143"/>
                  <a:pt x="16120" y="10143"/>
                </a:cubicBezTo>
                <a:cubicBezTo>
                  <a:pt x="15493" y="10143"/>
                  <a:pt x="14982" y="9538"/>
                  <a:pt x="14982" y="8792"/>
                </a:cubicBezTo>
                <a:cubicBezTo>
                  <a:pt x="14982" y="8049"/>
                  <a:pt x="15493" y="7441"/>
                  <a:pt x="16120" y="74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59" name="Shape 23136"/>
          <p:cNvSpPr/>
          <p:nvPr/>
        </p:nvSpPr>
        <p:spPr>
          <a:xfrm>
            <a:off x="4866005" y="1384935"/>
            <a:ext cx="251460" cy="251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63" extrusionOk="0">
                <a:moveTo>
                  <a:pt x="10776" y="0"/>
                </a:moveTo>
                <a:lnTo>
                  <a:pt x="10776" y="1348"/>
                </a:lnTo>
                <a:cubicBezTo>
                  <a:pt x="15975" y="1348"/>
                  <a:pt x="20206" y="5580"/>
                  <a:pt x="20206" y="10781"/>
                </a:cubicBezTo>
                <a:lnTo>
                  <a:pt x="21552" y="10781"/>
                </a:lnTo>
                <a:cubicBezTo>
                  <a:pt x="21552" y="4827"/>
                  <a:pt x="16727" y="0"/>
                  <a:pt x="10776" y="0"/>
                </a:cubicBezTo>
                <a:cubicBezTo>
                  <a:pt x="10776" y="0"/>
                  <a:pt x="10776" y="0"/>
                  <a:pt x="10776" y="0"/>
                </a:cubicBezTo>
                <a:close/>
                <a:moveTo>
                  <a:pt x="17511" y="10781"/>
                </a:moveTo>
                <a:cubicBezTo>
                  <a:pt x="17511" y="7060"/>
                  <a:pt x="14496" y="4043"/>
                  <a:pt x="10776" y="4043"/>
                </a:cubicBezTo>
                <a:lnTo>
                  <a:pt x="10776" y="5391"/>
                </a:lnTo>
                <a:cubicBezTo>
                  <a:pt x="13749" y="5391"/>
                  <a:pt x="16165" y="7810"/>
                  <a:pt x="16165" y="10781"/>
                </a:cubicBezTo>
                <a:cubicBezTo>
                  <a:pt x="16165" y="10781"/>
                  <a:pt x="17511" y="10781"/>
                  <a:pt x="17511" y="10781"/>
                </a:cubicBezTo>
                <a:close/>
                <a:moveTo>
                  <a:pt x="12123" y="10781"/>
                </a:moveTo>
                <a:lnTo>
                  <a:pt x="13470" y="10781"/>
                </a:lnTo>
                <a:cubicBezTo>
                  <a:pt x="13470" y="9293"/>
                  <a:pt x="12264" y="8085"/>
                  <a:pt x="10776" y="8085"/>
                </a:cubicBezTo>
                <a:lnTo>
                  <a:pt x="10776" y="9433"/>
                </a:lnTo>
                <a:cubicBezTo>
                  <a:pt x="11519" y="9433"/>
                  <a:pt x="12123" y="10039"/>
                  <a:pt x="12123" y="10781"/>
                </a:cubicBezTo>
                <a:cubicBezTo>
                  <a:pt x="12123" y="10781"/>
                  <a:pt x="12123" y="10781"/>
                  <a:pt x="12123" y="10781"/>
                </a:cubicBezTo>
                <a:close/>
                <a:moveTo>
                  <a:pt x="19469" y="19718"/>
                </a:moveTo>
                <a:lnTo>
                  <a:pt x="18041" y="21148"/>
                </a:lnTo>
                <a:cubicBezTo>
                  <a:pt x="17785" y="21402"/>
                  <a:pt x="17038" y="21562"/>
                  <a:pt x="17015" y="21562"/>
                </a:cubicBezTo>
                <a:cubicBezTo>
                  <a:pt x="12493" y="21600"/>
                  <a:pt x="8139" y="19823"/>
                  <a:pt x="4939" y="16622"/>
                </a:cubicBezTo>
                <a:cubicBezTo>
                  <a:pt x="1730" y="13412"/>
                  <a:pt x="-48" y="9039"/>
                  <a:pt x="1" y="4500"/>
                </a:cubicBezTo>
                <a:cubicBezTo>
                  <a:pt x="1" y="4498"/>
                  <a:pt x="166" y="3772"/>
                  <a:pt x="420" y="3519"/>
                </a:cubicBezTo>
                <a:lnTo>
                  <a:pt x="1849" y="2088"/>
                </a:lnTo>
                <a:cubicBezTo>
                  <a:pt x="2373" y="1565"/>
                  <a:pt x="3377" y="1328"/>
                  <a:pt x="4079" y="1562"/>
                </a:cubicBezTo>
                <a:lnTo>
                  <a:pt x="4381" y="1664"/>
                </a:lnTo>
                <a:cubicBezTo>
                  <a:pt x="5084" y="1898"/>
                  <a:pt x="5819" y="2674"/>
                  <a:pt x="6013" y="3388"/>
                </a:cubicBezTo>
                <a:lnTo>
                  <a:pt x="6733" y="6030"/>
                </a:lnTo>
                <a:cubicBezTo>
                  <a:pt x="6928" y="6746"/>
                  <a:pt x="6666" y="7765"/>
                  <a:pt x="6142" y="8288"/>
                </a:cubicBezTo>
                <a:lnTo>
                  <a:pt x="5187" y="9244"/>
                </a:lnTo>
                <a:cubicBezTo>
                  <a:pt x="6124" y="12717"/>
                  <a:pt x="8845" y="15439"/>
                  <a:pt x="12315" y="16378"/>
                </a:cubicBezTo>
                <a:lnTo>
                  <a:pt x="13271" y="15422"/>
                </a:lnTo>
                <a:cubicBezTo>
                  <a:pt x="13794" y="14898"/>
                  <a:pt x="14814" y="14638"/>
                  <a:pt x="15531" y="14832"/>
                </a:cubicBezTo>
                <a:lnTo>
                  <a:pt x="18170" y="15553"/>
                </a:lnTo>
                <a:cubicBezTo>
                  <a:pt x="18884" y="15747"/>
                  <a:pt x="19660" y="16480"/>
                  <a:pt x="19895" y="17185"/>
                </a:cubicBezTo>
                <a:lnTo>
                  <a:pt x="19996" y="17486"/>
                </a:lnTo>
                <a:cubicBezTo>
                  <a:pt x="20229" y="18190"/>
                  <a:pt x="19992" y="19194"/>
                  <a:pt x="19469" y="19718"/>
                </a:cubicBezTo>
                <a:cubicBezTo>
                  <a:pt x="19469" y="19718"/>
                  <a:pt x="19469" y="19718"/>
                  <a:pt x="19469" y="1971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60" name="Shape 23333"/>
          <p:cNvSpPr/>
          <p:nvPr/>
        </p:nvSpPr>
        <p:spPr>
          <a:xfrm>
            <a:off x="7068185" y="1374775"/>
            <a:ext cx="258445" cy="26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88" y="0"/>
                </a:moveTo>
                <a:lnTo>
                  <a:pt x="8188" y="1678"/>
                </a:lnTo>
                <a:cubicBezTo>
                  <a:pt x="3519" y="2857"/>
                  <a:pt x="0" y="6901"/>
                  <a:pt x="0" y="11744"/>
                </a:cubicBezTo>
                <a:cubicBezTo>
                  <a:pt x="0" y="12428"/>
                  <a:pt x="68" y="13107"/>
                  <a:pt x="196" y="13726"/>
                </a:cubicBezTo>
                <a:lnTo>
                  <a:pt x="393" y="12735"/>
                </a:lnTo>
                <a:cubicBezTo>
                  <a:pt x="393" y="12735"/>
                  <a:pt x="2297" y="14279"/>
                  <a:pt x="2297" y="14279"/>
                </a:cubicBezTo>
                <a:cubicBezTo>
                  <a:pt x="2040" y="13473"/>
                  <a:pt x="1924" y="12614"/>
                  <a:pt x="1924" y="11744"/>
                </a:cubicBezTo>
                <a:cubicBezTo>
                  <a:pt x="1924" y="7957"/>
                  <a:pt x="4542" y="4717"/>
                  <a:pt x="8188" y="3660"/>
                </a:cubicBezTo>
                <a:lnTo>
                  <a:pt x="8188" y="4728"/>
                </a:lnTo>
                <a:lnTo>
                  <a:pt x="12980" y="2364"/>
                </a:lnTo>
                <a:lnTo>
                  <a:pt x="8188" y="0"/>
                </a:lnTo>
                <a:close/>
                <a:moveTo>
                  <a:pt x="13471" y="1830"/>
                </a:moveTo>
                <a:lnTo>
                  <a:pt x="14236" y="2383"/>
                </a:lnTo>
                <a:lnTo>
                  <a:pt x="11939" y="3317"/>
                </a:lnTo>
                <a:cubicBezTo>
                  <a:pt x="15776" y="4186"/>
                  <a:pt x="18655" y="7541"/>
                  <a:pt x="18655" y="11515"/>
                </a:cubicBezTo>
                <a:cubicBezTo>
                  <a:pt x="18655" y="12199"/>
                  <a:pt x="18527" y="12877"/>
                  <a:pt x="18399" y="13498"/>
                </a:cubicBezTo>
                <a:cubicBezTo>
                  <a:pt x="18399" y="13498"/>
                  <a:pt x="17437" y="13002"/>
                  <a:pt x="17437" y="13002"/>
                </a:cubicBezTo>
                <a:lnTo>
                  <a:pt x="17123" y="18226"/>
                </a:lnTo>
                <a:lnTo>
                  <a:pt x="21600" y="15366"/>
                </a:lnTo>
                <a:lnTo>
                  <a:pt x="20127" y="14508"/>
                </a:lnTo>
                <a:cubicBezTo>
                  <a:pt x="20447" y="13577"/>
                  <a:pt x="20579" y="12572"/>
                  <a:pt x="20579" y="11515"/>
                </a:cubicBezTo>
                <a:cubicBezTo>
                  <a:pt x="20579" y="7044"/>
                  <a:pt x="17564" y="3259"/>
                  <a:pt x="13471" y="1830"/>
                </a:cubicBezTo>
                <a:close/>
                <a:moveTo>
                  <a:pt x="9543" y="5491"/>
                </a:moveTo>
                <a:lnTo>
                  <a:pt x="9543" y="6863"/>
                </a:lnTo>
                <a:cubicBezTo>
                  <a:pt x="7944" y="7175"/>
                  <a:pt x="7049" y="8157"/>
                  <a:pt x="7049" y="9399"/>
                </a:cubicBezTo>
                <a:cubicBezTo>
                  <a:pt x="7049" y="10766"/>
                  <a:pt x="8125" y="11514"/>
                  <a:pt x="9661" y="12011"/>
                </a:cubicBezTo>
                <a:cubicBezTo>
                  <a:pt x="10748" y="12384"/>
                  <a:pt x="11193" y="12690"/>
                  <a:pt x="11193" y="13250"/>
                </a:cubicBezTo>
                <a:cubicBezTo>
                  <a:pt x="11193" y="13807"/>
                  <a:pt x="10629" y="14127"/>
                  <a:pt x="9799" y="14127"/>
                </a:cubicBezTo>
                <a:cubicBezTo>
                  <a:pt x="8839" y="14127"/>
                  <a:pt x="8004" y="13808"/>
                  <a:pt x="7364" y="13498"/>
                </a:cubicBezTo>
                <a:lnTo>
                  <a:pt x="6912" y="15175"/>
                </a:lnTo>
                <a:cubicBezTo>
                  <a:pt x="7488" y="15484"/>
                  <a:pt x="8447" y="15744"/>
                  <a:pt x="9406" y="15804"/>
                </a:cubicBezTo>
                <a:lnTo>
                  <a:pt x="9406" y="17158"/>
                </a:lnTo>
                <a:lnTo>
                  <a:pt x="10879" y="17158"/>
                </a:lnTo>
                <a:lnTo>
                  <a:pt x="10879" y="15671"/>
                </a:lnTo>
                <a:cubicBezTo>
                  <a:pt x="12542" y="15361"/>
                  <a:pt x="13510" y="14302"/>
                  <a:pt x="13510" y="13059"/>
                </a:cubicBezTo>
                <a:cubicBezTo>
                  <a:pt x="13510" y="11756"/>
                  <a:pt x="12801" y="11010"/>
                  <a:pt x="11075" y="10390"/>
                </a:cubicBezTo>
                <a:cubicBezTo>
                  <a:pt x="9795" y="9955"/>
                  <a:pt x="9288" y="9648"/>
                  <a:pt x="9288" y="9151"/>
                </a:cubicBezTo>
                <a:cubicBezTo>
                  <a:pt x="9288" y="8779"/>
                  <a:pt x="9604" y="8350"/>
                  <a:pt x="10564" y="8350"/>
                </a:cubicBezTo>
                <a:cubicBezTo>
                  <a:pt x="11652" y="8350"/>
                  <a:pt x="12281" y="8659"/>
                  <a:pt x="12665" y="8846"/>
                </a:cubicBezTo>
                <a:lnTo>
                  <a:pt x="13117" y="7225"/>
                </a:lnTo>
                <a:cubicBezTo>
                  <a:pt x="12605" y="6978"/>
                  <a:pt x="11975" y="6793"/>
                  <a:pt x="11016" y="6730"/>
                </a:cubicBezTo>
                <a:lnTo>
                  <a:pt x="11016" y="5491"/>
                </a:lnTo>
                <a:cubicBezTo>
                  <a:pt x="11016" y="5491"/>
                  <a:pt x="9543" y="5491"/>
                  <a:pt x="9543" y="5491"/>
                </a:cubicBezTo>
                <a:close/>
                <a:moveTo>
                  <a:pt x="628" y="14031"/>
                </a:moveTo>
                <a:lnTo>
                  <a:pt x="943" y="19255"/>
                </a:lnTo>
                <a:lnTo>
                  <a:pt x="2415" y="18378"/>
                </a:lnTo>
                <a:cubicBezTo>
                  <a:pt x="4336" y="20365"/>
                  <a:pt x="7088" y="21600"/>
                  <a:pt x="10093" y="21600"/>
                </a:cubicBezTo>
                <a:cubicBezTo>
                  <a:pt x="12716" y="21600"/>
                  <a:pt x="15091" y="20674"/>
                  <a:pt x="16946" y="19122"/>
                </a:cubicBezTo>
                <a:lnTo>
                  <a:pt x="16180" y="19369"/>
                </a:lnTo>
                <a:cubicBezTo>
                  <a:pt x="16180" y="19369"/>
                  <a:pt x="16495" y="17005"/>
                  <a:pt x="16495" y="17005"/>
                </a:cubicBezTo>
                <a:cubicBezTo>
                  <a:pt x="14895" y="18683"/>
                  <a:pt x="12652" y="19751"/>
                  <a:pt x="10093" y="19751"/>
                </a:cubicBezTo>
                <a:cubicBezTo>
                  <a:pt x="7791" y="19751"/>
                  <a:pt x="5678" y="18815"/>
                  <a:pt x="4143" y="17387"/>
                </a:cubicBezTo>
                <a:lnTo>
                  <a:pt x="5105" y="16891"/>
                </a:lnTo>
                <a:lnTo>
                  <a:pt x="628" y="14031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cxnSp>
        <p:nvCxnSpPr>
          <p:cNvPr id="27" name="直接连接符 26"/>
          <p:cNvCxnSpPr/>
          <p:nvPr/>
        </p:nvCxnSpPr>
        <p:spPr>
          <a:xfrm>
            <a:off x="3613785" y="1519555"/>
            <a:ext cx="89281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73340" y="1537970"/>
            <a:ext cx="89979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990580" y="5941060"/>
            <a:ext cx="794385" cy="7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990580" y="6113145"/>
            <a:ext cx="794385" cy="7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990580" y="6113145"/>
            <a:ext cx="794385" cy="7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990580" y="6285230"/>
            <a:ext cx="794385" cy="7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5187315" y="4471670"/>
            <a:ext cx="1819275" cy="34925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17465" y="4483735"/>
            <a:ext cx="1894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汉仪雅酷黑 65W" panose="020B0604020202020204" charset="-122"/>
                <a:ea typeface="汉仪雅酷黑 65W" panose="020B0604020202020204" charset="-122"/>
              </a:rPr>
              <a:t>2022</a:t>
            </a:r>
            <a:r>
              <a:rPr lang="zh-CN" altLang="en-US" sz="1600">
                <a:solidFill>
                  <a:schemeClr val="bg1"/>
                </a:solidFill>
                <a:latin typeface="汉仪雅酷黑 65W" panose="020B0604020202020204" charset="-122"/>
                <a:ea typeface="汉仪雅酷黑 65W" panose="020B0604020202020204" charset="-122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汉仪雅酷黑 65W" panose="020B0604020202020204" charset="-122"/>
                <a:ea typeface="汉仪雅酷黑 65W" panose="020B0604020202020204" charset="-122"/>
              </a:rPr>
              <a:t>5</a:t>
            </a:r>
            <a:r>
              <a:rPr lang="zh-CN" altLang="en-US" sz="1600">
                <a:solidFill>
                  <a:schemeClr val="bg1"/>
                </a:solidFill>
                <a:latin typeface="汉仪雅酷黑 65W" panose="020B0604020202020204" charset="-122"/>
                <a:ea typeface="汉仪雅酷黑 65W" panose="020B0604020202020204" charset="-122"/>
              </a:rPr>
              <a:t>月</a:t>
            </a:r>
            <a:endParaRPr lang="zh-CN" altLang="en-US" sz="1600">
              <a:solidFill>
                <a:schemeClr val="bg1"/>
              </a:solidFill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  <p:pic>
        <p:nvPicPr>
          <p:cNvPr id="2" name="图片 1" descr="0896f9ce4d7101a926ece2ba3c106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8890" y="166370"/>
            <a:ext cx="1616075" cy="488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15" y="3558540"/>
            <a:ext cx="1213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i="1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某互金企业安全从业者</a:t>
            </a:r>
            <a:r>
              <a:rPr lang="en-US" altLang="zh-CN" sz="2400" i="1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	</a:t>
            </a:r>
            <a:r>
              <a:rPr lang="zh-CN" altLang="en-US" sz="2400" i="1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柳伟杰</a:t>
            </a:r>
            <a:endParaRPr lang="zh-CN" altLang="en-US" sz="2400" i="1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965" y="233045"/>
            <a:ext cx="11228705" cy="63912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32480" y="731520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09535" y="732155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0896f9ce4d7101a926ece2ba3c106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2330" y="445135"/>
            <a:ext cx="1708150" cy="516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97350" y="502285"/>
            <a:ext cx="349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平台运营</a:t>
            </a:r>
            <a:endParaRPr lang="zh-CN" altLang="en-US" sz="2400">
              <a:latin typeface="汉仪雅酷黑 65W" panose="020B0604020202020204" charset="-122"/>
              <a:ea typeface="汉仪雅酷黑 65W" panose="020B0604020202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8920" y="1175385"/>
            <a:ext cx="10064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应用安全的本质是漏洞闭环管理，应注重如何解决问题，而不仅仅停留在发现问题。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09075" y="1777091"/>
            <a:ext cx="8932243" cy="3675080"/>
            <a:chOff x="3709" y="3893"/>
            <a:chExt cx="12675" cy="5022"/>
          </a:xfrm>
        </p:grpSpPr>
        <p:sp>
          <p:nvSpPr>
            <p:cNvPr id="84" name="Shape 3352"/>
            <p:cNvSpPr/>
            <p:nvPr/>
          </p:nvSpPr>
          <p:spPr>
            <a:xfrm>
              <a:off x="13341" y="6452"/>
              <a:ext cx="1052" cy="2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5" name="Shape 3353"/>
            <p:cNvSpPr/>
            <p:nvPr/>
          </p:nvSpPr>
          <p:spPr>
            <a:xfrm>
              <a:off x="9419" y="6453"/>
              <a:ext cx="643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6" name="Shape 3354"/>
            <p:cNvSpPr/>
            <p:nvPr/>
          </p:nvSpPr>
          <p:spPr>
            <a:xfrm>
              <a:off x="9419" y="4618"/>
              <a:ext cx="643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7" name="Shape 3355"/>
            <p:cNvSpPr/>
            <p:nvPr/>
          </p:nvSpPr>
          <p:spPr>
            <a:xfrm>
              <a:off x="9419" y="8288"/>
              <a:ext cx="643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00" name="Shape 3372"/>
            <p:cNvSpPr/>
            <p:nvPr/>
          </p:nvSpPr>
          <p:spPr>
            <a:xfrm>
              <a:off x="7730" y="6453"/>
              <a:ext cx="643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01" name="Shape 3373"/>
            <p:cNvSpPr/>
            <p:nvPr/>
          </p:nvSpPr>
          <p:spPr>
            <a:xfrm>
              <a:off x="7730" y="4618"/>
              <a:ext cx="643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02" name="Shape 3374"/>
            <p:cNvSpPr/>
            <p:nvPr/>
          </p:nvSpPr>
          <p:spPr>
            <a:xfrm>
              <a:off x="7730" y="8288"/>
              <a:ext cx="643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8" name="Shape 3375"/>
            <p:cNvSpPr/>
            <p:nvPr/>
          </p:nvSpPr>
          <p:spPr>
            <a:xfrm>
              <a:off x="6647" y="6405"/>
              <a:ext cx="643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95000"/>
                  <a:lumOff val="5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pPr lvl="0" algn="ctr">
                <a:defRPr sz="3200"/>
              </a:pPr>
              <a:endParaRPr sz="2080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9" name="Shape 3376"/>
            <p:cNvSpPr/>
            <p:nvPr/>
          </p:nvSpPr>
          <p:spPr>
            <a:xfrm flipV="1">
              <a:off x="5396" y="4867"/>
              <a:ext cx="975" cy="868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pPr lvl="0">
                <a:defRPr sz="3200"/>
              </a:pPr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40" name="Shape 3377"/>
            <p:cNvSpPr/>
            <p:nvPr/>
          </p:nvSpPr>
          <p:spPr>
            <a:xfrm>
              <a:off x="5396" y="7154"/>
              <a:ext cx="975" cy="868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5" name="Shape 3379"/>
            <p:cNvSpPr/>
            <p:nvPr/>
          </p:nvSpPr>
          <p:spPr>
            <a:xfrm>
              <a:off x="11132" y="6453"/>
              <a:ext cx="643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6" name="Shape 3380"/>
            <p:cNvSpPr/>
            <p:nvPr/>
          </p:nvSpPr>
          <p:spPr>
            <a:xfrm flipH="1" flipV="1">
              <a:off x="11089" y="4867"/>
              <a:ext cx="1079" cy="958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7" name="Shape 3381"/>
            <p:cNvSpPr/>
            <p:nvPr/>
          </p:nvSpPr>
          <p:spPr>
            <a:xfrm flipH="1">
              <a:off x="11089" y="7033"/>
              <a:ext cx="969" cy="989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6" name="Shape 3368"/>
            <p:cNvSpPr/>
            <p:nvPr/>
          </p:nvSpPr>
          <p:spPr>
            <a:xfrm>
              <a:off x="8426" y="4122"/>
              <a:ext cx="1165" cy="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>
                <a:srgbClr val="2F9567"/>
              </a:solidFill>
              <a:miter lim="400000"/>
            </a:ln>
          </p:spPr>
          <p:txBody>
            <a:bodyPr lIns="0" tIns="0" rIns="0" bIns="0" anchor="ctr"/>
            <a:lstStyle/>
            <a:p>
              <a:pPr algn="ctr"/>
              <a:endParaRPr sz="1105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3" name="Shape 3383"/>
            <p:cNvSpPr/>
            <p:nvPr/>
          </p:nvSpPr>
          <p:spPr>
            <a:xfrm>
              <a:off x="8888" y="4308"/>
              <a:ext cx="242" cy="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1"/>
                  </a:moveTo>
                  <a:cubicBezTo>
                    <a:pt x="7819" y="10801"/>
                    <a:pt x="5394" y="9191"/>
                    <a:pt x="5394" y="7205"/>
                  </a:cubicBezTo>
                  <a:cubicBezTo>
                    <a:pt x="5394" y="5206"/>
                    <a:pt x="7819" y="3598"/>
                    <a:pt x="10800" y="3598"/>
                  </a:cubicBezTo>
                  <a:cubicBezTo>
                    <a:pt x="13781" y="3598"/>
                    <a:pt x="16194" y="5206"/>
                    <a:pt x="16194" y="7205"/>
                  </a:cubicBezTo>
                  <a:cubicBezTo>
                    <a:pt x="16194" y="9191"/>
                    <a:pt x="13781" y="10801"/>
                    <a:pt x="10800" y="10801"/>
                  </a:cubicBezTo>
                  <a:close/>
                  <a:moveTo>
                    <a:pt x="10800" y="0"/>
                  </a:moveTo>
                  <a:cubicBezTo>
                    <a:pt x="4837" y="0"/>
                    <a:pt x="0" y="3227"/>
                    <a:pt x="0" y="7205"/>
                  </a:cubicBezTo>
                  <a:cubicBezTo>
                    <a:pt x="0" y="11178"/>
                    <a:pt x="10800" y="21600"/>
                    <a:pt x="10800" y="21600"/>
                  </a:cubicBezTo>
                  <a:cubicBezTo>
                    <a:pt x="10800" y="21600"/>
                    <a:pt x="21600" y="11178"/>
                    <a:pt x="21600" y="7205"/>
                  </a:cubicBezTo>
                  <a:cubicBezTo>
                    <a:pt x="21600" y="3227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00A8A7"/>
            </a:solidFill>
            <a:ln w="12700" cap="flat">
              <a:noFill/>
              <a:miter lim="400000"/>
            </a:ln>
            <a:effectLst/>
          </p:spPr>
          <p:txBody>
            <a:bodyPr wrap="square" lIns="24735" tIns="24735" rIns="24735" bIns="24735" numCol="1" anchor="ctr">
              <a:noAutofit/>
            </a:bodyPr>
            <a:lstStyle/>
            <a:p>
              <a:pPr algn="ctr" defTabSz="16065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95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7" name="Shape 3369"/>
            <p:cNvSpPr/>
            <p:nvPr/>
          </p:nvSpPr>
          <p:spPr>
            <a:xfrm>
              <a:off x="10130" y="4122"/>
              <a:ext cx="1165" cy="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>
                <a:srgbClr val="2F9567"/>
              </a:solidFill>
              <a:miter lim="400000"/>
            </a:ln>
          </p:spPr>
          <p:txBody>
            <a:bodyPr lIns="0" tIns="0" rIns="0" bIns="0" anchor="ctr"/>
            <a:lstStyle/>
            <a:p>
              <a:pPr algn="ctr"/>
              <a:endParaRPr sz="1105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1" name="Shape 3392"/>
            <p:cNvSpPr/>
            <p:nvPr/>
          </p:nvSpPr>
          <p:spPr>
            <a:xfrm>
              <a:off x="10258" y="4723"/>
              <a:ext cx="942" cy="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2000"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 algn="ctr">
                <a:defRPr sz="1800"/>
              </a:pPr>
              <a:r>
                <a:rPr lang="zh-CN" altLang="en-US" sz="1000" dirty="0"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主动思考</a:t>
              </a:r>
              <a:endParaRPr lang="zh-CN" altLang="en-US" sz="100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2" name="Shape 3393"/>
            <p:cNvSpPr/>
            <p:nvPr/>
          </p:nvSpPr>
          <p:spPr>
            <a:xfrm>
              <a:off x="10540" y="4354"/>
              <a:ext cx="345" cy="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54" y="15633"/>
                  </a:moveTo>
                  <a:lnTo>
                    <a:pt x="19278" y="15633"/>
                  </a:lnTo>
                  <a:lnTo>
                    <a:pt x="19278" y="2891"/>
                  </a:lnTo>
                  <a:cubicBezTo>
                    <a:pt x="19278" y="2576"/>
                    <a:pt x="19018" y="2321"/>
                    <a:pt x="18707" y="2321"/>
                  </a:cubicBezTo>
                  <a:lnTo>
                    <a:pt x="5927" y="2321"/>
                  </a:lnTo>
                  <a:lnTo>
                    <a:pt x="5927" y="1144"/>
                  </a:lnTo>
                  <a:lnTo>
                    <a:pt x="20454" y="1144"/>
                  </a:lnTo>
                  <a:cubicBezTo>
                    <a:pt x="20454" y="1144"/>
                    <a:pt x="20454" y="15633"/>
                    <a:pt x="20454" y="15633"/>
                  </a:cubicBezTo>
                  <a:close/>
                  <a:moveTo>
                    <a:pt x="18132" y="17953"/>
                  </a:moveTo>
                  <a:lnTo>
                    <a:pt x="16819" y="17953"/>
                  </a:lnTo>
                  <a:lnTo>
                    <a:pt x="16819" y="5398"/>
                  </a:lnTo>
                  <a:cubicBezTo>
                    <a:pt x="16819" y="5079"/>
                    <a:pt x="16559" y="4823"/>
                    <a:pt x="16248" y="4823"/>
                  </a:cubicBezTo>
                  <a:lnTo>
                    <a:pt x="3605" y="4823"/>
                  </a:lnTo>
                  <a:lnTo>
                    <a:pt x="3605" y="3459"/>
                  </a:lnTo>
                  <a:lnTo>
                    <a:pt x="18132" y="3459"/>
                  </a:lnTo>
                  <a:cubicBezTo>
                    <a:pt x="18132" y="3459"/>
                    <a:pt x="18132" y="17953"/>
                    <a:pt x="18132" y="17953"/>
                  </a:cubicBezTo>
                  <a:close/>
                  <a:moveTo>
                    <a:pt x="15673" y="20457"/>
                  </a:moveTo>
                  <a:lnTo>
                    <a:pt x="1146" y="20457"/>
                  </a:lnTo>
                  <a:lnTo>
                    <a:pt x="1146" y="5967"/>
                  </a:lnTo>
                  <a:lnTo>
                    <a:pt x="15673" y="5967"/>
                  </a:lnTo>
                  <a:cubicBezTo>
                    <a:pt x="15673" y="5967"/>
                    <a:pt x="15673" y="20457"/>
                    <a:pt x="15673" y="20457"/>
                  </a:cubicBezTo>
                  <a:close/>
                  <a:moveTo>
                    <a:pt x="21029" y="0"/>
                  </a:moveTo>
                  <a:lnTo>
                    <a:pt x="5357" y="0"/>
                  </a:lnTo>
                  <a:cubicBezTo>
                    <a:pt x="5041" y="0"/>
                    <a:pt x="4785" y="254"/>
                    <a:pt x="4785" y="569"/>
                  </a:cubicBezTo>
                  <a:lnTo>
                    <a:pt x="4785" y="2317"/>
                  </a:lnTo>
                  <a:lnTo>
                    <a:pt x="3030" y="2317"/>
                  </a:lnTo>
                  <a:cubicBezTo>
                    <a:pt x="2719" y="2317"/>
                    <a:pt x="2459" y="2571"/>
                    <a:pt x="2459" y="2891"/>
                  </a:cubicBezTo>
                  <a:lnTo>
                    <a:pt x="2459" y="4823"/>
                  </a:lnTo>
                  <a:lnTo>
                    <a:pt x="571" y="4823"/>
                  </a:lnTo>
                  <a:cubicBezTo>
                    <a:pt x="256" y="4823"/>
                    <a:pt x="0" y="5079"/>
                    <a:pt x="0" y="5398"/>
                  </a:cubicBezTo>
                  <a:lnTo>
                    <a:pt x="0" y="21031"/>
                  </a:lnTo>
                  <a:cubicBezTo>
                    <a:pt x="0" y="21345"/>
                    <a:pt x="256" y="21600"/>
                    <a:pt x="571" y="21600"/>
                  </a:cubicBezTo>
                  <a:lnTo>
                    <a:pt x="16248" y="21600"/>
                  </a:lnTo>
                  <a:cubicBezTo>
                    <a:pt x="16559" y="21600"/>
                    <a:pt x="16819" y="21345"/>
                    <a:pt x="16819" y="21031"/>
                  </a:cubicBezTo>
                  <a:lnTo>
                    <a:pt x="16819" y="19093"/>
                  </a:lnTo>
                  <a:lnTo>
                    <a:pt x="18707" y="19093"/>
                  </a:lnTo>
                  <a:cubicBezTo>
                    <a:pt x="19018" y="19093"/>
                    <a:pt x="19278" y="18837"/>
                    <a:pt x="19278" y="18523"/>
                  </a:cubicBezTo>
                  <a:lnTo>
                    <a:pt x="19278" y="16776"/>
                  </a:lnTo>
                  <a:lnTo>
                    <a:pt x="21029" y="16776"/>
                  </a:lnTo>
                  <a:cubicBezTo>
                    <a:pt x="21344" y="16776"/>
                    <a:pt x="21600" y="16521"/>
                    <a:pt x="21600" y="16207"/>
                  </a:cubicBezTo>
                  <a:lnTo>
                    <a:pt x="21600" y="569"/>
                  </a:lnTo>
                  <a:cubicBezTo>
                    <a:pt x="21600" y="254"/>
                    <a:pt x="21344" y="0"/>
                    <a:pt x="21029" y="0"/>
                  </a:cubicBezTo>
                  <a:cubicBezTo>
                    <a:pt x="21029" y="0"/>
                    <a:pt x="21029" y="0"/>
                    <a:pt x="21029" y="0"/>
                  </a:cubicBezTo>
                  <a:close/>
                  <a:moveTo>
                    <a:pt x="7266" y="10826"/>
                  </a:moveTo>
                  <a:cubicBezTo>
                    <a:pt x="7266" y="10731"/>
                    <a:pt x="7317" y="10647"/>
                    <a:pt x="7398" y="10605"/>
                  </a:cubicBezTo>
                  <a:cubicBezTo>
                    <a:pt x="7483" y="10558"/>
                    <a:pt x="7581" y="10566"/>
                    <a:pt x="7662" y="10623"/>
                  </a:cubicBezTo>
                  <a:lnTo>
                    <a:pt x="10815" y="12776"/>
                  </a:lnTo>
                  <a:cubicBezTo>
                    <a:pt x="10879" y="12824"/>
                    <a:pt x="10922" y="12900"/>
                    <a:pt x="10922" y="12985"/>
                  </a:cubicBezTo>
                  <a:cubicBezTo>
                    <a:pt x="10922" y="13066"/>
                    <a:pt x="10879" y="13146"/>
                    <a:pt x="10815" y="13193"/>
                  </a:cubicBezTo>
                  <a:lnTo>
                    <a:pt x="7662" y="15348"/>
                  </a:lnTo>
                  <a:cubicBezTo>
                    <a:pt x="7615" y="15378"/>
                    <a:pt x="7568" y="15390"/>
                    <a:pt x="7517" y="15390"/>
                  </a:cubicBezTo>
                  <a:cubicBezTo>
                    <a:pt x="7479" y="15390"/>
                    <a:pt x="7436" y="15382"/>
                    <a:pt x="7398" y="15361"/>
                  </a:cubicBezTo>
                  <a:cubicBezTo>
                    <a:pt x="7317" y="15318"/>
                    <a:pt x="7266" y="15233"/>
                    <a:pt x="7266" y="15140"/>
                  </a:cubicBezTo>
                  <a:cubicBezTo>
                    <a:pt x="7266" y="15140"/>
                    <a:pt x="7266" y="10826"/>
                    <a:pt x="7266" y="10826"/>
                  </a:cubicBezTo>
                  <a:close/>
                  <a:moveTo>
                    <a:pt x="8408" y="17830"/>
                  </a:moveTo>
                  <a:cubicBezTo>
                    <a:pt x="11096" y="17830"/>
                    <a:pt x="13274" y="15662"/>
                    <a:pt x="13274" y="12981"/>
                  </a:cubicBezTo>
                  <a:cubicBezTo>
                    <a:pt x="13274" y="10304"/>
                    <a:pt x="11096" y="8130"/>
                    <a:pt x="8408" y="8130"/>
                  </a:cubicBezTo>
                  <a:cubicBezTo>
                    <a:pt x="5727" y="8130"/>
                    <a:pt x="3550" y="10304"/>
                    <a:pt x="3550" y="12981"/>
                  </a:cubicBezTo>
                  <a:cubicBezTo>
                    <a:pt x="3546" y="15662"/>
                    <a:pt x="5727" y="17830"/>
                    <a:pt x="8408" y="17830"/>
                  </a:cubicBezTo>
                  <a:cubicBezTo>
                    <a:pt x="8408" y="17830"/>
                    <a:pt x="8408" y="17830"/>
                    <a:pt x="8408" y="17830"/>
                  </a:cubicBezTo>
                  <a:close/>
                </a:path>
              </a:pathLst>
            </a:custGeom>
            <a:solidFill>
              <a:srgbClr val="00A8A7"/>
            </a:solidFill>
            <a:ln w="12700" cap="flat">
              <a:noFill/>
              <a:miter lim="400000"/>
            </a:ln>
            <a:effectLst/>
          </p:spPr>
          <p:txBody>
            <a:bodyPr wrap="square" lIns="24735" tIns="24735" rIns="24735" bIns="24735" numCol="1" anchor="ctr">
              <a:noAutofit/>
            </a:bodyPr>
            <a:lstStyle/>
            <a:p>
              <a:pPr algn="ctr" defTabSz="16065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95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3" name="Shape 3365"/>
            <p:cNvSpPr/>
            <p:nvPr/>
          </p:nvSpPr>
          <p:spPr>
            <a:xfrm>
              <a:off x="10130" y="5915"/>
              <a:ext cx="1165" cy="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>
                <a:srgbClr val="2F9567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/>
              </a:pPr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9" name="Shape 3401"/>
            <p:cNvSpPr/>
            <p:nvPr/>
          </p:nvSpPr>
          <p:spPr>
            <a:xfrm>
              <a:off x="10157" y="6536"/>
              <a:ext cx="1202" cy="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2000"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 algn="ctr">
                <a:defRPr sz="1800"/>
              </a:pPr>
              <a:r>
                <a:rPr lang="zh-CN" altLang="en-US" sz="1000" dirty="0"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修复回归</a:t>
              </a:r>
              <a:endParaRPr lang="zh-CN" altLang="en-US" sz="100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0" name="Shape 3402"/>
            <p:cNvSpPr/>
            <p:nvPr/>
          </p:nvSpPr>
          <p:spPr>
            <a:xfrm>
              <a:off x="10518" y="6174"/>
              <a:ext cx="390" cy="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78" y="0"/>
                  </a:moveTo>
                  <a:cubicBezTo>
                    <a:pt x="6750" y="0"/>
                    <a:pt x="6381" y="360"/>
                    <a:pt x="6293" y="865"/>
                  </a:cubicBezTo>
                  <a:lnTo>
                    <a:pt x="5926" y="2981"/>
                  </a:lnTo>
                  <a:lnTo>
                    <a:pt x="2270" y="2981"/>
                  </a:lnTo>
                  <a:cubicBezTo>
                    <a:pt x="997" y="2981"/>
                    <a:pt x="0" y="3960"/>
                    <a:pt x="0" y="5206"/>
                  </a:cubicBezTo>
                  <a:lnTo>
                    <a:pt x="0" y="19375"/>
                  </a:lnTo>
                  <a:cubicBezTo>
                    <a:pt x="0" y="20622"/>
                    <a:pt x="995" y="21600"/>
                    <a:pt x="2270" y="21600"/>
                  </a:cubicBezTo>
                  <a:lnTo>
                    <a:pt x="19330" y="21600"/>
                  </a:lnTo>
                  <a:cubicBezTo>
                    <a:pt x="20603" y="21600"/>
                    <a:pt x="21600" y="20622"/>
                    <a:pt x="21600" y="19375"/>
                  </a:cubicBezTo>
                  <a:lnTo>
                    <a:pt x="21600" y="5206"/>
                  </a:lnTo>
                  <a:cubicBezTo>
                    <a:pt x="21600" y="3960"/>
                    <a:pt x="20605" y="2981"/>
                    <a:pt x="19330" y="2981"/>
                  </a:cubicBezTo>
                  <a:lnTo>
                    <a:pt x="15674" y="2981"/>
                  </a:lnTo>
                  <a:lnTo>
                    <a:pt x="15307" y="865"/>
                  </a:lnTo>
                  <a:cubicBezTo>
                    <a:pt x="15219" y="360"/>
                    <a:pt x="14851" y="0"/>
                    <a:pt x="14422" y="0"/>
                  </a:cubicBezTo>
                  <a:lnTo>
                    <a:pt x="7178" y="0"/>
                  </a:lnTo>
                  <a:close/>
                  <a:moveTo>
                    <a:pt x="7912" y="2180"/>
                  </a:moveTo>
                  <a:lnTo>
                    <a:pt x="13688" y="2180"/>
                  </a:lnTo>
                  <a:lnTo>
                    <a:pt x="14055" y="4288"/>
                  </a:lnTo>
                  <a:cubicBezTo>
                    <a:pt x="14145" y="4791"/>
                    <a:pt x="14513" y="5152"/>
                    <a:pt x="14939" y="5152"/>
                  </a:cubicBezTo>
                  <a:lnTo>
                    <a:pt x="19330" y="5152"/>
                  </a:lnTo>
                  <a:cubicBezTo>
                    <a:pt x="19570" y="5152"/>
                    <a:pt x="19730" y="5247"/>
                    <a:pt x="19794" y="5305"/>
                  </a:cubicBezTo>
                  <a:lnTo>
                    <a:pt x="19794" y="19276"/>
                  </a:lnTo>
                  <a:cubicBezTo>
                    <a:pt x="19730" y="19334"/>
                    <a:pt x="19570" y="19429"/>
                    <a:pt x="19330" y="19429"/>
                  </a:cubicBezTo>
                  <a:lnTo>
                    <a:pt x="2270" y="19429"/>
                  </a:lnTo>
                  <a:cubicBezTo>
                    <a:pt x="2031" y="19429"/>
                    <a:pt x="1871" y="19337"/>
                    <a:pt x="1806" y="19276"/>
                  </a:cubicBezTo>
                  <a:cubicBezTo>
                    <a:pt x="1806" y="19276"/>
                    <a:pt x="1806" y="5305"/>
                    <a:pt x="1806" y="5305"/>
                  </a:cubicBezTo>
                  <a:cubicBezTo>
                    <a:pt x="1871" y="5247"/>
                    <a:pt x="2031" y="5152"/>
                    <a:pt x="2270" y="5152"/>
                  </a:cubicBezTo>
                  <a:lnTo>
                    <a:pt x="6653" y="5152"/>
                  </a:lnTo>
                  <a:cubicBezTo>
                    <a:pt x="7081" y="5152"/>
                    <a:pt x="7449" y="4791"/>
                    <a:pt x="7537" y="4288"/>
                  </a:cubicBezTo>
                  <a:lnTo>
                    <a:pt x="7912" y="2180"/>
                  </a:lnTo>
                  <a:close/>
                  <a:moveTo>
                    <a:pt x="10834" y="6918"/>
                  </a:moveTo>
                  <a:cubicBezTo>
                    <a:pt x="8425" y="6918"/>
                    <a:pt x="6473" y="9273"/>
                    <a:pt x="6473" y="12169"/>
                  </a:cubicBezTo>
                  <a:cubicBezTo>
                    <a:pt x="6473" y="15062"/>
                    <a:pt x="8425" y="17421"/>
                    <a:pt x="10834" y="17421"/>
                  </a:cubicBezTo>
                  <a:cubicBezTo>
                    <a:pt x="13240" y="17421"/>
                    <a:pt x="15202" y="15062"/>
                    <a:pt x="15202" y="12169"/>
                  </a:cubicBezTo>
                  <a:cubicBezTo>
                    <a:pt x="15202" y="9273"/>
                    <a:pt x="13240" y="6918"/>
                    <a:pt x="10834" y="6918"/>
                  </a:cubicBezTo>
                  <a:close/>
                  <a:moveTo>
                    <a:pt x="10834" y="9098"/>
                  </a:moveTo>
                  <a:cubicBezTo>
                    <a:pt x="12245" y="9098"/>
                    <a:pt x="13396" y="10475"/>
                    <a:pt x="13396" y="12169"/>
                  </a:cubicBezTo>
                  <a:cubicBezTo>
                    <a:pt x="13396" y="13866"/>
                    <a:pt x="12245" y="15250"/>
                    <a:pt x="10834" y="15250"/>
                  </a:cubicBezTo>
                  <a:cubicBezTo>
                    <a:pt x="9422" y="15250"/>
                    <a:pt x="8271" y="13866"/>
                    <a:pt x="8271" y="12169"/>
                  </a:cubicBezTo>
                  <a:cubicBezTo>
                    <a:pt x="8271" y="10475"/>
                    <a:pt x="9422" y="9098"/>
                    <a:pt x="10834" y="9098"/>
                  </a:cubicBezTo>
                  <a:close/>
                </a:path>
              </a:pathLst>
            </a:custGeom>
            <a:solidFill>
              <a:srgbClr val="00A8A7"/>
            </a:solidFill>
            <a:ln w="12700" cap="flat">
              <a:noFill/>
              <a:miter lim="400000"/>
            </a:ln>
            <a:effectLst/>
          </p:spPr>
          <p:txBody>
            <a:bodyPr wrap="square" lIns="24735" tIns="24735" rIns="24735" bIns="24735" numCol="1" anchor="ctr">
              <a:noAutofit/>
            </a:bodyPr>
            <a:lstStyle/>
            <a:p>
              <a:pPr algn="ctr" defTabSz="16065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95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8" name="Shape 3370"/>
            <p:cNvSpPr/>
            <p:nvPr/>
          </p:nvSpPr>
          <p:spPr>
            <a:xfrm>
              <a:off x="8426" y="7711"/>
              <a:ext cx="1165" cy="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>
                <a:srgbClr val="2F9567"/>
              </a:solidFill>
              <a:miter lim="400000"/>
            </a:ln>
          </p:spPr>
          <p:txBody>
            <a:bodyPr lIns="0" tIns="0" rIns="0" bIns="0" anchor="ctr"/>
            <a:lstStyle/>
            <a:p>
              <a:pPr algn="ctr"/>
              <a:endParaRPr sz="1105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0" name="Shape 3398"/>
            <p:cNvSpPr/>
            <p:nvPr/>
          </p:nvSpPr>
          <p:spPr>
            <a:xfrm>
              <a:off x="8608" y="8344"/>
              <a:ext cx="802" cy="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2000"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 algn="ctr">
                <a:defRPr sz="1800"/>
              </a:pPr>
              <a:r>
                <a:rPr lang="zh-CN" altLang="en-US" sz="1000" dirty="0"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安全卡点</a:t>
              </a:r>
              <a:endParaRPr lang="zh-CN" altLang="en-US" sz="100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3" name="Shape 3405"/>
            <p:cNvSpPr/>
            <p:nvPr/>
          </p:nvSpPr>
          <p:spPr>
            <a:xfrm>
              <a:off x="10551" y="8009"/>
              <a:ext cx="323" cy="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134"/>
                  </a:lnTo>
                  <a:cubicBezTo>
                    <a:pt x="9623" y="4134"/>
                    <a:pt x="17451" y="11945"/>
                    <a:pt x="17451" y="21540"/>
                  </a:cubicBezTo>
                  <a:lnTo>
                    <a:pt x="21600" y="21540"/>
                  </a:lnTo>
                  <a:cubicBezTo>
                    <a:pt x="21600" y="9664"/>
                    <a:pt x="11912" y="0"/>
                    <a:pt x="0" y="0"/>
                  </a:cubicBezTo>
                  <a:close/>
                  <a:moveTo>
                    <a:pt x="0" y="7379"/>
                  </a:moveTo>
                  <a:lnTo>
                    <a:pt x="0" y="11513"/>
                  </a:lnTo>
                  <a:cubicBezTo>
                    <a:pt x="2698" y="11513"/>
                    <a:pt x="5234" y="12562"/>
                    <a:pt x="7140" y="14468"/>
                  </a:cubicBezTo>
                  <a:cubicBezTo>
                    <a:pt x="9053" y="16366"/>
                    <a:pt x="10097" y="18899"/>
                    <a:pt x="10097" y="21600"/>
                  </a:cubicBezTo>
                  <a:lnTo>
                    <a:pt x="14263" y="21600"/>
                  </a:lnTo>
                  <a:cubicBezTo>
                    <a:pt x="14263" y="13761"/>
                    <a:pt x="7869" y="7379"/>
                    <a:pt x="0" y="7379"/>
                  </a:cubicBezTo>
                  <a:close/>
                  <a:moveTo>
                    <a:pt x="2871" y="15852"/>
                  </a:moveTo>
                  <a:cubicBezTo>
                    <a:pt x="1288" y="15852"/>
                    <a:pt x="0" y="17143"/>
                    <a:pt x="0" y="18713"/>
                  </a:cubicBezTo>
                  <a:cubicBezTo>
                    <a:pt x="0" y="20298"/>
                    <a:pt x="1288" y="21574"/>
                    <a:pt x="2871" y="21574"/>
                  </a:cubicBezTo>
                  <a:cubicBezTo>
                    <a:pt x="4467" y="21574"/>
                    <a:pt x="5751" y="20298"/>
                    <a:pt x="5751" y="18713"/>
                  </a:cubicBezTo>
                  <a:cubicBezTo>
                    <a:pt x="5751" y="17143"/>
                    <a:pt x="4467" y="15852"/>
                    <a:pt x="2871" y="15852"/>
                  </a:cubicBezTo>
                  <a:close/>
                </a:path>
              </a:pathLst>
            </a:custGeom>
            <a:solidFill>
              <a:srgbClr val="00A8A7"/>
            </a:solidFill>
            <a:ln w="12700" cap="flat">
              <a:noFill/>
              <a:miter lim="400000"/>
            </a:ln>
            <a:effectLst/>
          </p:spPr>
          <p:txBody>
            <a:bodyPr wrap="square" lIns="24735" tIns="24735" rIns="24735" bIns="24735" numCol="1" anchor="ctr">
              <a:noAutofit/>
            </a:bodyPr>
            <a:lstStyle/>
            <a:p>
              <a:pPr algn="ctr" defTabSz="16065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95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3" name="Shape 3351"/>
            <p:cNvSpPr/>
            <p:nvPr/>
          </p:nvSpPr>
          <p:spPr>
            <a:xfrm>
              <a:off x="14636" y="5730"/>
              <a:ext cx="1497" cy="1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D8D6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/>
              </a:pPr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5" name="Shape 3367"/>
            <p:cNvSpPr/>
            <p:nvPr/>
          </p:nvSpPr>
          <p:spPr>
            <a:xfrm>
              <a:off x="14387" y="5490"/>
              <a:ext cx="1997" cy="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>
                <a:srgbClr val="2F9567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/>
              </a:pPr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5" name="Shape 3410"/>
            <p:cNvSpPr/>
            <p:nvPr/>
          </p:nvSpPr>
          <p:spPr>
            <a:xfrm>
              <a:off x="14934" y="6616"/>
              <a:ext cx="932" cy="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20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b="1" dirty="0">
                  <a:solidFill>
                    <a:schemeClr val="bg1"/>
                  </a:solidFill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漏洞闭环</a:t>
              </a:r>
              <a:endParaRPr lang="zh-CN" altLang="en-US" sz="1200" b="1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6" name="Shape 3411"/>
            <p:cNvSpPr/>
            <p:nvPr/>
          </p:nvSpPr>
          <p:spPr>
            <a:xfrm>
              <a:off x="15060" y="5946"/>
              <a:ext cx="591" cy="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258" extrusionOk="0">
                  <a:moveTo>
                    <a:pt x="5765" y="18592"/>
                  </a:moveTo>
                  <a:cubicBezTo>
                    <a:pt x="5942" y="18679"/>
                    <a:pt x="6029" y="18769"/>
                    <a:pt x="6206" y="18856"/>
                  </a:cubicBezTo>
                  <a:cubicBezTo>
                    <a:pt x="6029" y="19033"/>
                    <a:pt x="5852" y="19301"/>
                    <a:pt x="5674" y="19477"/>
                  </a:cubicBezTo>
                  <a:cubicBezTo>
                    <a:pt x="3639" y="21514"/>
                    <a:pt x="12" y="21246"/>
                    <a:pt x="12" y="21246"/>
                  </a:cubicBezTo>
                  <a:cubicBezTo>
                    <a:pt x="12" y="21246"/>
                    <a:pt x="-256" y="17619"/>
                    <a:pt x="1779" y="15583"/>
                  </a:cubicBezTo>
                  <a:cubicBezTo>
                    <a:pt x="1957" y="15406"/>
                    <a:pt x="2225" y="15229"/>
                    <a:pt x="2402" y="15051"/>
                  </a:cubicBezTo>
                  <a:cubicBezTo>
                    <a:pt x="2489" y="15229"/>
                    <a:pt x="2575" y="15316"/>
                    <a:pt x="2666" y="15493"/>
                  </a:cubicBezTo>
                  <a:cubicBezTo>
                    <a:pt x="1339" y="17173"/>
                    <a:pt x="1516" y="19742"/>
                    <a:pt x="1516" y="19742"/>
                  </a:cubicBezTo>
                  <a:cubicBezTo>
                    <a:pt x="1516" y="19742"/>
                    <a:pt x="4084" y="19919"/>
                    <a:pt x="5765" y="18592"/>
                  </a:cubicBezTo>
                  <a:cubicBezTo>
                    <a:pt x="5765" y="18592"/>
                    <a:pt x="5765" y="18592"/>
                    <a:pt x="5765" y="18592"/>
                  </a:cubicBezTo>
                  <a:close/>
                  <a:moveTo>
                    <a:pt x="15059" y="7967"/>
                  </a:moveTo>
                  <a:cubicBezTo>
                    <a:pt x="14086" y="7967"/>
                    <a:pt x="13291" y="7171"/>
                    <a:pt x="13291" y="6199"/>
                  </a:cubicBezTo>
                  <a:cubicBezTo>
                    <a:pt x="13291" y="5222"/>
                    <a:pt x="14086" y="4426"/>
                    <a:pt x="15059" y="4426"/>
                  </a:cubicBezTo>
                  <a:cubicBezTo>
                    <a:pt x="16036" y="4426"/>
                    <a:pt x="16831" y="5222"/>
                    <a:pt x="16831" y="6199"/>
                  </a:cubicBezTo>
                  <a:cubicBezTo>
                    <a:pt x="16831" y="7171"/>
                    <a:pt x="16036" y="7967"/>
                    <a:pt x="15059" y="7967"/>
                  </a:cubicBezTo>
                  <a:cubicBezTo>
                    <a:pt x="15059" y="7967"/>
                    <a:pt x="15059" y="7967"/>
                    <a:pt x="15059" y="7967"/>
                  </a:cubicBezTo>
                  <a:close/>
                  <a:moveTo>
                    <a:pt x="21258" y="1"/>
                  </a:moveTo>
                  <a:cubicBezTo>
                    <a:pt x="21258" y="1"/>
                    <a:pt x="18068" y="-86"/>
                    <a:pt x="14882" y="1505"/>
                  </a:cubicBezTo>
                  <a:cubicBezTo>
                    <a:pt x="13909" y="1950"/>
                    <a:pt x="12846" y="2659"/>
                    <a:pt x="11960" y="3541"/>
                  </a:cubicBezTo>
                  <a:cubicBezTo>
                    <a:pt x="10529" y="4976"/>
                    <a:pt x="8307" y="7608"/>
                    <a:pt x="6556" y="9739"/>
                  </a:cubicBezTo>
                  <a:lnTo>
                    <a:pt x="2666" y="9739"/>
                  </a:lnTo>
                  <a:lnTo>
                    <a:pt x="894" y="12393"/>
                  </a:lnTo>
                  <a:lnTo>
                    <a:pt x="3898" y="13205"/>
                  </a:lnTo>
                  <a:cubicBezTo>
                    <a:pt x="3907" y="13314"/>
                    <a:pt x="3937" y="13465"/>
                    <a:pt x="4019" y="13671"/>
                  </a:cubicBezTo>
                  <a:lnTo>
                    <a:pt x="3552" y="14697"/>
                  </a:lnTo>
                  <a:cubicBezTo>
                    <a:pt x="3552" y="14697"/>
                    <a:pt x="3375" y="15051"/>
                    <a:pt x="4702" y="16465"/>
                  </a:cubicBezTo>
                  <a:cubicBezTo>
                    <a:pt x="6119" y="17883"/>
                    <a:pt x="6561" y="17706"/>
                    <a:pt x="6561" y="17706"/>
                  </a:cubicBezTo>
                  <a:lnTo>
                    <a:pt x="7663" y="17204"/>
                  </a:lnTo>
                  <a:cubicBezTo>
                    <a:pt x="7827" y="17256"/>
                    <a:pt x="7948" y="17274"/>
                    <a:pt x="8030" y="17274"/>
                  </a:cubicBezTo>
                  <a:lnTo>
                    <a:pt x="8864" y="20360"/>
                  </a:lnTo>
                  <a:lnTo>
                    <a:pt x="11519" y="18592"/>
                  </a:lnTo>
                  <a:lnTo>
                    <a:pt x="11519" y="14580"/>
                  </a:lnTo>
                  <a:cubicBezTo>
                    <a:pt x="13663" y="12847"/>
                    <a:pt x="16295" y="10669"/>
                    <a:pt x="17718" y="9294"/>
                  </a:cubicBezTo>
                  <a:cubicBezTo>
                    <a:pt x="18603" y="8412"/>
                    <a:pt x="19308" y="7349"/>
                    <a:pt x="19840" y="6376"/>
                  </a:cubicBezTo>
                  <a:cubicBezTo>
                    <a:pt x="21344" y="3186"/>
                    <a:pt x="21258" y="1"/>
                    <a:pt x="21258" y="1"/>
                  </a:cubicBezTo>
                  <a:cubicBezTo>
                    <a:pt x="21258" y="1"/>
                    <a:pt x="21258" y="1"/>
                    <a:pt x="21258" y="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4735" tIns="24735" rIns="24735" bIns="24735" numCol="1" anchor="ctr">
              <a:noAutofit/>
            </a:bodyPr>
            <a:lstStyle/>
            <a:p>
              <a:pPr defTabSz="16065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95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1" name="Shape 3363"/>
            <p:cNvSpPr/>
            <p:nvPr/>
          </p:nvSpPr>
          <p:spPr>
            <a:xfrm>
              <a:off x="3709" y="5490"/>
              <a:ext cx="1985" cy="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8A7"/>
            </a:solidFill>
            <a:ln w="88900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/>
              </a:pPr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3" name="Shape 3413"/>
            <p:cNvSpPr/>
            <p:nvPr/>
          </p:nvSpPr>
          <p:spPr>
            <a:xfrm>
              <a:off x="4089" y="6588"/>
              <a:ext cx="1226" cy="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25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300" b="1" dirty="0">
                  <a:solidFill>
                    <a:schemeClr val="bg1"/>
                  </a:solidFill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安全门户</a:t>
              </a:r>
              <a:endParaRPr lang="zh-CN" altLang="en-US" sz="1300" b="1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4" name="Shape 3414"/>
            <p:cNvSpPr/>
            <p:nvPr/>
          </p:nvSpPr>
          <p:spPr>
            <a:xfrm>
              <a:off x="4363" y="5949"/>
              <a:ext cx="676" cy="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18514" y="15637"/>
                  </a:moveTo>
                  <a:cubicBezTo>
                    <a:pt x="15372" y="12845"/>
                    <a:pt x="12286" y="11252"/>
                    <a:pt x="9257" y="10859"/>
                  </a:cubicBezTo>
                  <a:lnTo>
                    <a:pt x="9257" y="7076"/>
                  </a:lnTo>
                  <a:cubicBezTo>
                    <a:pt x="12262" y="6693"/>
                    <a:pt x="15348" y="5091"/>
                    <a:pt x="18514" y="2270"/>
                  </a:cubicBezTo>
                  <a:cubicBezTo>
                    <a:pt x="18514" y="2270"/>
                    <a:pt x="18514" y="15637"/>
                    <a:pt x="18514" y="15637"/>
                  </a:cubicBezTo>
                  <a:close/>
                  <a:moveTo>
                    <a:pt x="21147" y="7700"/>
                  </a:moveTo>
                  <a:cubicBezTo>
                    <a:pt x="20846" y="7350"/>
                    <a:pt x="20483" y="7174"/>
                    <a:pt x="20057" y="7174"/>
                  </a:cubicBezTo>
                  <a:lnTo>
                    <a:pt x="20057" y="1794"/>
                  </a:lnTo>
                  <a:cubicBezTo>
                    <a:pt x="20057" y="1307"/>
                    <a:pt x="19905" y="888"/>
                    <a:pt x="19599" y="532"/>
                  </a:cubicBezTo>
                  <a:cubicBezTo>
                    <a:pt x="19294" y="177"/>
                    <a:pt x="18931" y="0"/>
                    <a:pt x="18514" y="0"/>
                  </a:cubicBezTo>
                  <a:cubicBezTo>
                    <a:pt x="14809" y="3588"/>
                    <a:pt x="11209" y="5380"/>
                    <a:pt x="7714" y="5380"/>
                  </a:cubicBezTo>
                  <a:lnTo>
                    <a:pt x="1929" y="5380"/>
                  </a:lnTo>
                  <a:cubicBezTo>
                    <a:pt x="1399" y="5380"/>
                    <a:pt x="944" y="5601"/>
                    <a:pt x="567" y="6039"/>
                  </a:cubicBezTo>
                  <a:cubicBezTo>
                    <a:pt x="189" y="6479"/>
                    <a:pt x="0" y="7006"/>
                    <a:pt x="0" y="7623"/>
                  </a:cubicBezTo>
                  <a:lnTo>
                    <a:pt x="0" y="10313"/>
                  </a:lnTo>
                  <a:cubicBezTo>
                    <a:pt x="0" y="10930"/>
                    <a:pt x="189" y="11458"/>
                    <a:pt x="567" y="11896"/>
                  </a:cubicBezTo>
                  <a:cubicBezTo>
                    <a:pt x="944" y="12335"/>
                    <a:pt x="1398" y="12556"/>
                    <a:pt x="1928" y="12556"/>
                  </a:cubicBezTo>
                  <a:lnTo>
                    <a:pt x="3399" y="12556"/>
                  </a:lnTo>
                  <a:cubicBezTo>
                    <a:pt x="3262" y="13060"/>
                    <a:pt x="3174" y="13576"/>
                    <a:pt x="3134" y="14103"/>
                  </a:cubicBezTo>
                  <a:cubicBezTo>
                    <a:pt x="3094" y="14631"/>
                    <a:pt x="3080" y="15091"/>
                    <a:pt x="3092" y="15484"/>
                  </a:cubicBezTo>
                  <a:cubicBezTo>
                    <a:pt x="3104" y="15876"/>
                    <a:pt x="3164" y="16348"/>
                    <a:pt x="3273" y="16899"/>
                  </a:cubicBezTo>
                  <a:cubicBezTo>
                    <a:pt x="3381" y="17450"/>
                    <a:pt x="3473" y="17865"/>
                    <a:pt x="3550" y="18146"/>
                  </a:cubicBezTo>
                  <a:cubicBezTo>
                    <a:pt x="3626" y="18427"/>
                    <a:pt x="3754" y="18867"/>
                    <a:pt x="3936" y="19470"/>
                  </a:cubicBezTo>
                  <a:cubicBezTo>
                    <a:pt x="4116" y="20072"/>
                    <a:pt x="4235" y="20481"/>
                    <a:pt x="4291" y="20696"/>
                  </a:cubicBezTo>
                  <a:cubicBezTo>
                    <a:pt x="4660" y="21089"/>
                    <a:pt x="5191" y="21348"/>
                    <a:pt x="5882" y="21474"/>
                  </a:cubicBezTo>
                  <a:cubicBezTo>
                    <a:pt x="6573" y="21600"/>
                    <a:pt x="7250" y="21546"/>
                    <a:pt x="7913" y="21313"/>
                  </a:cubicBezTo>
                  <a:cubicBezTo>
                    <a:pt x="8576" y="21079"/>
                    <a:pt x="9024" y="20691"/>
                    <a:pt x="9257" y="20150"/>
                  </a:cubicBezTo>
                  <a:cubicBezTo>
                    <a:pt x="8952" y="19869"/>
                    <a:pt x="8705" y="19633"/>
                    <a:pt x="8516" y="19442"/>
                  </a:cubicBezTo>
                  <a:cubicBezTo>
                    <a:pt x="8327" y="19250"/>
                    <a:pt x="8134" y="19017"/>
                    <a:pt x="7937" y="18741"/>
                  </a:cubicBezTo>
                  <a:cubicBezTo>
                    <a:pt x="7740" y="18466"/>
                    <a:pt x="7606" y="18209"/>
                    <a:pt x="7533" y="17971"/>
                  </a:cubicBezTo>
                  <a:cubicBezTo>
                    <a:pt x="7461" y="17733"/>
                    <a:pt x="7437" y="17462"/>
                    <a:pt x="7461" y="17158"/>
                  </a:cubicBezTo>
                  <a:cubicBezTo>
                    <a:pt x="7485" y="16854"/>
                    <a:pt x="7578" y="16549"/>
                    <a:pt x="7738" y="16240"/>
                  </a:cubicBezTo>
                  <a:cubicBezTo>
                    <a:pt x="7433" y="15876"/>
                    <a:pt x="7272" y="15443"/>
                    <a:pt x="7257" y="14944"/>
                  </a:cubicBezTo>
                  <a:cubicBezTo>
                    <a:pt x="7241" y="14444"/>
                    <a:pt x="7365" y="13975"/>
                    <a:pt x="7630" y="13536"/>
                  </a:cubicBezTo>
                  <a:cubicBezTo>
                    <a:pt x="7895" y="13097"/>
                    <a:pt x="8260" y="12789"/>
                    <a:pt x="8726" y="12611"/>
                  </a:cubicBezTo>
                  <a:cubicBezTo>
                    <a:pt x="11901" y="12919"/>
                    <a:pt x="15163" y="14694"/>
                    <a:pt x="18514" y="17936"/>
                  </a:cubicBezTo>
                  <a:cubicBezTo>
                    <a:pt x="18931" y="17936"/>
                    <a:pt x="19294" y="17758"/>
                    <a:pt x="19599" y="17403"/>
                  </a:cubicBezTo>
                  <a:cubicBezTo>
                    <a:pt x="19905" y="17048"/>
                    <a:pt x="20057" y="16627"/>
                    <a:pt x="20057" y="16142"/>
                  </a:cubicBezTo>
                  <a:lnTo>
                    <a:pt x="20057" y="10762"/>
                  </a:lnTo>
                  <a:cubicBezTo>
                    <a:pt x="20483" y="10762"/>
                    <a:pt x="20846" y="10586"/>
                    <a:pt x="21147" y="10236"/>
                  </a:cubicBezTo>
                  <a:cubicBezTo>
                    <a:pt x="21449" y="9886"/>
                    <a:pt x="21600" y="9464"/>
                    <a:pt x="21600" y="8968"/>
                  </a:cubicBezTo>
                  <a:cubicBezTo>
                    <a:pt x="21600" y="8472"/>
                    <a:pt x="21449" y="8050"/>
                    <a:pt x="21147" y="7700"/>
                  </a:cubicBezTo>
                  <a:cubicBezTo>
                    <a:pt x="21147" y="7700"/>
                    <a:pt x="21147" y="7700"/>
                    <a:pt x="21147" y="77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24735" tIns="24735" rIns="24735" bIns="24735" numCol="1" anchor="ctr">
              <a:noAutofit/>
            </a:bodyPr>
            <a:lstStyle/>
            <a:p>
              <a:pPr defTabSz="16065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95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2" name="Shape 3350"/>
            <p:cNvSpPr/>
            <p:nvPr/>
          </p:nvSpPr>
          <p:spPr>
            <a:xfrm>
              <a:off x="6404" y="5834"/>
              <a:ext cx="1201" cy="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D8D6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/>
              <a:endParaRPr sz="1105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9" name="Shape 3361"/>
            <p:cNvSpPr/>
            <p:nvPr/>
          </p:nvSpPr>
          <p:spPr>
            <a:xfrm>
              <a:off x="6268" y="5689"/>
              <a:ext cx="1485" cy="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>
                <a:srgbClr val="2F9567"/>
              </a:solidFill>
              <a:miter lim="400000"/>
            </a:ln>
          </p:spPr>
          <p:txBody>
            <a:bodyPr lIns="0" tIns="0" rIns="0" bIns="0" anchor="ctr"/>
            <a:lstStyle/>
            <a:p>
              <a:pPr algn="ctr"/>
              <a:endParaRPr sz="1105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09" name="Shape 3395"/>
            <p:cNvSpPr/>
            <p:nvPr/>
          </p:nvSpPr>
          <p:spPr>
            <a:xfrm>
              <a:off x="6488" y="6267"/>
              <a:ext cx="1053" cy="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20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测试</a:t>
              </a:r>
              <a:endParaRPr lang="zh-CN" altLang="en-US" sz="1400" b="1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1" name="Shape 3349"/>
            <p:cNvSpPr/>
            <p:nvPr/>
          </p:nvSpPr>
          <p:spPr>
            <a:xfrm>
              <a:off x="6409" y="7630"/>
              <a:ext cx="1186" cy="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D8D6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/>
              </a:pPr>
              <a:endParaRPr sz="2080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0" name="Shape 3362"/>
            <p:cNvSpPr/>
            <p:nvPr/>
          </p:nvSpPr>
          <p:spPr>
            <a:xfrm>
              <a:off x="6268" y="7485"/>
              <a:ext cx="1485" cy="1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>
                <a:srgbClr val="2F9567"/>
              </a:solidFill>
              <a:miter lim="400000"/>
            </a:ln>
          </p:spPr>
          <p:txBody>
            <a:bodyPr lIns="0" tIns="0" rIns="0" bIns="0" anchor="ctr"/>
            <a:lstStyle/>
            <a:p>
              <a:pPr algn="ctr"/>
              <a:endParaRPr sz="1105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7" name="Shape 3416"/>
            <p:cNvSpPr/>
            <p:nvPr/>
          </p:nvSpPr>
          <p:spPr>
            <a:xfrm>
              <a:off x="6473" y="8033"/>
              <a:ext cx="1083" cy="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20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验收</a:t>
              </a:r>
              <a:endParaRPr lang="zh-CN" altLang="en-US" sz="1400" b="1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2" name="Shape 3364"/>
            <p:cNvSpPr/>
            <p:nvPr/>
          </p:nvSpPr>
          <p:spPr>
            <a:xfrm>
              <a:off x="8426" y="5915"/>
              <a:ext cx="1165" cy="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>
                <a:srgbClr val="2F9567"/>
              </a:solidFill>
              <a:miter lim="400000"/>
            </a:ln>
          </p:spPr>
          <p:txBody>
            <a:bodyPr lIns="0" tIns="0" rIns="0" bIns="0" anchor="ctr"/>
            <a:lstStyle/>
            <a:p>
              <a:pPr algn="ctr"/>
              <a:endParaRPr sz="1105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07" name="Shape 3389"/>
            <p:cNvSpPr/>
            <p:nvPr/>
          </p:nvSpPr>
          <p:spPr>
            <a:xfrm>
              <a:off x="8608" y="6505"/>
              <a:ext cx="804" cy="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2000"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 algn="ctr">
                <a:defRPr sz="1800"/>
              </a:pPr>
              <a:r>
                <a:rPr lang="zh-CN" altLang="en-US" sz="1000" dirty="0"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测试验证</a:t>
              </a:r>
              <a:endParaRPr lang="zh-CN" altLang="en-US" sz="100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1" name="Freeform 18"/>
            <p:cNvSpPr>
              <a:spLocks noEditPoints="1"/>
            </p:cNvSpPr>
            <p:nvPr/>
          </p:nvSpPr>
          <p:spPr bwMode="auto">
            <a:xfrm>
              <a:off x="8805" y="6133"/>
              <a:ext cx="369" cy="371"/>
            </a:xfrm>
            <a:custGeom>
              <a:avLst/>
              <a:gdLst>
                <a:gd name="T0" fmla="*/ 2325 w 3396"/>
                <a:gd name="T1" fmla="*/ 1288 h 3357"/>
                <a:gd name="T2" fmla="*/ 2325 w 3396"/>
                <a:gd name="T3" fmla="*/ 267 h 3357"/>
                <a:gd name="T4" fmla="*/ 1232 w 3396"/>
                <a:gd name="T5" fmla="*/ 206 h 3357"/>
                <a:gd name="T6" fmla="*/ 2325 w 3396"/>
                <a:gd name="T7" fmla="*/ 1288 h 3357"/>
                <a:gd name="T8" fmla="*/ 2421 w 3396"/>
                <a:gd name="T9" fmla="*/ 1889 h 3357"/>
                <a:gd name="T10" fmla="*/ 2421 w 3396"/>
                <a:gd name="T11" fmla="*/ 310 h 3357"/>
                <a:gd name="T12" fmla="*/ 3186 w 3396"/>
                <a:gd name="T13" fmla="*/ 1227 h 3357"/>
                <a:gd name="T14" fmla="*/ 2421 w 3396"/>
                <a:gd name="T15" fmla="*/ 1889 h 3357"/>
                <a:gd name="T16" fmla="*/ 2100 w 3396"/>
                <a:gd name="T17" fmla="*/ 2348 h 3357"/>
                <a:gd name="T18" fmla="*/ 3201 w 3396"/>
                <a:gd name="T19" fmla="*/ 1323 h 3357"/>
                <a:gd name="T20" fmla="*/ 3106 w 3396"/>
                <a:gd name="T21" fmla="*/ 2348 h 3357"/>
                <a:gd name="T22" fmla="*/ 2100 w 3396"/>
                <a:gd name="T23" fmla="*/ 2348 h 3357"/>
                <a:gd name="T24" fmla="*/ 1538 w 3396"/>
                <a:gd name="T25" fmla="*/ 2478 h 3357"/>
                <a:gd name="T26" fmla="*/ 3025 w 3396"/>
                <a:gd name="T27" fmla="*/ 2478 h 3357"/>
                <a:gd name="T28" fmla="*/ 2203 w 3396"/>
                <a:gd name="T29" fmla="*/ 3158 h 3357"/>
                <a:gd name="T30" fmla="*/ 1538 w 3396"/>
                <a:gd name="T31" fmla="*/ 2478 h 3357"/>
                <a:gd name="T32" fmla="*/ 1052 w 3396"/>
                <a:gd name="T33" fmla="*/ 2153 h 3357"/>
                <a:gd name="T34" fmla="*/ 1052 w 3396"/>
                <a:gd name="T35" fmla="*/ 3112 h 3357"/>
                <a:gd name="T36" fmla="*/ 2100 w 3396"/>
                <a:gd name="T37" fmla="*/ 3193 h 3357"/>
                <a:gd name="T38" fmla="*/ 1052 w 3396"/>
                <a:gd name="T39" fmla="*/ 2153 h 3357"/>
                <a:gd name="T40" fmla="*/ 192 w 3396"/>
                <a:gd name="T41" fmla="*/ 2202 h 3357"/>
                <a:gd name="T42" fmla="*/ 945 w 3396"/>
                <a:gd name="T43" fmla="*/ 1533 h 3357"/>
                <a:gd name="T44" fmla="*/ 945 w 3396"/>
                <a:gd name="T45" fmla="*/ 3055 h 3357"/>
                <a:gd name="T46" fmla="*/ 192 w 3396"/>
                <a:gd name="T47" fmla="*/ 2202 h 3357"/>
                <a:gd name="T48" fmla="*/ 173 w 3396"/>
                <a:gd name="T49" fmla="*/ 2095 h 3357"/>
                <a:gd name="T50" fmla="*/ 241 w 3396"/>
                <a:gd name="T51" fmla="*/ 1067 h 3357"/>
                <a:gd name="T52" fmla="*/ 1278 w 3396"/>
                <a:gd name="T53" fmla="*/ 1067 h 3357"/>
                <a:gd name="T54" fmla="*/ 173 w 3396"/>
                <a:gd name="T55" fmla="*/ 2095 h 3357"/>
                <a:gd name="T56" fmla="*/ 307 w 3396"/>
                <a:gd name="T57" fmla="*/ 959 h 3357"/>
                <a:gd name="T58" fmla="*/ 1117 w 3396"/>
                <a:gd name="T59" fmla="*/ 241 h 3357"/>
                <a:gd name="T60" fmla="*/ 1825 w 3396"/>
                <a:gd name="T61" fmla="*/ 959 h 3357"/>
                <a:gd name="T62" fmla="*/ 307 w 3396"/>
                <a:gd name="T63" fmla="*/ 959 h 3357"/>
                <a:gd name="T64" fmla="*/ 307 w 3396"/>
                <a:gd name="T65" fmla="*/ 959 h 3357"/>
                <a:gd name="T66" fmla="*/ 307 w 3396"/>
                <a:gd name="T67" fmla="*/ 959 h 3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96" h="3357">
                  <a:moveTo>
                    <a:pt x="2325" y="1288"/>
                  </a:moveTo>
                  <a:cubicBezTo>
                    <a:pt x="2325" y="267"/>
                    <a:pt x="2325" y="267"/>
                    <a:pt x="2325" y="267"/>
                  </a:cubicBezTo>
                  <a:cubicBezTo>
                    <a:pt x="2325" y="267"/>
                    <a:pt x="1821" y="0"/>
                    <a:pt x="1232" y="206"/>
                  </a:cubicBezTo>
                  <a:cubicBezTo>
                    <a:pt x="2325" y="1288"/>
                    <a:pt x="2325" y="1288"/>
                    <a:pt x="2325" y="1288"/>
                  </a:cubicBezTo>
                  <a:close/>
                  <a:moveTo>
                    <a:pt x="2421" y="1889"/>
                  </a:moveTo>
                  <a:cubicBezTo>
                    <a:pt x="2421" y="310"/>
                    <a:pt x="2421" y="310"/>
                    <a:pt x="2421" y="310"/>
                  </a:cubicBezTo>
                  <a:cubicBezTo>
                    <a:pt x="2421" y="310"/>
                    <a:pt x="3018" y="577"/>
                    <a:pt x="3186" y="1227"/>
                  </a:cubicBezTo>
                  <a:cubicBezTo>
                    <a:pt x="2421" y="1889"/>
                    <a:pt x="2421" y="1889"/>
                    <a:pt x="2421" y="1889"/>
                  </a:cubicBezTo>
                  <a:close/>
                  <a:moveTo>
                    <a:pt x="2100" y="2348"/>
                  </a:moveTo>
                  <a:cubicBezTo>
                    <a:pt x="3201" y="1323"/>
                    <a:pt x="3201" y="1323"/>
                    <a:pt x="3201" y="1323"/>
                  </a:cubicBezTo>
                  <a:cubicBezTo>
                    <a:pt x="3201" y="1323"/>
                    <a:pt x="3396" y="1636"/>
                    <a:pt x="3106" y="2348"/>
                  </a:cubicBezTo>
                  <a:cubicBezTo>
                    <a:pt x="2100" y="2348"/>
                    <a:pt x="2100" y="2348"/>
                    <a:pt x="2100" y="2348"/>
                  </a:cubicBezTo>
                  <a:close/>
                  <a:moveTo>
                    <a:pt x="1538" y="2478"/>
                  </a:moveTo>
                  <a:cubicBezTo>
                    <a:pt x="3025" y="2478"/>
                    <a:pt x="3025" y="2478"/>
                    <a:pt x="3025" y="2478"/>
                  </a:cubicBezTo>
                  <a:cubicBezTo>
                    <a:pt x="3025" y="2478"/>
                    <a:pt x="2846" y="2960"/>
                    <a:pt x="2203" y="3158"/>
                  </a:cubicBezTo>
                  <a:cubicBezTo>
                    <a:pt x="1538" y="2478"/>
                    <a:pt x="1538" y="2478"/>
                    <a:pt x="1538" y="2478"/>
                  </a:cubicBezTo>
                  <a:close/>
                  <a:moveTo>
                    <a:pt x="1052" y="2153"/>
                  </a:moveTo>
                  <a:cubicBezTo>
                    <a:pt x="1052" y="3112"/>
                    <a:pt x="1052" y="3112"/>
                    <a:pt x="1052" y="3112"/>
                  </a:cubicBezTo>
                  <a:cubicBezTo>
                    <a:pt x="1052" y="3112"/>
                    <a:pt x="1438" y="3357"/>
                    <a:pt x="2100" y="3193"/>
                  </a:cubicBezTo>
                  <a:cubicBezTo>
                    <a:pt x="1052" y="2153"/>
                    <a:pt x="1052" y="2153"/>
                    <a:pt x="1052" y="2153"/>
                  </a:cubicBezTo>
                  <a:close/>
                  <a:moveTo>
                    <a:pt x="192" y="2202"/>
                  </a:moveTo>
                  <a:cubicBezTo>
                    <a:pt x="945" y="1533"/>
                    <a:pt x="945" y="1533"/>
                    <a:pt x="945" y="1533"/>
                  </a:cubicBezTo>
                  <a:cubicBezTo>
                    <a:pt x="945" y="3055"/>
                    <a:pt x="945" y="3055"/>
                    <a:pt x="945" y="3055"/>
                  </a:cubicBezTo>
                  <a:cubicBezTo>
                    <a:pt x="945" y="3055"/>
                    <a:pt x="490" y="2898"/>
                    <a:pt x="192" y="2202"/>
                  </a:cubicBezTo>
                  <a:close/>
                  <a:moveTo>
                    <a:pt x="173" y="2095"/>
                  </a:moveTo>
                  <a:cubicBezTo>
                    <a:pt x="173" y="2095"/>
                    <a:pt x="0" y="1545"/>
                    <a:pt x="241" y="1067"/>
                  </a:cubicBezTo>
                  <a:cubicBezTo>
                    <a:pt x="1278" y="1067"/>
                    <a:pt x="1278" y="1067"/>
                    <a:pt x="1278" y="1067"/>
                  </a:cubicBezTo>
                  <a:cubicBezTo>
                    <a:pt x="173" y="2095"/>
                    <a:pt x="173" y="2095"/>
                    <a:pt x="173" y="2095"/>
                  </a:cubicBezTo>
                  <a:close/>
                  <a:moveTo>
                    <a:pt x="307" y="959"/>
                  </a:moveTo>
                  <a:cubicBezTo>
                    <a:pt x="307" y="959"/>
                    <a:pt x="524" y="470"/>
                    <a:pt x="1117" y="241"/>
                  </a:cubicBezTo>
                  <a:cubicBezTo>
                    <a:pt x="1825" y="959"/>
                    <a:pt x="1825" y="959"/>
                    <a:pt x="1825" y="959"/>
                  </a:cubicBezTo>
                  <a:cubicBezTo>
                    <a:pt x="307" y="959"/>
                    <a:pt x="307" y="959"/>
                    <a:pt x="307" y="959"/>
                  </a:cubicBezTo>
                  <a:close/>
                  <a:moveTo>
                    <a:pt x="307" y="959"/>
                  </a:moveTo>
                  <a:cubicBezTo>
                    <a:pt x="307" y="959"/>
                    <a:pt x="307" y="959"/>
                    <a:pt x="307" y="959"/>
                  </a:cubicBezTo>
                </a:path>
              </a:pathLst>
            </a:custGeom>
            <a:solidFill>
              <a:srgbClr val="00A8A7"/>
            </a:solidFill>
            <a:ln>
              <a:noFill/>
            </a:ln>
          </p:spPr>
          <p:txBody>
            <a:bodyPr vert="horz" wrap="square" lIns="59364" tIns="29682" rIns="59364" bIns="29682" numCol="1" anchor="t" anchorCtr="0" compatLnSpc="1"/>
            <a:lstStyle/>
            <a:p>
              <a:pPr algn="ctr"/>
              <a:endParaRPr lang="zh-CN" altLang="en-US" sz="3635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9" name="Shape 3371"/>
            <p:cNvSpPr/>
            <p:nvPr/>
          </p:nvSpPr>
          <p:spPr>
            <a:xfrm>
              <a:off x="10130" y="7711"/>
              <a:ext cx="1165" cy="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>
                <a:srgbClr val="2F9567"/>
              </a:solidFill>
              <a:miter lim="400000"/>
            </a:ln>
          </p:spPr>
          <p:txBody>
            <a:bodyPr lIns="0" tIns="0" rIns="0" bIns="0" anchor="ctr"/>
            <a:lstStyle/>
            <a:p>
              <a:pPr algn="ctr"/>
              <a:endParaRPr sz="1105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2" name="Shape 3404"/>
            <p:cNvSpPr/>
            <p:nvPr/>
          </p:nvSpPr>
          <p:spPr>
            <a:xfrm>
              <a:off x="10157" y="8344"/>
              <a:ext cx="1202" cy="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2000"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 algn="ctr">
                <a:defRPr sz="1800"/>
              </a:pPr>
              <a:r>
                <a:rPr lang="zh-CN" altLang="en-US" sz="1000" dirty="0"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公网管控</a:t>
              </a:r>
              <a:endParaRPr lang="zh-CN" altLang="en-US" sz="100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2" name="Shape 7642"/>
            <p:cNvSpPr/>
            <p:nvPr/>
          </p:nvSpPr>
          <p:spPr>
            <a:xfrm>
              <a:off x="8837" y="7995"/>
              <a:ext cx="342" cy="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4" y="0"/>
                  </a:moveTo>
                  <a:cubicBezTo>
                    <a:pt x="4850" y="0"/>
                    <a:pt x="0" y="4842"/>
                    <a:pt x="0" y="10796"/>
                  </a:cubicBezTo>
                  <a:cubicBezTo>
                    <a:pt x="0" y="16751"/>
                    <a:pt x="4850" y="21600"/>
                    <a:pt x="10804" y="21600"/>
                  </a:cubicBezTo>
                  <a:cubicBezTo>
                    <a:pt x="12650" y="21600"/>
                    <a:pt x="14436" y="21129"/>
                    <a:pt x="16037" y="20239"/>
                  </a:cubicBezTo>
                  <a:cubicBezTo>
                    <a:pt x="17146" y="20681"/>
                    <a:pt x="18283" y="21141"/>
                    <a:pt x="18283" y="21141"/>
                  </a:cubicBezTo>
                  <a:cubicBezTo>
                    <a:pt x="18526" y="21239"/>
                    <a:pt x="18787" y="21286"/>
                    <a:pt x="19040" y="21286"/>
                  </a:cubicBezTo>
                  <a:cubicBezTo>
                    <a:pt x="19539" y="21286"/>
                    <a:pt x="20027" y="21102"/>
                    <a:pt x="20408" y="20755"/>
                  </a:cubicBezTo>
                  <a:cubicBezTo>
                    <a:pt x="20984" y="20233"/>
                    <a:pt x="21215" y="19429"/>
                    <a:pt x="20996" y="18678"/>
                  </a:cubicBezTo>
                  <a:cubicBezTo>
                    <a:pt x="20996" y="18678"/>
                    <a:pt x="20231" y="16061"/>
                    <a:pt x="20231" y="16061"/>
                  </a:cubicBezTo>
                  <a:cubicBezTo>
                    <a:pt x="21130" y="14454"/>
                    <a:pt x="21600" y="12649"/>
                    <a:pt x="21600" y="10796"/>
                  </a:cubicBezTo>
                  <a:cubicBezTo>
                    <a:pt x="21600" y="4842"/>
                    <a:pt x="16758" y="0"/>
                    <a:pt x="10804" y="0"/>
                  </a:cubicBezTo>
                  <a:close/>
                  <a:moveTo>
                    <a:pt x="10804" y="2037"/>
                  </a:moveTo>
                  <a:cubicBezTo>
                    <a:pt x="15642" y="2037"/>
                    <a:pt x="19563" y="5958"/>
                    <a:pt x="19563" y="10796"/>
                  </a:cubicBezTo>
                  <a:cubicBezTo>
                    <a:pt x="19563" y="12636"/>
                    <a:pt x="18996" y="14346"/>
                    <a:pt x="18025" y="15755"/>
                  </a:cubicBezTo>
                  <a:cubicBezTo>
                    <a:pt x="18025" y="15755"/>
                    <a:pt x="19040" y="19241"/>
                    <a:pt x="19040" y="19241"/>
                  </a:cubicBezTo>
                  <a:cubicBezTo>
                    <a:pt x="19040" y="19241"/>
                    <a:pt x="17110" y="18477"/>
                    <a:pt x="15836" y="17961"/>
                  </a:cubicBezTo>
                  <a:cubicBezTo>
                    <a:pt x="14410" y="18962"/>
                    <a:pt x="12677" y="19563"/>
                    <a:pt x="10804" y="19563"/>
                  </a:cubicBezTo>
                  <a:cubicBezTo>
                    <a:pt x="5965" y="19563"/>
                    <a:pt x="2045" y="15635"/>
                    <a:pt x="2045" y="10796"/>
                  </a:cubicBezTo>
                  <a:cubicBezTo>
                    <a:pt x="2045" y="5958"/>
                    <a:pt x="5965" y="2037"/>
                    <a:pt x="10804" y="2037"/>
                  </a:cubicBezTo>
                  <a:close/>
                  <a:moveTo>
                    <a:pt x="6594" y="7254"/>
                  </a:moveTo>
                  <a:cubicBezTo>
                    <a:pt x="6220" y="7254"/>
                    <a:pt x="5917" y="7556"/>
                    <a:pt x="5917" y="7930"/>
                  </a:cubicBezTo>
                  <a:cubicBezTo>
                    <a:pt x="5917" y="8307"/>
                    <a:pt x="6220" y="8614"/>
                    <a:pt x="6594" y="8614"/>
                  </a:cubicBezTo>
                  <a:lnTo>
                    <a:pt x="15031" y="8614"/>
                  </a:lnTo>
                  <a:cubicBezTo>
                    <a:pt x="15408" y="8614"/>
                    <a:pt x="15715" y="8307"/>
                    <a:pt x="15715" y="7930"/>
                  </a:cubicBezTo>
                  <a:cubicBezTo>
                    <a:pt x="15715" y="7556"/>
                    <a:pt x="15408" y="7254"/>
                    <a:pt x="15031" y="7254"/>
                  </a:cubicBezTo>
                  <a:lnTo>
                    <a:pt x="6594" y="7254"/>
                  </a:lnTo>
                  <a:close/>
                  <a:moveTo>
                    <a:pt x="6594" y="10144"/>
                  </a:moveTo>
                  <a:cubicBezTo>
                    <a:pt x="6216" y="10144"/>
                    <a:pt x="5917" y="10446"/>
                    <a:pt x="5917" y="10820"/>
                  </a:cubicBezTo>
                  <a:cubicBezTo>
                    <a:pt x="5917" y="11194"/>
                    <a:pt x="6216" y="11496"/>
                    <a:pt x="6594" y="11496"/>
                  </a:cubicBezTo>
                  <a:lnTo>
                    <a:pt x="15039" y="11496"/>
                  </a:lnTo>
                  <a:cubicBezTo>
                    <a:pt x="15412" y="11496"/>
                    <a:pt x="15715" y="11194"/>
                    <a:pt x="15715" y="10820"/>
                  </a:cubicBezTo>
                  <a:cubicBezTo>
                    <a:pt x="15715" y="10446"/>
                    <a:pt x="15412" y="10144"/>
                    <a:pt x="15039" y="10144"/>
                  </a:cubicBezTo>
                  <a:lnTo>
                    <a:pt x="6594" y="10144"/>
                  </a:lnTo>
                  <a:close/>
                  <a:moveTo>
                    <a:pt x="6594" y="13034"/>
                  </a:moveTo>
                  <a:cubicBezTo>
                    <a:pt x="6216" y="13034"/>
                    <a:pt x="5917" y="13333"/>
                    <a:pt x="5917" y="13710"/>
                  </a:cubicBezTo>
                  <a:cubicBezTo>
                    <a:pt x="5917" y="14088"/>
                    <a:pt x="6216" y="14387"/>
                    <a:pt x="6594" y="14387"/>
                  </a:cubicBezTo>
                  <a:lnTo>
                    <a:pt x="15039" y="14387"/>
                  </a:lnTo>
                  <a:cubicBezTo>
                    <a:pt x="15412" y="14387"/>
                    <a:pt x="15715" y="14088"/>
                    <a:pt x="15715" y="13710"/>
                  </a:cubicBezTo>
                  <a:cubicBezTo>
                    <a:pt x="15715" y="13333"/>
                    <a:pt x="15412" y="13034"/>
                    <a:pt x="15039" y="13034"/>
                  </a:cubicBezTo>
                  <a:lnTo>
                    <a:pt x="6594" y="13034"/>
                  </a:lnTo>
                  <a:close/>
                </a:path>
              </a:pathLst>
            </a:custGeom>
            <a:solidFill>
              <a:srgbClr val="00A8A7"/>
            </a:solidFill>
            <a:ln w="12700" cap="flat">
              <a:noFill/>
              <a:miter lim="400000"/>
            </a:ln>
            <a:effectLst/>
          </p:spPr>
          <p:txBody>
            <a:bodyPr wrap="square" lIns="24735" tIns="24735" rIns="24735" bIns="24735" numCol="1" anchor="ctr">
              <a:noAutofit/>
            </a:bodyPr>
            <a:lstStyle/>
            <a:p>
              <a:pPr algn="ctr" defTabSz="16065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95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0" name="Shape 3348"/>
            <p:cNvSpPr/>
            <p:nvPr/>
          </p:nvSpPr>
          <p:spPr>
            <a:xfrm>
              <a:off x="6418" y="4047"/>
              <a:ext cx="1201" cy="1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D8D6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/>
              </a:pPr>
              <a:endParaRPr sz="2080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8" name="Shape 3360"/>
            <p:cNvSpPr/>
            <p:nvPr/>
          </p:nvSpPr>
          <p:spPr>
            <a:xfrm>
              <a:off x="6268" y="3893"/>
              <a:ext cx="1485" cy="1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>
                <a:srgbClr val="2F9567"/>
              </a:solidFill>
              <a:miter lim="400000"/>
            </a:ln>
          </p:spPr>
          <p:txBody>
            <a:bodyPr lIns="0" tIns="0" rIns="0" bIns="0" anchor="ctr"/>
            <a:lstStyle/>
            <a:p>
              <a:pPr algn="ctr"/>
              <a:endParaRPr sz="1105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06" name="Shape 3387"/>
            <p:cNvSpPr/>
            <p:nvPr/>
          </p:nvSpPr>
          <p:spPr>
            <a:xfrm>
              <a:off x="6649" y="4432"/>
              <a:ext cx="730" cy="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20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需求</a:t>
              </a:r>
              <a:endParaRPr lang="zh-CN" altLang="en-US" sz="1400" b="1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5" name="Shape 3389"/>
            <p:cNvSpPr/>
            <p:nvPr/>
          </p:nvSpPr>
          <p:spPr>
            <a:xfrm>
              <a:off x="8608" y="4677"/>
              <a:ext cx="804" cy="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2000"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 algn="ctr">
                <a:defRPr sz="1800"/>
              </a:pPr>
              <a:r>
                <a:rPr lang="zh-CN" altLang="en-US" sz="1000" dirty="0"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感知业务</a:t>
              </a:r>
              <a:endParaRPr lang="zh-CN" altLang="en-US" sz="100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6" name="Shape 3363"/>
            <p:cNvSpPr/>
            <p:nvPr/>
          </p:nvSpPr>
          <p:spPr>
            <a:xfrm>
              <a:off x="11573" y="5490"/>
              <a:ext cx="1986" cy="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8A7"/>
            </a:solidFill>
            <a:ln w="88900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/>
              </a:pPr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7" name="Shape 3408"/>
            <p:cNvSpPr/>
            <p:nvPr/>
          </p:nvSpPr>
          <p:spPr>
            <a:xfrm>
              <a:off x="12150" y="5987"/>
              <a:ext cx="833" cy="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2" h="21600" extrusionOk="0">
                  <a:moveTo>
                    <a:pt x="10553" y="0"/>
                  </a:moveTo>
                  <a:cubicBezTo>
                    <a:pt x="9652" y="0"/>
                    <a:pt x="8808" y="510"/>
                    <a:pt x="8170" y="1424"/>
                  </a:cubicBezTo>
                  <a:cubicBezTo>
                    <a:pt x="7533" y="2339"/>
                    <a:pt x="7183" y="3552"/>
                    <a:pt x="7183" y="4845"/>
                  </a:cubicBezTo>
                  <a:cubicBezTo>
                    <a:pt x="7183" y="5893"/>
                    <a:pt x="7420" y="6881"/>
                    <a:pt x="7846" y="7708"/>
                  </a:cubicBezTo>
                  <a:lnTo>
                    <a:pt x="5259" y="12747"/>
                  </a:lnTo>
                  <a:cubicBezTo>
                    <a:pt x="4706" y="12208"/>
                    <a:pt x="4057" y="11909"/>
                    <a:pt x="3374" y="11909"/>
                  </a:cubicBezTo>
                  <a:cubicBezTo>
                    <a:pt x="2473" y="11909"/>
                    <a:pt x="1624" y="12418"/>
                    <a:pt x="986" y="13334"/>
                  </a:cubicBezTo>
                  <a:cubicBezTo>
                    <a:pt x="-329" y="15221"/>
                    <a:pt x="-329" y="18295"/>
                    <a:pt x="986" y="20183"/>
                  </a:cubicBezTo>
                  <a:cubicBezTo>
                    <a:pt x="1624" y="21098"/>
                    <a:pt x="2473" y="21600"/>
                    <a:pt x="3374" y="21600"/>
                  </a:cubicBezTo>
                  <a:cubicBezTo>
                    <a:pt x="4275" y="21600"/>
                    <a:pt x="5120" y="21098"/>
                    <a:pt x="5757" y="20183"/>
                  </a:cubicBezTo>
                  <a:cubicBezTo>
                    <a:pt x="6927" y="18504"/>
                    <a:pt x="7052" y="15893"/>
                    <a:pt x="6141" y="14006"/>
                  </a:cubicBezTo>
                  <a:lnTo>
                    <a:pt x="8749" y="8925"/>
                  </a:lnTo>
                  <a:cubicBezTo>
                    <a:pt x="9284" y="9415"/>
                    <a:pt x="9903" y="9691"/>
                    <a:pt x="10553" y="9691"/>
                  </a:cubicBezTo>
                  <a:cubicBezTo>
                    <a:pt x="11177" y="9691"/>
                    <a:pt x="11768" y="9427"/>
                    <a:pt x="12288" y="8975"/>
                  </a:cubicBezTo>
                  <a:lnTo>
                    <a:pt x="14841" y="13942"/>
                  </a:lnTo>
                  <a:cubicBezTo>
                    <a:pt x="13895" y="15833"/>
                    <a:pt x="14002" y="18484"/>
                    <a:pt x="15185" y="20183"/>
                  </a:cubicBezTo>
                  <a:cubicBezTo>
                    <a:pt x="15822" y="21098"/>
                    <a:pt x="16672" y="21600"/>
                    <a:pt x="17573" y="21600"/>
                  </a:cubicBezTo>
                  <a:cubicBezTo>
                    <a:pt x="18474" y="21600"/>
                    <a:pt x="19319" y="21098"/>
                    <a:pt x="19956" y="20183"/>
                  </a:cubicBezTo>
                  <a:cubicBezTo>
                    <a:pt x="21271" y="18295"/>
                    <a:pt x="21271" y="15221"/>
                    <a:pt x="19956" y="13334"/>
                  </a:cubicBezTo>
                  <a:cubicBezTo>
                    <a:pt x="19319" y="12418"/>
                    <a:pt x="18474" y="11909"/>
                    <a:pt x="17573" y="11909"/>
                  </a:cubicBezTo>
                  <a:cubicBezTo>
                    <a:pt x="16911" y="11909"/>
                    <a:pt x="16280" y="12189"/>
                    <a:pt x="15738" y="12697"/>
                  </a:cubicBezTo>
                  <a:lnTo>
                    <a:pt x="13211" y="7801"/>
                  </a:lnTo>
                  <a:cubicBezTo>
                    <a:pt x="13669" y="6956"/>
                    <a:pt x="13929" y="5934"/>
                    <a:pt x="13929" y="4845"/>
                  </a:cubicBezTo>
                  <a:cubicBezTo>
                    <a:pt x="13929" y="3552"/>
                    <a:pt x="13578" y="2339"/>
                    <a:pt x="12941" y="1424"/>
                  </a:cubicBezTo>
                  <a:cubicBezTo>
                    <a:pt x="12304" y="510"/>
                    <a:pt x="11454" y="0"/>
                    <a:pt x="10553" y="0"/>
                  </a:cubicBezTo>
                  <a:close/>
                  <a:moveTo>
                    <a:pt x="10553" y="1768"/>
                  </a:moveTo>
                  <a:cubicBezTo>
                    <a:pt x="11125" y="1768"/>
                    <a:pt x="11664" y="2089"/>
                    <a:pt x="12069" y="2670"/>
                  </a:cubicBezTo>
                  <a:cubicBezTo>
                    <a:pt x="12474" y="3251"/>
                    <a:pt x="12697" y="4024"/>
                    <a:pt x="12697" y="4845"/>
                  </a:cubicBezTo>
                  <a:cubicBezTo>
                    <a:pt x="12697" y="5667"/>
                    <a:pt x="12474" y="6440"/>
                    <a:pt x="12069" y="7021"/>
                  </a:cubicBezTo>
                  <a:cubicBezTo>
                    <a:pt x="11664" y="7602"/>
                    <a:pt x="11125" y="7923"/>
                    <a:pt x="10553" y="7923"/>
                  </a:cubicBezTo>
                  <a:cubicBezTo>
                    <a:pt x="9981" y="7923"/>
                    <a:pt x="9442" y="7602"/>
                    <a:pt x="9038" y="7021"/>
                  </a:cubicBezTo>
                  <a:cubicBezTo>
                    <a:pt x="8633" y="6440"/>
                    <a:pt x="8410" y="5667"/>
                    <a:pt x="8410" y="4845"/>
                  </a:cubicBezTo>
                  <a:cubicBezTo>
                    <a:pt x="8410" y="4024"/>
                    <a:pt x="8633" y="3251"/>
                    <a:pt x="9038" y="2670"/>
                  </a:cubicBezTo>
                  <a:cubicBezTo>
                    <a:pt x="9442" y="2089"/>
                    <a:pt x="9981" y="1768"/>
                    <a:pt x="10553" y="1768"/>
                  </a:cubicBezTo>
                  <a:close/>
                  <a:moveTo>
                    <a:pt x="3374" y="13677"/>
                  </a:moveTo>
                  <a:cubicBezTo>
                    <a:pt x="3947" y="13677"/>
                    <a:pt x="4485" y="13998"/>
                    <a:pt x="4890" y="14579"/>
                  </a:cubicBezTo>
                  <a:cubicBezTo>
                    <a:pt x="5725" y="15778"/>
                    <a:pt x="5725" y="17731"/>
                    <a:pt x="4890" y="18930"/>
                  </a:cubicBezTo>
                  <a:cubicBezTo>
                    <a:pt x="4485" y="19511"/>
                    <a:pt x="3947" y="19832"/>
                    <a:pt x="3374" y="19832"/>
                  </a:cubicBezTo>
                  <a:cubicBezTo>
                    <a:pt x="2802" y="19832"/>
                    <a:pt x="2263" y="19511"/>
                    <a:pt x="1859" y="18930"/>
                  </a:cubicBezTo>
                  <a:cubicBezTo>
                    <a:pt x="1023" y="17731"/>
                    <a:pt x="1023" y="15778"/>
                    <a:pt x="1859" y="14579"/>
                  </a:cubicBezTo>
                  <a:cubicBezTo>
                    <a:pt x="2263" y="13998"/>
                    <a:pt x="2802" y="13677"/>
                    <a:pt x="3374" y="13677"/>
                  </a:cubicBezTo>
                  <a:close/>
                  <a:moveTo>
                    <a:pt x="17573" y="13677"/>
                  </a:moveTo>
                  <a:cubicBezTo>
                    <a:pt x="18145" y="13677"/>
                    <a:pt x="18684" y="13998"/>
                    <a:pt x="19089" y="14579"/>
                  </a:cubicBezTo>
                  <a:cubicBezTo>
                    <a:pt x="19924" y="15778"/>
                    <a:pt x="19924" y="17731"/>
                    <a:pt x="19089" y="18930"/>
                  </a:cubicBezTo>
                  <a:cubicBezTo>
                    <a:pt x="18684" y="19511"/>
                    <a:pt x="18145" y="19832"/>
                    <a:pt x="17573" y="19832"/>
                  </a:cubicBezTo>
                  <a:cubicBezTo>
                    <a:pt x="17000" y="19832"/>
                    <a:pt x="16462" y="19511"/>
                    <a:pt x="16057" y="18930"/>
                  </a:cubicBezTo>
                  <a:cubicBezTo>
                    <a:pt x="15222" y="17731"/>
                    <a:pt x="15222" y="15778"/>
                    <a:pt x="16057" y="14579"/>
                  </a:cubicBezTo>
                  <a:cubicBezTo>
                    <a:pt x="16462" y="13998"/>
                    <a:pt x="17000" y="13677"/>
                    <a:pt x="17573" y="1367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4735" tIns="24735" rIns="24735" bIns="24735" numCol="1" anchor="ctr">
              <a:noAutofit/>
            </a:bodyPr>
            <a:lstStyle/>
            <a:p>
              <a:pPr defTabSz="16065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95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8" name="Shape 3413"/>
            <p:cNvSpPr/>
            <p:nvPr/>
          </p:nvSpPr>
          <p:spPr>
            <a:xfrm>
              <a:off x="11953" y="6601"/>
              <a:ext cx="1226" cy="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25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300" b="1" dirty="0">
                  <a:solidFill>
                    <a:schemeClr val="bg1"/>
                  </a:solidFill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业务团队</a:t>
              </a:r>
              <a:endParaRPr lang="zh-CN" altLang="en-US" sz="1300" b="1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0" name="Shape 3372"/>
            <p:cNvSpPr/>
            <p:nvPr/>
          </p:nvSpPr>
          <p:spPr>
            <a:xfrm>
              <a:off x="5694" y="6454"/>
              <a:ext cx="643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/>
          </p:spPr>
          <p:txBody>
            <a:bodyPr wrap="square" lIns="32980" tIns="32980" rIns="32980" bIns="32980" numCol="1" anchor="ctr">
              <a:noAutofit/>
            </a:bodyPr>
            <a:lstStyle/>
            <a:p>
              <a:endParaRPr sz="2080" dirty="0"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149985" y="5821045"/>
            <a:ext cx="98126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en-US" altLang="zh-CN" sz="1600"/>
              <a:t>√ </a:t>
            </a:r>
            <a:r>
              <a:rPr lang="zh-CN" altLang="en-US" sz="1600"/>
              <a:t>检测规则做加法，</a:t>
            </a:r>
            <a:r>
              <a:rPr lang="zh-CN" altLang="en-US" sz="1600">
                <a:sym typeface="+mn-ea"/>
              </a:rPr>
              <a:t>从高危入手</a:t>
            </a:r>
            <a:r>
              <a:rPr lang="en-US" altLang="zh-CN" sz="1600">
                <a:sym typeface="+mn-ea"/>
              </a:rPr>
              <a:t>        √ </a:t>
            </a:r>
            <a:r>
              <a:rPr lang="zh-CN" altLang="en-US" sz="1600">
                <a:sym typeface="+mn-ea"/>
              </a:rPr>
              <a:t>建立</a:t>
            </a:r>
            <a:r>
              <a:rPr lang="zh-CN" altLang="en-US" sz="1600"/>
              <a:t>漏洞处理</a:t>
            </a:r>
            <a:r>
              <a:rPr lang="en-US" altLang="zh-CN" sz="1600"/>
              <a:t>SOP</a:t>
            </a:r>
            <a:r>
              <a:rPr lang="zh-CN" altLang="en-US" sz="1600"/>
              <a:t>，可良性循环</a:t>
            </a:r>
            <a:r>
              <a:rPr lang="en-US" altLang="zh-CN" sz="1600">
                <a:sym typeface="+mn-ea"/>
              </a:rPr>
              <a:t>        √ </a:t>
            </a:r>
            <a:r>
              <a:rPr lang="zh-CN" altLang="en-US" sz="1600"/>
              <a:t>流程线上化，提升业务便利性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5" y="3425190"/>
            <a:ext cx="12181840" cy="62865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5640" y="558165"/>
            <a:ext cx="581660" cy="581660"/>
          </a:xfrm>
          <a:prstGeom prst="rect">
            <a:avLst/>
          </a:prstGeom>
          <a:solidFill>
            <a:srgbClr val="3DA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265430" y="2242820"/>
            <a:ext cx="12452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>
                <a:latin typeface="汉仪雅酷黑 65W" panose="020B0604020202020204" charset="-122"/>
                <a:ea typeface="汉仪雅酷黑 65W" panose="020B0604020202020204" charset="-122"/>
              </a:rPr>
              <a:t>谢谢大家观看</a:t>
            </a:r>
            <a:endParaRPr lang="zh-CN" altLang="en-US" sz="6600"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25" y="3454400"/>
            <a:ext cx="1217739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sym typeface="+mn-ea"/>
              </a:rPr>
              <a:t>www.freebuf.com</a:t>
            </a:r>
            <a:endParaRPr lang="en-US" sz="240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sym typeface="+mn-ea"/>
            </a:endParaRP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0430" y="758825"/>
            <a:ext cx="476885" cy="472440"/>
          </a:xfrm>
          <a:prstGeom prst="rect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525" y="4054475"/>
            <a:ext cx="12182475" cy="2804160"/>
          </a:xfrm>
          <a:prstGeom prst="rect">
            <a:avLst/>
          </a:prstGeom>
          <a:solidFill>
            <a:srgbClr val="3DA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963410" y="1288415"/>
            <a:ext cx="462915" cy="462915"/>
          </a:xfrm>
          <a:prstGeom prst="ellipse">
            <a:avLst/>
          </a:prstGeom>
          <a:solidFill>
            <a:srgbClr val="3DA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219825" y="1276350"/>
            <a:ext cx="462915" cy="462915"/>
          </a:xfrm>
          <a:prstGeom prst="ellipse">
            <a:avLst/>
          </a:prstGeom>
          <a:solidFill>
            <a:srgbClr val="3DA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476875" y="1280160"/>
            <a:ext cx="462915" cy="462915"/>
          </a:xfrm>
          <a:prstGeom prst="ellipse">
            <a:avLst/>
          </a:prstGeom>
          <a:solidFill>
            <a:srgbClr val="3DA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766310" y="1279525"/>
            <a:ext cx="462915" cy="462915"/>
          </a:xfrm>
          <a:prstGeom prst="ellipse">
            <a:avLst/>
          </a:prstGeom>
          <a:solidFill>
            <a:srgbClr val="3DA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Group 168"/>
          <p:cNvGrpSpPr/>
          <p:nvPr/>
        </p:nvGrpSpPr>
        <p:grpSpPr>
          <a:xfrm>
            <a:off x="5576570" y="1378585"/>
            <a:ext cx="265430" cy="262890"/>
            <a:chOff x="5370513" y="2312988"/>
            <a:chExt cx="1322388" cy="1311275"/>
          </a:xfrm>
          <a:solidFill>
            <a:schemeClr val="bg1"/>
          </a:solidFill>
        </p:grpSpPr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5370513" y="2862263"/>
              <a:ext cx="1322388" cy="215900"/>
            </a:xfrm>
            <a:custGeom>
              <a:avLst/>
              <a:gdLst>
                <a:gd name="T0" fmla="*/ 2465 w 3330"/>
                <a:gd name="T1" fmla="*/ 3 h 543"/>
                <a:gd name="T2" fmla="*/ 2487 w 3330"/>
                <a:gd name="T3" fmla="*/ 22 h 543"/>
                <a:gd name="T4" fmla="*/ 2608 w 3330"/>
                <a:gd name="T5" fmla="*/ 296 h 543"/>
                <a:gd name="T6" fmla="*/ 2737 w 3330"/>
                <a:gd name="T7" fmla="*/ 10 h 543"/>
                <a:gd name="T8" fmla="*/ 2864 w 3330"/>
                <a:gd name="T9" fmla="*/ 0 h 543"/>
                <a:gd name="T10" fmla="*/ 2897 w 3330"/>
                <a:gd name="T11" fmla="*/ 21 h 543"/>
                <a:gd name="T12" fmla="*/ 3025 w 3330"/>
                <a:gd name="T13" fmla="*/ 321 h 543"/>
                <a:gd name="T14" fmla="*/ 3142 w 3330"/>
                <a:gd name="T15" fmla="*/ 22 h 543"/>
                <a:gd name="T16" fmla="*/ 3165 w 3330"/>
                <a:gd name="T17" fmla="*/ 3 h 543"/>
                <a:gd name="T18" fmla="*/ 3306 w 3330"/>
                <a:gd name="T19" fmla="*/ 3 h 543"/>
                <a:gd name="T20" fmla="*/ 3329 w 3330"/>
                <a:gd name="T21" fmla="*/ 23 h 543"/>
                <a:gd name="T22" fmla="*/ 3113 w 3330"/>
                <a:gd name="T23" fmla="*/ 523 h 543"/>
                <a:gd name="T24" fmla="*/ 3080 w 3330"/>
                <a:gd name="T25" fmla="*/ 543 h 543"/>
                <a:gd name="T26" fmla="*/ 2945 w 3330"/>
                <a:gd name="T27" fmla="*/ 533 h 543"/>
                <a:gd name="T28" fmla="*/ 2822 w 3330"/>
                <a:gd name="T29" fmla="*/ 260 h 543"/>
                <a:gd name="T30" fmla="*/ 2780 w 3330"/>
                <a:gd name="T31" fmla="*/ 294 h 543"/>
                <a:gd name="T32" fmla="*/ 2654 w 3330"/>
                <a:gd name="T33" fmla="*/ 541 h 543"/>
                <a:gd name="T34" fmla="*/ 2516 w 3330"/>
                <a:gd name="T35" fmla="*/ 540 h 543"/>
                <a:gd name="T36" fmla="*/ 2297 w 3330"/>
                <a:gd name="T37" fmla="*/ 42 h 543"/>
                <a:gd name="T38" fmla="*/ 2301 w 3330"/>
                <a:gd name="T39" fmla="*/ 14 h 543"/>
                <a:gd name="T40" fmla="*/ 2330 w 3330"/>
                <a:gd name="T41" fmla="*/ 0 h 543"/>
                <a:gd name="T42" fmla="*/ 1321 w 3330"/>
                <a:gd name="T43" fmla="*/ 4 h 543"/>
                <a:gd name="T44" fmla="*/ 1428 w 3330"/>
                <a:gd name="T45" fmla="*/ 266 h 543"/>
                <a:gd name="T46" fmla="*/ 1474 w 3330"/>
                <a:gd name="T47" fmla="*/ 265 h 543"/>
                <a:gd name="T48" fmla="*/ 1601 w 3330"/>
                <a:gd name="T49" fmla="*/ 4 h 543"/>
                <a:gd name="T50" fmla="*/ 1731 w 3330"/>
                <a:gd name="T51" fmla="*/ 4 h 543"/>
                <a:gd name="T52" fmla="*/ 1853 w 3330"/>
                <a:gd name="T53" fmla="*/ 261 h 543"/>
                <a:gd name="T54" fmla="*/ 1888 w 3330"/>
                <a:gd name="T55" fmla="*/ 294 h 543"/>
                <a:gd name="T56" fmla="*/ 2000 w 3330"/>
                <a:gd name="T57" fmla="*/ 13 h 543"/>
                <a:gd name="T58" fmla="*/ 2028 w 3330"/>
                <a:gd name="T59" fmla="*/ 0 h 543"/>
                <a:gd name="T60" fmla="*/ 2168 w 3330"/>
                <a:gd name="T61" fmla="*/ 7 h 543"/>
                <a:gd name="T62" fmla="*/ 2182 w 3330"/>
                <a:gd name="T63" fmla="*/ 32 h 543"/>
                <a:gd name="T64" fmla="*/ 1958 w 3330"/>
                <a:gd name="T65" fmla="*/ 533 h 543"/>
                <a:gd name="T66" fmla="*/ 1823 w 3330"/>
                <a:gd name="T67" fmla="*/ 543 h 543"/>
                <a:gd name="T68" fmla="*/ 1791 w 3330"/>
                <a:gd name="T69" fmla="*/ 523 h 543"/>
                <a:gd name="T70" fmla="*/ 1661 w 3330"/>
                <a:gd name="T71" fmla="*/ 228 h 543"/>
                <a:gd name="T72" fmla="*/ 1526 w 3330"/>
                <a:gd name="T73" fmla="*/ 524 h 543"/>
                <a:gd name="T74" fmla="*/ 1493 w 3330"/>
                <a:gd name="T75" fmla="*/ 543 h 543"/>
                <a:gd name="T76" fmla="*/ 1363 w 3330"/>
                <a:gd name="T77" fmla="*/ 536 h 543"/>
                <a:gd name="T78" fmla="*/ 1150 w 3330"/>
                <a:gd name="T79" fmla="*/ 42 h 543"/>
                <a:gd name="T80" fmla="*/ 1154 w 3330"/>
                <a:gd name="T81" fmla="*/ 14 h 543"/>
                <a:gd name="T82" fmla="*/ 1183 w 3330"/>
                <a:gd name="T83" fmla="*/ 0 h 543"/>
                <a:gd name="T84" fmla="*/ 170 w 3330"/>
                <a:gd name="T85" fmla="*/ 3 h 543"/>
                <a:gd name="T86" fmla="*/ 193 w 3330"/>
                <a:gd name="T87" fmla="*/ 22 h 543"/>
                <a:gd name="T88" fmla="*/ 302 w 3330"/>
                <a:gd name="T89" fmla="*/ 325 h 543"/>
                <a:gd name="T90" fmla="*/ 435 w 3330"/>
                <a:gd name="T91" fmla="*/ 21 h 543"/>
                <a:gd name="T92" fmla="*/ 467 w 3330"/>
                <a:gd name="T93" fmla="*/ 0 h 543"/>
                <a:gd name="T94" fmla="*/ 595 w 3330"/>
                <a:gd name="T95" fmla="*/ 10 h 543"/>
                <a:gd name="T96" fmla="*/ 718 w 3330"/>
                <a:gd name="T97" fmla="*/ 292 h 543"/>
                <a:gd name="T98" fmla="*/ 752 w 3330"/>
                <a:gd name="T99" fmla="*/ 262 h 543"/>
                <a:gd name="T100" fmla="*/ 859 w 3330"/>
                <a:gd name="T101" fmla="*/ 7 h 543"/>
                <a:gd name="T102" fmla="*/ 1000 w 3330"/>
                <a:gd name="T103" fmla="*/ 0 h 543"/>
                <a:gd name="T104" fmla="*/ 1029 w 3330"/>
                <a:gd name="T105" fmla="*/ 14 h 543"/>
                <a:gd name="T106" fmla="*/ 1033 w 3330"/>
                <a:gd name="T107" fmla="*/ 43 h 543"/>
                <a:gd name="T108" fmla="*/ 799 w 3330"/>
                <a:gd name="T109" fmla="*/ 540 h 543"/>
                <a:gd name="T110" fmla="*/ 662 w 3330"/>
                <a:gd name="T111" fmla="*/ 540 h 543"/>
                <a:gd name="T112" fmla="*/ 541 w 3330"/>
                <a:gd name="T113" fmla="*/ 294 h 543"/>
                <a:gd name="T114" fmla="*/ 500 w 3330"/>
                <a:gd name="T115" fmla="*/ 262 h 543"/>
                <a:gd name="T116" fmla="*/ 371 w 3330"/>
                <a:gd name="T117" fmla="*/ 533 h 543"/>
                <a:gd name="T118" fmla="*/ 236 w 3330"/>
                <a:gd name="T119" fmla="*/ 543 h 543"/>
                <a:gd name="T120" fmla="*/ 202 w 3330"/>
                <a:gd name="T121" fmla="*/ 522 h 543"/>
                <a:gd name="T122" fmla="*/ 2 w 3330"/>
                <a:gd name="T123" fmla="*/ 23 h 543"/>
                <a:gd name="T124" fmla="*/ 25 w 3330"/>
                <a:gd name="T125" fmla="*/ 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30" h="543">
                  <a:moveTo>
                    <a:pt x="2330" y="0"/>
                  </a:moveTo>
                  <a:lnTo>
                    <a:pt x="2454" y="0"/>
                  </a:lnTo>
                  <a:lnTo>
                    <a:pt x="2465" y="3"/>
                  </a:lnTo>
                  <a:lnTo>
                    <a:pt x="2475" y="7"/>
                  </a:lnTo>
                  <a:lnTo>
                    <a:pt x="2483" y="13"/>
                  </a:lnTo>
                  <a:lnTo>
                    <a:pt x="2487" y="22"/>
                  </a:lnTo>
                  <a:lnTo>
                    <a:pt x="2575" y="266"/>
                  </a:lnTo>
                  <a:lnTo>
                    <a:pt x="2597" y="325"/>
                  </a:lnTo>
                  <a:lnTo>
                    <a:pt x="2608" y="296"/>
                  </a:lnTo>
                  <a:lnTo>
                    <a:pt x="2620" y="265"/>
                  </a:lnTo>
                  <a:lnTo>
                    <a:pt x="2730" y="21"/>
                  </a:lnTo>
                  <a:lnTo>
                    <a:pt x="2737" y="10"/>
                  </a:lnTo>
                  <a:lnTo>
                    <a:pt x="2748" y="4"/>
                  </a:lnTo>
                  <a:lnTo>
                    <a:pt x="2762" y="0"/>
                  </a:lnTo>
                  <a:lnTo>
                    <a:pt x="2864" y="0"/>
                  </a:lnTo>
                  <a:lnTo>
                    <a:pt x="2877" y="4"/>
                  </a:lnTo>
                  <a:lnTo>
                    <a:pt x="2889" y="10"/>
                  </a:lnTo>
                  <a:lnTo>
                    <a:pt x="2897" y="21"/>
                  </a:lnTo>
                  <a:lnTo>
                    <a:pt x="3000" y="261"/>
                  </a:lnTo>
                  <a:lnTo>
                    <a:pt x="3013" y="292"/>
                  </a:lnTo>
                  <a:lnTo>
                    <a:pt x="3025" y="321"/>
                  </a:lnTo>
                  <a:lnTo>
                    <a:pt x="3035" y="294"/>
                  </a:lnTo>
                  <a:lnTo>
                    <a:pt x="3047" y="262"/>
                  </a:lnTo>
                  <a:lnTo>
                    <a:pt x="3142" y="22"/>
                  </a:lnTo>
                  <a:lnTo>
                    <a:pt x="3147" y="13"/>
                  </a:lnTo>
                  <a:lnTo>
                    <a:pt x="3155" y="7"/>
                  </a:lnTo>
                  <a:lnTo>
                    <a:pt x="3165" y="3"/>
                  </a:lnTo>
                  <a:lnTo>
                    <a:pt x="3175" y="0"/>
                  </a:lnTo>
                  <a:lnTo>
                    <a:pt x="3294" y="0"/>
                  </a:lnTo>
                  <a:lnTo>
                    <a:pt x="3306" y="3"/>
                  </a:lnTo>
                  <a:lnTo>
                    <a:pt x="3316" y="7"/>
                  </a:lnTo>
                  <a:lnTo>
                    <a:pt x="3323" y="14"/>
                  </a:lnTo>
                  <a:lnTo>
                    <a:pt x="3329" y="23"/>
                  </a:lnTo>
                  <a:lnTo>
                    <a:pt x="3330" y="32"/>
                  </a:lnTo>
                  <a:lnTo>
                    <a:pt x="3328" y="43"/>
                  </a:lnTo>
                  <a:lnTo>
                    <a:pt x="3113" y="523"/>
                  </a:lnTo>
                  <a:lnTo>
                    <a:pt x="3106" y="533"/>
                  </a:lnTo>
                  <a:lnTo>
                    <a:pt x="3094" y="540"/>
                  </a:lnTo>
                  <a:lnTo>
                    <a:pt x="3080" y="543"/>
                  </a:lnTo>
                  <a:lnTo>
                    <a:pt x="2971" y="543"/>
                  </a:lnTo>
                  <a:lnTo>
                    <a:pt x="2957" y="540"/>
                  </a:lnTo>
                  <a:lnTo>
                    <a:pt x="2945" y="533"/>
                  </a:lnTo>
                  <a:lnTo>
                    <a:pt x="2938" y="523"/>
                  </a:lnTo>
                  <a:lnTo>
                    <a:pt x="2837" y="294"/>
                  </a:lnTo>
                  <a:lnTo>
                    <a:pt x="2822" y="260"/>
                  </a:lnTo>
                  <a:lnTo>
                    <a:pt x="2809" y="228"/>
                  </a:lnTo>
                  <a:lnTo>
                    <a:pt x="2795" y="262"/>
                  </a:lnTo>
                  <a:lnTo>
                    <a:pt x="2780" y="294"/>
                  </a:lnTo>
                  <a:lnTo>
                    <a:pt x="2673" y="524"/>
                  </a:lnTo>
                  <a:lnTo>
                    <a:pt x="2665" y="533"/>
                  </a:lnTo>
                  <a:lnTo>
                    <a:pt x="2654" y="541"/>
                  </a:lnTo>
                  <a:lnTo>
                    <a:pt x="2641" y="543"/>
                  </a:lnTo>
                  <a:lnTo>
                    <a:pt x="2531" y="543"/>
                  </a:lnTo>
                  <a:lnTo>
                    <a:pt x="2516" y="540"/>
                  </a:lnTo>
                  <a:lnTo>
                    <a:pt x="2505" y="533"/>
                  </a:lnTo>
                  <a:lnTo>
                    <a:pt x="2497" y="522"/>
                  </a:lnTo>
                  <a:lnTo>
                    <a:pt x="2297" y="42"/>
                  </a:lnTo>
                  <a:lnTo>
                    <a:pt x="2294" y="32"/>
                  </a:lnTo>
                  <a:lnTo>
                    <a:pt x="2297" y="23"/>
                  </a:lnTo>
                  <a:lnTo>
                    <a:pt x="2301" y="14"/>
                  </a:lnTo>
                  <a:lnTo>
                    <a:pt x="2309" y="7"/>
                  </a:lnTo>
                  <a:lnTo>
                    <a:pt x="2319" y="3"/>
                  </a:lnTo>
                  <a:lnTo>
                    <a:pt x="2330" y="0"/>
                  </a:lnTo>
                  <a:close/>
                  <a:moveTo>
                    <a:pt x="1183" y="0"/>
                  </a:moveTo>
                  <a:lnTo>
                    <a:pt x="1306" y="0"/>
                  </a:lnTo>
                  <a:lnTo>
                    <a:pt x="1321" y="4"/>
                  </a:lnTo>
                  <a:lnTo>
                    <a:pt x="1333" y="11"/>
                  </a:lnTo>
                  <a:lnTo>
                    <a:pt x="1341" y="22"/>
                  </a:lnTo>
                  <a:lnTo>
                    <a:pt x="1428" y="266"/>
                  </a:lnTo>
                  <a:lnTo>
                    <a:pt x="1449" y="325"/>
                  </a:lnTo>
                  <a:lnTo>
                    <a:pt x="1461" y="296"/>
                  </a:lnTo>
                  <a:lnTo>
                    <a:pt x="1474" y="265"/>
                  </a:lnTo>
                  <a:lnTo>
                    <a:pt x="1582" y="21"/>
                  </a:lnTo>
                  <a:lnTo>
                    <a:pt x="1589" y="10"/>
                  </a:lnTo>
                  <a:lnTo>
                    <a:pt x="1601" y="4"/>
                  </a:lnTo>
                  <a:lnTo>
                    <a:pt x="1615" y="0"/>
                  </a:lnTo>
                  <a:lnTo>
                    <a:pt x="1717" y="0"/>
                  </a:lnTo>
                  <a:lnTo>
                    <a:pt x="1731" y="4"/>
                  </a:lnTo>
                  <a:lnTo>
                    <a:pt x="1743" y="10"/>
                  </a:lnTo>
                  <a:lnTo>
                    <a:pt x="1750" y="21"/>
                  </a:lnTo>
                  <a:lnTo>
                    <a:pt x="1853" y="261"/>
                  </a:lnTo>
                  <a:lnTo>
                    <a:pt x="1866" y="292"/>
                  </a:lnTo>
                  <a:lnTo>
                    <a:pt x="1878" y="321"/>
                  </a:lnTo>
                  <a:lnTo>
                    <a:pt x="1888" y="294"/>
                  </a:lnTo>
                  <a:lnTo>
                    <a:pt x="1899" y="262"/>
                  </a:lnTo>
                  <a:lnTo>
                    <a:pt x="1994" y="22"/>
                  </a:lnTo>
                  <a:lnTo>
                    <a:pt x="2000" y="13"/>
                  </a:lnTo>
                  <a:lnTo>
                    <a:pt x="2007" y="7"/>
                  </a:lnTo>
                  <a:lnTo>
                    <a:pt x="2017" y="3"/>
                  </a:lnTo>
                  <a:lnTo>
                    <a:pt x="2028" y="0"/>
                  </a:lnTo>
                  <a:lnTo>
                    <a:pt x="2147" y="0"/>
                  </a:lnTo>
                  <a:lnTo>
                    <a:pt x="2158" y="3"/>
                  </a:lnTo>
                  <a:lnTo>
                    <a:pt x="2168" y="7"/>
                  </a:lnTo>
                  <a:lnTo>
                    <a:pt x="2177" y="14"/>
                  </a:lnTo>
                  <a:lnTo>
                    <a:pt x="2181" y="23"/>
                  </a:lnTo>
                  <a:lnTo>
                    <a:pt x="2182" y="32"/>
                  </a:lnTo>
                  <a:lnTo>
                    <a:pt x="2180" y="43"/>
                  </a:lnTo>
                  <a:lnTo>
                    <a:pt x="1967" y="523"/>
                  </a:lnTo>
                  <a:lnTo>
                    <a:pt x="1958" y="533"/>
                  </a:lnTo>
                  <a:lnTo>
                    <a:pt x="1947" y="540"/>
                  </a:lnTo>
                  <a:lnTo>
                    <a:pt x="1933" y="543"/>
                  </a:lnTo>
                  <a:lnTo>
                    <a:pt x="1823" y="543"/>
                  </a:lnTo>
                  <a:lnTo>
                    <a:pt x="1809" y="540"/>
                  </a:lnTo>
                  <a:lnTo>
                    <a:pt x="1798" y="533"/>
                  </a:lnTo>
                  <a:lnTo>
                    <a:pt x="1791" y="523"/>
                  </a:lnTo>
                  <a:lnTo>
                    <a:pt x="1689" y="294"/>
                  </a:lnTo>
                  <a:lnTo>
                    <a:pt x="1674" y="260"/>
                  </a:lnTo>
                  <a:lnTo>
                    <a:pt x="1661" y="228"/>
                  </a:lnTo>
                  <a:lnTo>
                    <a:pt x="1647" y="262"/>
                  </a:lnTo>
                  <a:lnTo>
                    <a:pt x="1633" y="294"/>
                  </a:lnTo>
                  <a:lnTo>
                    <a:pt x="1526" y="524"/>
                  </a:lnTo>
                  <a:lnTo>
                    <a:pt x="1519" y="533"/>
                  </a:lnTo>
                  <a:lnTo>
                    <a:pt x="1507" y="541"/>
                  </a:lnTo>
                  <a:lnTo>
                    <a:pt x="1493" y="543"/>
                  </a:lnTo>
                  <a:lnTo>
                    <a:pt x="1383" y="543"/>
                  </a:lnTo>
                  <a:lnTo>
                    <a:pt x="1373" y="541"/>
                  </a:lnTo>
                  <a:lnTo>
                    <a:pt x="1363" y="536"/>
                  </a:lnTo>
                  <a:lnTo>
                    <a:pt x="1355" y="530"/>
                  </a:lnTo>
                  <a:lnTo>
                    <a:pt x="1350" y="522"/>
                  </a:lnTo>
                  <a:lnTo>
                    <a:pt x="1150" y="42"/>
                  </a:lnTo>
                  <a:lnTo>
                    <a:pt x="1148" y="32"/>
                  </a:lnTo>
                  <a:lnTo>
                    <a:pt x="1149" y="23"/>
                  </a:lnTo>
                  <a:lnTo>
                    <a:pt x="1154" y="14"/>
                  </a:lnTo>
                  <a:lnTo>
                    <a:pt x="1162" y="7"/>
                  </a:lnTo>
                  <a:lnTo>
                    <a:pt x="1171" y="3"/>
                  </a:lnTo>
                  <a:lnTo>
                    <a:pt x="1183" y="0"/>
                  </a:lnTo>
                  <a:close/>
                  <a:moveTo>
                    <a:pt x="36" y="0"/>
                  </a:moveTo>
                  <a:lnTo>
                    <a:pt x="158" y="0"/>
                  </a:lnTo>
                  <a:lnTo>
                    <a:pt x="170" y="3"/>
                  </a:lnTo>
                  <a:lnTo>
                    <a:pt x="180" y="7"/>
                  </a:lnTo>
                  <a:lnTo>
                    <a:pt x="188" y="13"/>
                  </a:lnTo>
                  <a:lnTo>
                    <a:pt x="193" y="22"/>
                  </a:lnTo>
                  <a:lnTo>
                    <a:pt x="281" y="266"/>
                  </a:lnTo>
                  <a:lnTo>
                    <a:pt x="291" y="296"/>
                  </a:lnTo>
                  <a:lnTo>
                    <a:pt x="302" y="325"/>
                  </a:lnTo>
                  <a:lnTo>
                    <a:pt x="314" y="296"/>
                  </a:lnTo>
                  <a:lnTo>
                    <a:pt x="326" y="265"/>
                  </a:lnTo>
                  <a:lnTo>
                    <a:pt x="435" y="21"/>
                  </a:lnTo>
                  <a:lnTo>
                    <a:pt x="442" y="10"/>
                  </a:lnTo>
                  <a:lnTo>
                    <a:pt x="453" y="4"/>
                  </a:lnTo>
                  <a:lnTo>
                    <a:pt x="467" y="0"/>
                  </a:lnTo>
                  <a:lnTo>
                    <a:pt x="569" y="0"/>
                  </a:lnTo>
                  <a:lnTo>
                    <a:pt x="583" y="4"/>
                  </a:lnTo>
                  <a:lnTo>
                    <a:pt x="595" y="10"/>
                  </a:lnTo>
                  <a:lnTo>
                    <a:pt x="602" y="21"/>
                  </a:lnTo>
                  <a:lnTo>
                    <a:pt x="705" y="261"/>
                  </a:lnTo>
                  <a:lnTo>
                    <a:pt x="718" y="292"/>
                  </a:lnTo>
                  <a:lnTo>
                    <a:pt x="731" y="321"/>
                  </a:lnTo>
                  <a:lnTo>
                    <a:pt x="740" y="294"/>
                  </a:lnTo>
                  <a:lnTo>
                    <a:pt x="752" y="262"/>
                  </a:lnTo>
                  <a:lnTo>
                    <a:pt x="847" y="22"/>
                  </a:lnTo>
                  <a:lnTo>
                    <a:pt x="852" y="13"/>
                  </a:lnTo>
                  <a:lnTo>
                    <a:pt x="859" y="7"/>
                  </a:lnTo>
                  <a:lnTo>
                    <a:pt x="870" y="3"/>
                  </a:lnTo>
                  <a:lnTo>
                    <a:pt x="881" y="0"/>
                  </a:lnTo>
                  <a:lnTo>
                    <a:pt x="1000" y="0"/>
                  </a:lnTo>
                  <a:lnTo>
                    <a:pt x="1011" y="3"/>
                  </a:lnTo>
                  <a:lnTo>
                    <a:pt x="1021" y="7"/>
                  </a:lnTo>
                  <a:lnTo>
                    <a:pt x="1029" y="14"/>
                  </a:lnTo>
                  <a:lnTo>
                    <a:pt x="1034" y="23"/>
                  </a:lnTo>
                  <a:lnTo>
                    <a:pt x="1035" y="32"/>
                  </a:lnTo>
                  <a:lnTo>
                    <a:pt x="1033" y="43"/>
                  </a:lnTo>
                  <a:lnTo>
                    <a:pt x="819" y="523"/>
                  </a:lnTo>
                  <a:lnTo>
                    <a:pt x="811" y="533"/>
                  </a:lnTo>
                  <a:lnTo>
                    <a:pt x="799" y="540"/>
                  </a:lnTo>
                  <a:lnTo>
                    <a:pt x="785" y="543"/>
                  </a:lnTo>
                  <a:lnTo>
                    <a:pt x="676" y="543"/>
                  </a:lnTo>
                  <a:lnTo>
                    <a:pt x="662" y="540"/>
                  </a:lnTo>
                  <a:lnTo>
                    <a:pt x="650" y="533"/>
                  </a:lnTo>
                  <a:lnTo>
                    <a:pt x="643" y="523"/>
                  </a:lnTo>
                  <a:lnTo>
                    <a:pt x="541" y="294"/>
                  </a:lnTo>
                  <a:lnTo>
                    <a:pt x="527" y="260"/>
                  </a:lnTo>
                  <a:lnTo>
                    <a:pt x="514" y="228"/>
                  </a:lnTo>
                  <a:lnTo>
                    <a:pt x="500" y="262"/>
                  </a:lnTo>
                  <a:lnTo>
                    <a:pt x="485" y="294"/>
                  </a:lnTo>
                  <a:lnTo>
                    <a:pt x="378" y="524"/>
                  </a:lnTo>
                  <a:lnTo>
                    <a:pt x="371" y="533"/>
                  </a:lnTo>
                  <a:lnTo>
                    <a:pt x="359" y="541"/>
                  </a:lnTo>
                  <a:lnTo>
                    <a:pt x="345" y="543"/>
                  </a:lnTo>
                  <a:lnTo>
                    <a:pt x="236" y="543"/>
                  </a:lnTo>
                  <a:lnTo>
                    <a:pt x="222" y="540"/>
                  </a:lnTo>
                  <a:lnTo>
                    <a:pt x="210" y="533"/>
                  </a:lnTo>
                  <a:lnTo>
                    <a:pt x="202" y="522"/>
                  </a:lnTo>
                  <a:lnTo>
                    <a:pt x="3" y="42"/>
                  </a:lnTo>
                  <a:lnTo>
                    <a:pt x="0" y="32"/>
                  </a:lnTo>
                  <a:lnTo>
                    <a:pt x="2" y="23"/>
                  </a:lnTo>
                  <a:lnTo>
                    <a:pt x="7" y="14"/>
                  </a:lnTo>
                  <a:lnTo>
                    <a:pt x="15" y="7"/>
                  </a:lnTo>
                  <a:lnTo>
                    <a:pt x="25" y="3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56" name="Freeform 7"/>
            <p:cNvSpPr>
              <a:spLocks noEditPoints="1"/>
            </p:cNvSpPr>
            <p:nvPr/>
          </p:nvSpPr>
          <p:spPr bwMode="auto">
            <a:xfrm>
              <a:off x="5397500" y="2312988"/>
              <a:ext cx="1262063" cy="454025"/>
            </a:xfrm>
            <a:custGeom>
              <a:avLst/>
              <a:gdLst>
                <a:gd name="T0" fmla="*/ 2335 w 3180"/>
                <a:gd name="T1" fmla="*/ 504 h 1144"/>
                <a:gd name="T2" fmla="*/ 2405 w 3180"/>
                <a:gd name="T3" fmla="*/ 635 h 1144"/>
                <a:gd name="T4" fmla="*/ 2498 w 3180"/>
                <a:gd name="T5" fmla="*/ 581 h 1144"/>
                <a:gd name="T6" fmla="*/ 2367 w 3180"/>
                <a:gd name="T7" fmla="*/ 485 h 1144"/>
                <a:gd name="T8" fmla="*/ 885 w 3180"/>
                <a:gd name="T9" fmla="*/ 443 h 1144"/>
                <a:gd name="T10" fmla="*/ 749 w 3180"/>
                <a:gd name="T11" fmla="*/ 532 h 1144"/>
                <a:gd name="T12" fmla="*/ 623 w 3180"/>
                <a:gd name="T13" fmla="*/ 635 h 1144"/>
                <a:gd name="T14" fmla="*/ 810 w 3180"/>
                <a:gd name="T15" fmla="*/ 568 h 1144"/>
                <a:gd name="T16" fmla="*/ 885 w 3180"/>
                <a:gd name="T17" fmla="*/ 443 h 1144"/>
                <a:gd name="T18" fmla="*/ 1536 w 3180"/>
                <a:gd name="T19" fmla="*/ 258 h 1144"/>
                <a:gd name="T20" fmla="*/ 1431 w 3180"/>
                <a:gd name="T21" fmla="*/ 286 h 1144"/>
                <a:gd name="T22" fmla="*/ 1332 w 3180"/>
                <a:gd name="T23" fmla="*/ 340 h 1144"/>
                <a:gd name="T24" fmla="*/ 1236 w 3180"/>
                <a:gd name="T25" fmla="*/ 417 h 1144"/>
                <a:gd name="T26" fmla="*/ 1148 w 3180"/>
                <a:gd name="T27" fmla="*/ 517 h 1144"/>
                <a:gd name="T28" fmla="*/ 1069 w 3180"/>
                <a:gd name="T29" fmla="*/ 635 h 1144"/>
                <a:gd name="T30" fmla="*/ 2074 w 3180"/>
                <a:gd name="T31" fmla="*/ 574 h 1144"/>
                <a:gd name="T32" fmla="*/ 1990 w 3180"/>
                <a:gd name="T33" fmla="*/ 464 h 1144"/>
                <a:gd name="T34" fmla="*/ 1899 w 3180"/>
                <a:gd name="T35" fmla="*/ 376 h 1144"/>
                <a:gd name="T36" fmla="*/ 1801 w 3180"/>
                <a:gd name="T37" fmla="*/ 309 h 1144"/>
                <a:gd name="T38" fmla="*/ 1698 w 3180"/>
                <a:gd name="T39" fmla="*/ 269 h 1144"/>
                <a:gd name="T40" fmla="*/ 1591 w 3180"/>
                <a:gd name="T41" fmla="*/ 254 h 1144"/>
                <a:gd name="T42" fmla="*/ 1591 w 3180"/>
                <a:gd name="T43" fmla="*/ 0 h 1144"/>
                <a:gd name="T44" fmla="*/ 1800 w 3180"/>
                <a:gd name="T45" fmla="*/ 12 h 1144"/>
                <a:gd name="T46" fmla="*/ 2000 w 3180"/>
                <a:gd name="T47" fmla="*/ 50 h 1144"/>
                <a:gd name="T48" fmla="*/ 2193 w 3180"/>
                <a:gd name="T49" fmla="*/ 111 h 1144"/>
                <a:gd name="T50" fmla="*/ 2374 w 3180"/>
                <a:gd name="T51" fmla="*/ 193 h 1144"/>
                <a:gd name="T52" fmla="*/ 2543 w 3180"/>
                <a:gd name="T53" fmla="*/ 294 h 1144"/>
                <a:gd name="T54" fmla="*/ 2698 w 3180"/>
                <a:gd name="T55" fmla="*/ 415 h 1144"/>
                <a:gd name="T56" fmla="*/ 2837 w 3180"/>
                <a:gd name="T57" fmla="*/ 553 h 1144"/>
                <a:gd name="T58" fmla="*/ 2960 w 3180"/>
                <a:gd name="T59" fmla="*/ 705 h 1144"/>
                <a:gd name="T60" fmla="*/ 3064 w 3180"/>
                <a:gd name="T61" fmla="*/ 872 h 1144"/>
                <a:gd name="T62" fmla="*/ 3147 w 3180"/>
                <a:gd name="T63" fmla="*/ 1051 h 1144"/>
                <a:gd name="T64" fmla="*/ 2908 w 3180"/>
                <a:gd name="T65" fmla="*/ 1144 h 1144"/>
                <a:gd name="T66" fmla="*/ 2847 w 3180"/>
                <a:gd name="T67" fmla="*/ 1010 h 1144"/>
                <a:gd name="T68" fmla="*/ 2773 w 3180"/>
                <a:gd name="T69" fmla="*/ 885 h 1144"/>
                <a:gd name="T70" fmla="*/ 2748 w 3180"/>
                <a:gd name="T71" fmla="*/ 890 h 1144"/>
                <a:gd name="T72" fmla="*/ 2531 w 3180"/>
                <a:gd name="T73" fmla="*/ 972 h 1144"/>
                <a:gd name="T74" fmla="*/ 2569 w 3180"/>
                <a:gd name="T75" fmla="*/ 1144 h 1144"/>
                <a:gd name="T76" fmla="*/ 2290 w 3180"/>
                <a:gd name="T77" fmla="*/ 1078 h 1144"/>
                <a:gd name="T78" fmla="*/ 2253 w 3180"/>
                <a:gd name="T79" fmla="*/ 950 h 1144"/>
                <a:gd name="T80" fmla="*/ 949 w 3180"/>
                <a:gd name="T81" fmla="*/ 890 h 1144"/>
                <a:gd name="T82" fmla="*/ 909 w 3180"/>
                <a:gd name="T83" fmla="*/ 1014 h 1144"/>
                <a:gd name="T84" fmla="*/ 877 w 3180"/>
                <a:gd name="T85" fmla="*/ 1144 h 1144"/>
                <a:gd name="T86" fmla="*/ 631 w 3180"/>
                <a:gd name="T87" fmla="*/ 1057 h 1144"/>
                <a:gd name="T88" fmla="*/ 675 w 3180"/>
                <a:gd name="T89" fmla="*/ 890 h 1144"/>
                <a:gd name="T90" fmla="*/ 422 w 3180"/>
                <a:gd name="T91" fmla="*/ 888 h 1144"/>
                <a:gd name="T92" fmla="*/ 370 w 3180"/>
                <a:gd name="T93" fmla="*/ 947 h 1144"/>
                <a:gd name="T94" fmla="*/ 303 w 3180"/>
                <a:gd name="T95" fmla="*/ 1076 h 1144"/>
                <a:gd name="T96" fmla="*/ 0 w 3180"/>
                <a:gd name="T97" fmla="*/ 1144 h 1144"/>
                <a:gd name="T98" fmla="*/ 73 w 3180"/>
                <a:gd name="T99" fmla="*/ 960 h 1144"/>
                <a:gd name="T100" fmla="*/ 168 w 3180"/>
                <a:gd name="T101" fmla="*/ 787 h 1144"/>
                <a:gd name="T102" fmla="*/ 281 w 3180"/>
                <a:gd name="T103" fmla="*/ 627 h 1144"/>
                <a:gd name="T104" fmla="*/ 412 w 3180"/>
                <a:gd name="T105" fmla="*/ 482 h 1144"/>
                <a:gd name="T106" fmla="*/ 560 w 3180"/>
                <a:gd name="T107" fmla="*/ 353 h 1144"/>
                <a:gd name="T108" fmla="*/ 722 w 3180"/>
                <a:gd name="T109" fmla="*/ 241 h 1144"/>
                <a:gd name="T110" fmla="*/ 896 w 3180"/>
                <a:gd name="T111" fmla="*/ 149 h 1144"/>
                <a:gd name="T112" fmla="*/ 1084 w 3180"/>
                <a:gd name="T113" fmla="*/ 77 h 1144"/>
                <a:gd name="T114" fmla="*/ 1280 w 3180"/>
                <a:gd name="T115" fmla="*/ 28 h 1144"/>
                <a:gd name="T116" fmla="*/ 1486 w 3180"/>
                <a:gd name="T117" fmla="*/ 3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80" h="1144">
                  <a:moveTo>
                    <a:pt x="2296" y="443"/>
                  </a:moveTo>
                  <a:lnTo>
                    <a:pt x="2335" y="504"/>
                  </a:lnTo>
                  <a:lnTo>
                    <a:pt x="2372" y="568"/>
                  </a:lnTo>
                  <a:lnTo>
                    <a:pt x="2405" y="635"/>
                  </a:lnTo>
                  <a:lnTo>
                    <a:pt x="2559" y="635"/>
                  </a:lnTo>
                  <a:lnTo>
                    <a:pt x="2498" y="581"/>
                  </a:lnTo>
                  <a:lnTo>
                    <a:pt x="2433" y="532"/>
                  </a:lnTo>
                  <a:lnTo>
                    <a:pt x="2367" y="485"/>
                  </a:lnTo>
                  <a:lnTo>
                    <a:pt x="2296" y="443"/>
                  </a:lnTo>
                  <a:close/>
                  <a:moveTo>
                    <a:pt x="885" y="443"/>
                  </a:moveTo>
                  <a:lnTo>
                    <a:pt x="815" y="485"/>
                  </a:lnTo>
                  <a:lnTo>
                    <a:pt x="749" y="532"/>
                  </a:lnTo>
                  <a:lnTo>
                    <a:pt x="684" y="581"/>
                  </a:lnTo>
                  <a:lnTo>
                    <a:pt x="623" y="635"/>
                  </a:lnTo>
                  <a:lnTo>
                    <a:pt x="775" y="635"/>
                  </a:lnTo>
                  <a:lnTo>
                    <a:pt x="810" y="568"/>
                  </a:lnTo>
                  <a:lnTo>
                    <a:pt x="846" y="504"/>
                  </a:lnTo>
                  <a:lnTo>
                    <a:pt x="885" y="443"/>
                  </a:lnTo>
                  <a:close/>
                  <a:moveTo>
                    <a:pt x="1591" y="254"/>
                  </a:moveTo>
                  <a:lnTo>
                    <a:pt x="1536" y="258"/>
                  </a:lnTo>
                  <a:lnTo>
                    <a:pt x="1484" y="269"/>
                  </a:lnTo>
                  <a:lnTo>
                    <a:pt x="1431" y="286"/>
                  </a:lnTo>
                  <a:lnTo>
                    <a:pt x="1381" y="309"/>
                  </a:lnTo>
                  <a:lnTo>
                    <a:pt x="1332" y="340"/>
                  </a:lnTo>
                  <a:lnTo>
                    <a:pt x="1283" y="376"/>
                  </a:lnTo>
                  <a:lnTo>
                    <a:pt x="1236" y="417"/>
                  </a:lnTo>
                  <a:lnTo>
                    <a:pt x="1191" y="464"/>
                  </a:lnTo>
                  <a:lnTo>
                    <a:pt x="1148" y="517"/>
                  </a:lnTo>
                  <a:lnTo>
                    <a:pt x="1108" y="574"/>
                  </a:lnTo>
                  <a:lnTo>
                    <a:pt x="1069" y="635"/>
                  </a:lnTo>
                  <a:lnTo>
                    <a:pt x="2113" y="635"/>
                  </a:lnTo>
                  <a:lnTo>
                    <a:pt x="2074" y="574"/>
                  </a:lnTo>
                  <a:lnTo>
                    <a:pt x="2034" y="517"/>
                  </a:lnTo>
                  <a:lnTo>
                    <a:pt x="1990" y="464"/>
                  </a:lnTo>
                  <a:lnTo>
                    <a:pt x="1946" y="417"/>
                  </a:lnTo>
                  <a:lnTo>
                    <a:pt x="1899" y="376"/>
                  </a:lnTo>
                  <a:lnTo>
                    <a:pt x="1850" y="340"/>
                  </a:lnTo>
                  <a:lnTo>
                    <a:pt x="1801" y="309"/>
                  </a:lnTo>
                  <a:lnTo>
                    <a:pt x="1750" y="286"/>
                  </a:lnTo>
                  <a:lnTo>
                    <a:pt x="1698" y="269"/>
                  </a:lnTo>
                  <a:lnTo>
                    <a:pt x="1645" y="258"/>
                  </a:lnTo>
                  <a:lnTo>
                    <a:pt x="1591" y="254"/>
                  </a:lnTo>
                  <a:close/>
                  <a:moveTo>
                    <a:pt x="1591" y="0"/>
                  </a:moveTo>
                  <a:lnTo>
                    <a:pt x="1591" y="0"/>
                  </a:lnTo>
                  <a:lnTo>
                    <a:pt x="1696" y="3"/>
                  </a:lnTo>
                  <a:lnTo>
                    <a:pt x="1800" y="12"/>
                  </a:lnTo>
                  <a:lnTo>
                    <a:pt x="1902" y="28"/>
                  </a:lnTo>
                  <a:lnTo>
                    <a:pt x="2000" y="50"/>
                  </a:lnTo>
                  <a:lnTo>
                    <a:pt x="2098" y="77"/>
                  </a:lnTo>
                  <a:lnTo>
                    <a:pt x="2193" y="111"/>
                  </a:lnTo>
                  <a:lnTo>
                    <a:pt x="2284" y="149"/>
                  </a:lnTo>
                  <a:lnTo>
                    <a:pt x="2374" y="193"/>
                  </a:lnTo>
                  <a:lnTo>
                    <a:pt x="2460" y="241"/>
                  </a:lnTo>
                  <a:lnTo>
                    <a:pt x="2543" y="294"/>
                  </a:lnTo>
                  <a:lnTo>
                    <a:pt x="2622" y="353"/>
                  </a:lnTo>
                  <a:lnTo>
                    <a:pt x="2698" y="415"/>
                  </a:lnTo>
                  <a:lnTo>
                    <a:pt x="2770" y="482"/>
                  </a:lnTo>
                  <a:lnTo>
                    <a:pt x="2837" y="553"/>
                  </a:lnTo>
                  <a:lnTo>
                    <a:pt x="2901" y="627"/>
                  </a:lnTo>
                  <a:lnTo>
                    <a:pt x="2960" y="705"/>
                  </a:lnTo>
                  <a:lnTo>
                    <a:pt x="3014" y="787"/>
                  </a:lnTo>
                  <a:lnTo>
                    <a:pt x="3064" y="872"/>
                  </a:lnTo>
                  <a:lnTo>
                    <a:pt x="3107" y="960"/>
                  </a:lnTo>
                  <a:lnTo>
                    <a:pt x="3147" y="1051"/>
                  </a:lnTo>
                  <a:lnTo>
                    <a:pt x="3180" y="1144"/>
                  </a:lnTo>
                  <a:lnTo>
                    <a:pt x="2908" y="1144"/>
                  </a:lnTo>
                  <a:lnTo>
                    <a:pt x="2879" y="1076"/>
                  </a:lnTo>
                  <a:lnTo>
                    <a:pt x="2847" y="1010"/>
                  </a:lnTo>
                  <a:lnTo>
                    <a:pt x="2812" y="947"/>
                  </a:lnTo>
                  <a:lnTo>
                    <a:pt x="2773" y="885"/>
                  </a:lnTo>
                  <a:lnTo>
                    <a:pt x="2760" y="888"/>
                  </a:lnTo>
                  <a:lnTo>
                    <a:pt x="2748" y="890"/>
                  </a:lnTo>
                  <a:lnTo>
                    <a:pt x="2507" y="890"/>
                  </a:lnTo>
                  <a:lnTo>
                    <a:pt x="2531" y="972"/>
                  </a:lnTo>
                  <a:lnTo>
                    <a:pt x="2551" y="1057"/>
                  </a:lnTo>
                  <a:lnTo>
                    <a:pt x="2569" y="1144"/>
                  </a:lnTo>
                  <a:lnTo>
                    <a:pt x="2306" y="1144"/>
                  </a:lnTo>
                  <a:lnTo>
                    <a:pt x="2290" y="1078"/>
                  </a:lnTo>
                  <a:lnTo>
                    <a:pt x="2273" y="1014"/>
                  </a:lnTo>
                  <a:lnTo>
                    <a:pt x="2253" y="950"/>
                  </a:lnTo>
                  <a:lnTo>
                    <a:pt x="2233" y="890"/>
                  </a:lnTo>
                  <a:lnTo>
                    <a:pt x="949" y="890"/>
                  </a:lnTo>
                  <a:lnTo>
                    <a:pt x="928" y="950"/>
                  </a:lnTo>
                  <a:lnTo>
                    <a:pt x="909" y="1014"/>
                  </a:lnTo>
                  <a:lnTo>
                    <a:pt x="892" y="1078"/>
                  </a:lnTo>
                  <a:lnTo>
                    <a:pt x="877" y="1144"/>
                  </a:lnTo>
                  <a:lnTo>
                    <a:pt x="612" y="1144"/>
                  </a:lnTo>
                  <a:lnTo>
                    <a:pt x="631" y="1057"/>
                  </a:lnTo>
                  <a:lnTo>
                    <a:pt x="651" y="972"/>
                  </a:lnTo>
                  <a:lnTo>
                    <a:pt x="675" y="890"/>
                  </a:lnTo>
                  <a:lnTo>
                    <a:pt x="433" y="890"/>
                  </a:lnTo>
                  <a:lnTo>
                    <a:pt x="422" y="888"/>
                  </a:lnTo>
                  <a:lnTo>
                    <a:pt x="410" y="885"/>
                  </a:lnTo>
                  <a:lnTo>
                    <a:pt x="370" y="947"/>
                  </a:lnTo>
                  <a:lnTo>
                    <a:pt x="335" y="1010"/>
                  </a:lnTo>
                  <a:lnTo>
                    <a:pt x="303" y="1076"/>
                  </a:lnTo>
                  <a:lnTo>
                    <a:pt x="274" y="1144"/>
                  </a:lnTo>
                  <a:lnTo>
                    <a:pt x="0" y="1144"/>
                  </a:lnTo>
                  <a:lnTo>
                    <a:pt x="35" y="1051"/>
                  </a:lnTo>
                  <a:lnTo>
                    <a:pt x="73" y="960"/>
                  </a:lnTo>
                  <a:lnTo>
                    <a:pt x="118" y="872"/>
                  </a:lnTo>
                  <a:lnTo>
                    <a:pt x="168" y="787"/>
                  </a:lnTo>
                  <a:lnTo>
                    <a:pt x="222" y="705"/>
                  </a:lnTo>
                  <a:lnTo>
                    <a:pt x="281" y="627"/>
                  </a:lnTo>
                  <a:lnTo>
                    <a:pt x="344" y="553"/>
                  </a:lnTo>
                  <a:lnTo>
                    <a:pt x="412" y="482"/>
                  </a:lnTo>
                  <a:lnTo>
                    <a:pt x="484" y="415"/>
                  </a:lnTo>
                  <a:lnTo>
                    <a:pt x="560" y="353"/>
                  </a:lnTo>
                  <a:lnTo>
                    <a:pt x="639" y="294"/>
                  </a:lnTo>
                  <a:lnTo>
                    <a:pt x="722" y="241"/>
                  </a:lnTo>
                  <a:lnTo>
                    <a:pt x="807" y="193"/>
                  </a:lnTo>
                  <a:lnTo>
                    <a:pt x="896" y="149"/>
                  </a:lnTo>
                  <a:lnTo>
                    <a:pt x="989" y="111"/>
                  </a:lnTo>
                  <a:lnTo>
                    <a:pt x="1084" y="77"/>
                  </a:lnTo>
                  <a:lnTo>
                    <a:pt x="1180" y="50"/>
                  </a:lnTo>
                  <a:lnTo>
                    <a:pt x="1280" y="28"/>
                  </a:lnTo>
                  <a:lnTo>
                    <a:pt x="1382" y="12"/>
                  </a:lnTo>
                  <a:lnTo>
                    <a:pt x="1486" y="3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57" name="Freeform 8"/>
            <p:cNvSpPr>
              <a:spLocks noEditPoints="1"/>
            </p:cNvSpPr>
            <p:nvPr/>
          </p:nvSpPr>
          <p:spPr bwMode="auto">
            <a:xfrm>
              <a:off x="5397500" y="3170238"/>
              <a:ext cx="1262063" cy="454025"/>
            </a:xfrm>
            <a:custGeom>
              <a:avLst/>
              <a:gdLst>
                <a:gd name="T0" fmla="*/ 2372 w 3180"/>
                <a:gd name="T1" fmla="*/ 576 h 1144"/>
                <a:gd name="T2" fmla="*/ 2296 w 3180"/>
                <a:gd name="T3" fmla="*/ 701 h 1144"/>
                <a:gd name="T4" fmla="*/ 2433 w 3180"/>
                <a:gd name="T5" fmla="*/ 612 h 1144"/>
                <a:gd name="T6" fmla="*/ 2559 w 3180"/>
                <a:gd name="T7" fmla="*/ 508 h 1144"/>
                <a:gd name="T8" fmla="*/ 1069 w 3180"/>
                <a:gd name="T9" fmla="*/ 508 h 1144"/>
                <a:gd name="T10" fmla="*/ 1148 w 3180"/>
                <a:gd name="T11" fmla="*/ 627 h 1144"/>
                <a:gd name="T12" fmla="*/ 1236 w 3180"/>
                <a:gd name="T13" fmla="*/ 727 h 1144"/>
                <a:gd name="T14" fmla="*/ 1332 w 3180"/>
                <a:gd name="T15" fmla="*/ 804 h 1144"/>
                <a:gd name="T16" fmla="*/ 1431 w 3180"/>
                <a:gd name="T17" fmla="*/ 858 h 1144"/>
                <a:gd name="T18" fmla="*/ 1536 w 3180"/>
                <a:gd name="T19" fmla="*/ 886 h 1144"/>
                <a:gd name="T20" fmla="*/ 1645 w 3180"/>
                <a:gd name="T21" fmla="*/ 886 h 1144"/>
                <a:gd name="T22" fmla="*/ 1750 w 3180"/>
                <a:gd name="T23" fmla="*/ 858 h 1144"/>
                <a:gd name="T24" fmla="*/ 1850 w 3180"/>
                <a:gd name="T25" fmla="*/ 804 h 1144"/>
                <a:gd name="T26" fmla="*/ 1946 w 3180"/>
                <a:gd name="T27" fmla="*/ 727 h 1144"/>
                <a:gd name="T28" fmla="*/ 2034 w 3180"/>
                <a:gd name="T29" fmla="*/ 627 h 1144"/>
                <a:gd name="T30" fmla="*/ 2113 w 3180"/>
                <a:gd name="T31" fmla="*/ 508 h 1144"/>
                <a:gd name="T32" fmla="*/ 623 w 3180"/>
                <a:gd name="T33" fmla="*/ 508 h 1144"/>
                <a:gd name="T34" fmla="*/ 749 w 3180"/>
                <a:gd name="T35" fmla="*/ 612 h 1144"/>
                <a:gd name="T36" fmla="*/ 885 w 3180"/>
                <a:gd name="T37" fmla="*/ 701 h 1144"/>
                <a:gd name="T38" fmla="*/ 810 w 3180"/>
                <a:gd name="T39" fmla="*/ 576 h 1144"/>
                <a:gd name="T40" fmla="*/ 623 w 3180"/>
                <a:gd name="T41" fmla="*/ 508 h 1144"/>
                <a:gd name="T42" fmla="*/ 274 w 3180"/>
                <a:gd name="T43" fmla="*/ 0 h 1144"/>
                <a:gd name="T44" fmla="*/ 335 w 3180"/>
                <a:gd name="T45" fmla="*/ 133 h 1144"/>
                <a:gd name="T46" fmla="*/ 410 w 3180"/>
                <a:gd name="T47" fmla="*/ 259 h 1144"/>
                <a:gd name="T48" fmla="*/ 433 w 3180"/>
                <a:gd name="T49" fmla="*/ 254 h 1144"/>
                <a:gd name="T50" fmla="*/ 652 w 3180"/>
                <a:gd name="T51" fmla="*/ 172 h 1144"/>
                <a:gd name="T52" fmla="*/ 612 w 3180"/>
                <a:gd name="T53" fmla="*/ 0 h 1144"/>
                <a:gd name="T54" fmla="*/ 892 w 3180"/>
                <a:gd name="T55" fmla="*/ 67 h 1144"/>
                <a:gd name="T56" fmla="*/ 928 w 3180"/>
                <a:gd name="T57" fmla="*/ 194 h 1144"/>
                <a:gd name="T58" fmla="*/ 2233 w 3180"/>
                <a:gd name="T59" fmla="*/ 254 h 1144"/>
                <a:gd name="T60" fmla="*/ 2273 w 3180"/>
                <a:gd name="T61" fmla="*/ 131 h 1144"/>
                <a:gd name="T62" fmla="*/ 2306 w 3180"/>
                <a:gd name="T63" fmla="*/ 0 h 1144"/>
                <a:gd name="T64" fmla="*/ 2551 w 3180"/>
                <a:gd name="T65" fmla="*/ 87 h 1144"/>
                <a:gd name="T66" fmla="*/ 2506 w 3180"/>
                <a:gd name="T67" fmla="*/ 254 h 1144"/>
                <a:gd name="T68" fmla="*/ 2760 w 3180"/>
                <a:gd name="T69" fmla="*/ 256 h 1144"/>
                <a:gd name="T70" fmla="*/ 2811 w 3180"/>
                <a:gd name="T71" fmla="*/ 197 h 1144"/>
                <a:gd name="T72" fmla="*/ 2879 w 3180"/>
                <a:gd name="T73" fmla="*/ 68 h 1144"/>
                <a:gd name="T74" fmla="*/ 3180 w 3180"/>
                <a:gd name="T75" fmla="*/ 0 h 1144"/>
                <a:gd name="T76" fmla="*/ 3107 w 3180"/>
                <a:gd name="T77" fmla="*/ 184 h 1144"/>
                <a:gd name="T78" fmla="*/ 3014 w 3180"/>
                <a:gd name="T79" fmla="*/ 357 h 1144"/>
                <a:gd name="T80" fmla="*/ 2901 w 3180"/>
                <a:gd name="T81" fmla="*/ 517 h 1144"/>
                <a:gd name="T82" fmla="*/ 2770 w 3180"/>
                <a:gd name="T83" fmla="*/ 662 h 1144"/>
                <a:gd name="T84" fmla="*/ 2622 w 3180"/>
                <a:gd name="T85" fmla="*/ 791 h 1144"/>
                <a:gd name="T86" fmla="*/ 2460 w 3180"/>
                <a:gd name="T87" fmla="*/ 903 h 1144"/>
                <a:gd name="T88" fmla="*/ 2284 w 3180"/>
                <a:gd name="T89" fmla="*/ 995 h 1144"/>
                <a:gd name="T90" fmla="*/ 2098 w 3180"/>
                <a:gd name="T91" fmla="*/ 1067 h 1144"/>
                <a:gd name="T92" fmla="*/ 1902 w 3180"/>
                <a:gd name="T93" fmla="*/ 1115 h 1144"/>
                <a:gd name="T94" fmla="*/ 1696 w 3180"/>
                <a:gd name="T95" fmla="*/ 1141 h 1144"/>
                <a:gd name="T96" fmla="*/ 1486 w 3180"/>
                <a:gd name="T97" fmla="*/ 1141 h 1144"/>
                <a:gd name="T98" fmla="*/ 1280 w 3180"/>
                <a:gd name="T99" fmla="*/ 1115 h 1144"/>
                <a:gd name="T100" fmla="*/ 1084 w 3180"/>
                <a:gd name="T101" fmla="*/ 1067 h 1144"/>
                <a:gd name="T102" fmla="*/ 896 w 3180"/>
                <a:gd name="T103" fmla="*/ 995 h 1144"/>
                <a:gd name="T104" fmla="*/ 722 w 3180"/>
                <a:gd name="T105" fmla="*/ 903 h 1144"/>
                <a:gd name="T106" fmla="*/ 560 w 3180"/>
                <a:gd name="T107" fmla="*/ 791 h 1144"/>
                <a:gd name="T108" fmla="*/ 412 w 3180"/>
                <a:gd name="T109" fmla="*/ 662 h 1144"/>
                <a:gd name="T110" fmla="*/ 281 w 3180"/>
                <a:gd name="T111" fmla="*/ 517 h 1144"/>
                <a:gd name="T112" fmla="*/ 168 w 3180"/>
                <a:gd name="T113" fmla="*/ 357 h 1144"/>
                <a:gd name="T114" fmla="*/ 73 w 3180"/>
                <a:gd name="T115" fmla="*/ 184 h 1144"/>
                <a:gd name="T116" fmla="*/ 0 w 3180"/>
                <a:gd name="T117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80" h="1144">
                  <a:moveTo>
                    <a:pt x="2407" y="508"/>
                  </a:moveTo>
                  <a:lnTo>
                    <a:pt x="2372" y="576"/>
                  </a:lnTo>
                  <a:lnTo>
                    <a:pt x="2336" y="641"/>
                  </a:lnTo>
                  <a:lnTo>
                    <a:pt x="2296" y="701"/>
                  </a:lnTo>
                  <a:lnTo>
                    <a:pt x="2367" y="659"/>
                  </a:lnTo>
                  <a:lnTo>
                    <a:pt x="2433" y="612"/>
                  </a:lnTo>
                  <a:lnTo>
                    <a:pt x="2498" y="562"/>
                  </a:lnTo>
                  <a:lnTo>
                    <a:pt x="2559" y="508"/>
                  </a:lnTo>
                  <a:lnTo>
                    <a:pt x="2407" y="508"/>
                  </a:lnTo>
                  <a:close/>
                  <a:moveTo>
                    <a:pt x="1069" y="508"/>
                  </a:moveTo>
                  <a:lnTo>
                    <a:pt x="1108" y="570"/>
                  </a:lnTo>
                  <a:lnTo>
                    <a:pt x="1148" y="627"/>
                  </a:lnTo>
                  <a:lnTo>
                    <a:pt x="1191" y="680"/>
                  </a:lnTo>
                  <a:lnTo>
                    <a:pt x="1236" y="727"/>
                  </a:lnTo>
                  <a:lnTo>
                    <a:pt x="1283" y="768"/>
                  </a:lnTo>
                  <a:lnTo>
                    <a:pt x="1332" y="804"/>
                  </a:lnTo>
                  <a:lnTo>
                    <a:pt x="1381" y="835"/>
                  </a:lnTo>
                  <a:lnTo>
                    <a:pt x="1431" y="858"/>
                  </a:lnTo>
                  <a:lnTo>
                    <a:pt x="1484" y="875"/>
                  </a:lnTo>
                  <a:lnTo>
                    <a:pt x="1536" y="886"/>
                  </a:lnTo>
                  <a:lnTo>
                    <a:pt x="1591" y="890"/>
                  </a:lnTo>
                  <a:lnTo>
                    <a:pt x="1645" y="886"/>
                  </a:lnTo>
                  <a:lnTo>
                    <a:pt x="1698" y="875"/>
                  </a:lnTo>
                  <a:lnTo>
                    <a:pt x="1750" y="858"/>
                  </a:lnTo>
                  <a:lnTo>
                    <a:pt x="1801" y="835"/>
                  </a:lnTo>
                  <a:lnTo>
                    <a:pt x="1850" y="804"/>
                  </a:lnTo>
                  <a:lnTo>
                    <a:pt x="1899" y="768"/>
                  </a:lnTo>
                  <a:lnTo>
                    <a:pt x="1946" y="727"/>
                  </a:lnTo>
                  <a:lnTo>
                    <a:pt x="1990" y="680"/>
                  </a:lnTo>
                  <a:lnTo>
                    <a:pt x="2034" y="627"/>
                  </a:lnTo>
                  <a:lnTo>
                    <a:pt x="2074" y="570"/>
                  </a:lnTo>
                  <a:lnTo>
                    <a:pt x="2113" y="508"/>
                  </a:lnTo>
                  <a:lnTo>
                    <a:pt x="1069" y="508"/>
                  </a:lnTo>
                  <a:close/>
                  <a:moveTo>
                    <a:pt x="623" y="508"/>
                  </a:moveTo>
                  <a:lnTo>
                    <a:pt x="684" y="562"/>
                  </a:lnTo>
                  <a:lnTo>
                    <a:pt x="749" y="612"/>
                  </a:lnTo>
                  <a:lnTo>
                    <a:pt x="815" y="659"/>
                  </a:lnTo>
                  <a:lnTo>
                    <a:pt x="885" y="701"/>
                  </a:lnTo>
                  <a:lnTo>
                    <a:pt x="846" y="641"/>
                  </a:lnTo>
                  <a:lnTo>
                    <a:pt x="810" y="576"/>
                  </a:lnTo>
                  <a:lnTo>
                    <a:pt x="775" y="508"/>
                  </a:lnTo>
                  <a:lnTo>
                    <a:pt x="623" y="508"/>
                  </a:lnTo>
                  <a:close/>
                  <a:moveTo>
                    <a:pt x="0" y="0"/>
                  </a:moveTo>
                  <a:lnTo>
                    <a:pt x="274" y="0"/>
                  </a:lnTo>
                  <a:lnTo>
                    <a:pt x="303" y="68"/>
                  </a:lnTo>
                  <a:lnTo>
                    <a:pt x="335" y="133"/>
                  </a:lnTo>
                  <a:lnTo>
                    <a:pt x="371" y="197"/>
                  </a:lnTo>
                  <a:lnTo>
                    <a:pt x="410" y="259"/>
                  </a:lnTo>
                  <a:lnTo>
                    <a:pt x="422" y="256"/>
                  </a:lnTo>
                  <a:lnTo>
                    <a:pt x="433" y="254"/>
                  </a:lnTo>
                  <a:lnTo>
                    <a:pt x="675" y="254"/>
                  </a:lnTo>
                  <a:lnTo>
                    <a:pt x="652" y="172"/>
                  </a:lnTo>
                  <a:lnTo>
                    <a:pt x="631" y="87"/>
                  </a:lnTo>
                  <a:lnTo>
                    <a:pt x="612" y="0"/>
                  </a:lnTo>
                  <a:lnTo>
                    <a:pt x="877" y="0"/>
                  </a:lnTo>
                  <a:lnTo>
                    <a:pt x="892" y="67"/>
                  </a:lnTo>
                  <a:lnTo>
                    <a:pt x="909" y="131"/>
                  </a:lnTo>
                  <a:lnTo>
                    <a:pt x="928" y="194"/>
                  </a:lnTo>
                  <a:lnTo>
                    <a:pt x="949" y="254"/>
                  </a:lnTo>
                  <a:lnTo>
                    <a:pt x="2233" y="254"/>
                  </a:lnTo>
                  <a:lnTo>
                    <a:pt x="2253" y="194"/>
                  </a:lnTo>
                  <a:lnTo>
                    <a:pt x="2273" y="131"/>
                  </a:lnTo>
                  <a:lnTo>
                    <a:pt x="2290" y="67"/>
                  </a:lnTo>
                  <a:lnTo>
                    <a:pt x="2306" y="0"/>
                  </a:lnTo>
                  <a:lnTo>
                    <a:pt x="2569" y="0"/>
                  </a:lnTo>
                  <a:lnTo>
                    <a:pt x="2551" y="87"/>
                  </a:lnTo>
                  <a:lnTo>
                    <a:pt x="2530" y="172"/>
                  </a:lnTo>
                  <a:lnTo>
                    <a:pt x="2506" y="254"/>
                  </a:lnTo>
                  <a:lnTo>
                    <a:pt x="2748" y="254"/>
                  </a:lnTo>
                  <a:lnTo>
                    <a:pt x="2760" y="256"/>
                  </a:lnTo>
                  <a:lnTo>
                    <a:pt x="2772" y="259"/>
                  </a:lnTo>
                  <a:lnTo>
                    <a:pt x="2811" y="197"/>
                  </a:lnTo>
                  <a:lnTo>
                    <a:pt x="2847" y="133"/>
                  </a:lnTo>
                  <a:lnTo>
                    <a:pt x="2879" y="68"/>
                  </a:lnTo>
                  <a:lnTo>
                    <a:pt x="2908" y="0"/>
                  </a:lnTo>
                  <a:lnTo>
                    <a:pt x="3180" y="0"/>
                  </a:lnTo>
                  <a:lnTo>
                    <a:pt x="3147" y="93"/>
                  </a:lnTo>
                  <a:lnTo>
                    <a:pt x="3107" y="184"/>
                  </a:lnTo>
                  <a:lnTo>
                    <a:pt x="3064" y="272"/>
                  </a:lnTo>
                  <a:lnTo>
                    <a:pt x="3014" y="357"/>
                  </a:lnTo>
                  <a:lnTo>
                    <a:pt x="2960" y="439"/>
                  </a:lnTo>
                  <a:lnTo>
                    <a:pt x="2901" y="517"/>
                  </a:lnTo>
                  <a:lnTo>
                    <a:pt x="2837" y="591"/>
                  </a:lnTo>
                  <a:lnTo>
                    <a:pt x="2770" y="662"/>
                  </a:lnTo>
                  <a:lnTo>
                    <a:pt x="2698" y="729"/>
                  </a:lnTo>
                  <a:lnTo>
                    <a:pt x="2622" y="791"/>
                  </a:lnTo>
                  <a:lnTo>
                    <a:pt x="2543" y="850"/>
                  </a:lnTo>
                  <a:lnTo>
                    <a:pt x="2460" y="903"/>
                  </a:lnTo>
                  <a:lnTo>
                    <a:pt x="2374" y="951"/>
                  </a:lnTo>
                  <a:lnTo>
                    <a:pt x="2284" y="995"/>
                  </a:lnTo>
                  <a:lnTo>
                    <a:pt x="2193" y="1034"/>
                  </a:lnTo>
                  <a:lnTo>
                    <a:pt x="2098" y="1067"/>
                  </a:lnTo>
                  <a:lnTo>
                    <a:pt x="2000" y="1094"/>
                  </a:lnTo>
                  <a:lnTo>
                    <a:pt x="1902" y="1115"/>
                  </a:lnTo>
                  <a:lnTo>
                    <a:pt x="1800" y="1131"/>
                  </a:lnTo>
                  <a:lnTo>
                    <a:pt x="1696" y="1141"/>
                  </a:lnTo>
                  <a:lnTo>
                    <a:pt x="1591" y="1144"/>
                  </a:lnTo>
                  <a:lnTo>
                    <a:pt x="1486" y="1141"/>
                  </a:lnTo>
                  <a:lnTo>
                    <a:pt x="1382" y="1131"/>
                  </a:lnTo>
                  <a:lnTo>
                    <a:pt x="1280" y="1115"/>
                  </a:lnTo>
                  <a:lnTo>
                    <a:pt x="1180" y="1094"/>
                  </a:lnTo>
                  <a:lnTo>
                    <a:pt x="1084" y="1067"/>
                  </a:lnTo>
                  <a:lnTo>
                    <a:pt x="989" y="1034"/>
                  </a:lnTo>
                  <a:lnTo>
                    <a:pt x="896" y="995"/>
                  </a:lnTo>
                  <a:lnTo>
                    <a:pt x="807" y="951"/>
                  </a:lnTo>
                  <a:lnTo>
                    <a:pt x="722" y="903"/>
                  </a:lnTo>
                  <a:lnTo>
                    <a:pt x="639" y="850"/>
                  </a:lnTo>
                  <a:lnTo>
                    <a:pt x="560" y="791"/>
                  </a:lnTo>
                  <a:lnTo>
                    <a:pt x="484" y="729"/>
                  </a:lnTo>
                  <a:lnTo>
                    <a:pt x="412" y="662"/>
                  </a:lnTo>
                  <a:lnTo>
                    <a:pt x="344" y="591"/>
                  </a:lnTo>
                  <a:lnTo>
                    <a:pt x="281" y="517"/>
                  </a:lnTo>
                  <a:lnTo>
                    <a:pt x="222" y="439"/>
                  </a:lnTo>
                  <a:lnTo>
                    <a:pt x="168" y="357"/>
                  </a:lnTo>
                  <a:lnTo>
                    <a:pt x="118" y="272"/>
                  </a:lnTo>
                  <a:lnTo>
                    <a:pt x="73" y="184"/>
                  </a:lnTo>
                  <a:lnTo>
                    <a:pt x="35" y="9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sp>
        <p:nvSpPr>
          <p:cNvPr id="58" name="Shape 23217"/>
          <p:cNvSpPr/>
          <p:nvPr/>
        </p:nvSpPr>
        <p:spPr>
          <a:xfrm>
            <a:off x="6311265" y="1398905"/>
            <a:ext cx="287020" cy="241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13" y="0"/>
                </a:moveTo>
                <a:cubicBezTo>
                  <a:pt x="1537" y="0"/>
                  <a:pt x="0" y="1825"/>
                  <a:pt x="0" y="4054"/>
                </a:cubicBezTo>
                <a:lnTo>
                  <a:pt x="0" y="13493"/>
                </a:lnTo>
                <a:cubicBezTo>
                  <a:pt x="0" y="15719"/>
                  <a:pt x="1537" y="17546"/>
                  <a:pt x="3413" y="17546"/>
                </a:cubicBezTo>
                <a:lnTo>
                  <a:pt x="4551" y="17546"/>
                </a:lnTo>
                <a:lnTo>
                  <a:pt x="4551" y="21600"/>
                </a:lnTo>
                <a:lnTo>
                  <a:pt x="7964" y="17546"/>
                </a:lnTo>
                <a:lnTo>
                  <a:pt x="18187" y="17546"/>
                </a:lnTo>
                <a:cubicBezTo>
                  <a:pt x="20063" y="17546"/>
                  <a:pt x="21600" y="15719"/>
                  <a:pt x="21600" y="13493"/>
                </a:cubicBezTo>
                <a:lnTo>
                  <a:pt x="21600" y="4054"/>
                </a:lnTo>
                <a:cubicBezTo>
                  <a:pt x="21600" y="1825"/>
                  <a:pt x="20063" y="0"/>
                  <a:pt x="18187" y="0"/>
                </a:cubicBezTo>
                <a:lnTo>
                  <a:pt x="3413" y="0"/>
                </a:lnTo>
                <a:close/>
                <a:moveTo>
                  <a:pt x="3413" y="2702"/>
                </a:moveTo>
                <a:lnTo>
                  <a:pt x="18187" y="2702"/>
                </a:lnTo>
                <a:cubicBezTo>
                  <a:pt x="18803" y="2702"/>
                  <a:pt x="19325" y="3323"/>
                  <a:pt x="19325" y="4054"/>
                </a:cubicBezTo>
                <a:cubicBezTo>
                  <a:pt x="19325" y="4054"/>
                  <a:pt x="19325" y="13493"/>
                  <a:pt x="19325" y="13493"/>
                </a:cubicBezTo>
                <a:cubicBezTo>
                  <a:pt x="19325" y="14225"/>
                  <a:pt x="18803" y="14844"/>
                  <a:pt x="18187" y="14844"/>
                </a:cubicBezTo>
                <a:lnTo>
                  <a:pt x="3413" y="14844"/>
                </a:lnTo>
                <a:cubicBezTo>
                  <a:pt x="2797" y="14844"/>
                  <a:pt x="2275" y="14225"/>
                  <a:pt x="2275" y="13493"/>
                </a:cubicBezTo>
                <a:lnTo>
                  <a:pt x="2275" y="4054"/>
                </a:lnTo>
                <a:cubicBezTo>
                  <a:pt x="2275" y="3323"/>
                  <a:pt x="2797" y="2702"/>
                  <a:pt x="3413" y="2702"/>
                </a:cubicBezTo>
                <a:close/>
                <a:moveTo>
                  <a:pt x="5865" y="6090"/>
                </a:moveTo>
                <a:cubicBezTo>
                  <a:pt x="4610" y="6090"/>
                  <a:pt x="3589" y="7302"/>
                  <a:pt x="3589" y="8792"/>
                </a:cubicBezTo>
                <a:cubicBezTo>
                  <a:pt x="3589" y="10283"/>
                  <a:pt x="4610" y="11495"/>
                  <a:pt x="5865" y="11495"/>
                </a:cubicBezTo>
                <a:cubicBezTo>
                  <a:pt x="7119" y="11495"/>
                  <a:pt x="8140" y="10283"/>
                  <a:pt x="8140" y="8792"/>
                </a:cubicBezTo>
                <a:cubicBezTo>
                  <a:pt x="8140" y="7302"/>
                  <a:pt x="7119" y="6090"/>
                  <a:pt x="5865" y="6090"/>
                </a:cubicBezTo>
                <a:close/>
                <a:moveTo>
                  <a:pt x="10992" y="6090"/>
                </a:moveTo>
                <a:cubicBezTo>
                  <a:pt x="9737" y="6090"/>
                  <a:pt x="8717" y="7302"/>
                  <a:pt x="8717" y="8792"/>
                </a:cubicBezTo>
                <a:cubicBezTo>
                  <a:pt x="8717" y="10283"/>
                  <a:pt x="9737" y="11495"/>
                  <a:pt x="10992" y="11495"/>
                </a:cubicBezTo>
                <a:cubicBezTo>
                  <a:pt x="12247" y="11495"/>
                  <a:pt x="13268" y="10283"/>
                  <a:pt x="13268" y="8792"/>
                </a:cubicBezTo>
                <a:cubicBezTo>
                  <a:pt x="13268" y="7302"/>
                  <a:pt x="12247" y="6090"/>
                  <a:pt x="10992" y="6090"/>
                </a:cubicBezTo>
                <a:close/>
                <a:moveTo>
                  <a:pt x="16120" y="6090"/>
                </a:moveTo>
                <a:cubicBezTo>
                  <a:pt x="14867" y="6090"/>
                  <a:pt x="13845" y="7302"/>
                  <a:pt x="13845" y="8792"/>
                </a:cubicBezTo>
                <a:cubicBezTo>
                  <a:pt x="13844" y="10283"/>
                  <a:pt x="14867" y="11495"/>
                  <a:pt x="16120" y="11495"/>
                </a:cubicBezTo>
                <a:cubicBezTo>
                  <a:pt x="17375" y="11495"/>
                  <a:pt x="18395" y="10283"/>
                  <a:pt x="18395" y="8792"/>
                </a:cubicBezTo>
                <a:cubicBezTo>
                  <a:pt x="18395" y="7302"/>
                  <a:pt x="17375" y="6090"/>
                  <a:pt x="16120" y="6090"/>
                </a:cubicBezTo>
                <a:close/>
                <a:moveTo>
                  <a:pt x="5865" y="7441"/>
                </a:moveTo>
                <a:cubicBezTo>
                  <a:pt x="6492" y="7441"/>
                  <a:pt x="7002" y="8049"/>
                  <a:pt x="7002" y="8792"/>
                </a:cubicBezTo>
                <a:cubicBezTo>
                  <a:pt x="7002" y="9538"/>
                  <a:pt x="6492" y="10143"/>
                  <a:pt x="5865" y="10143"/>
                </a:cubicBezTo>
                <a:cubicBezTo>
                  <a:pt x="5237" y="10143"/>
                  <a:pt x="4727" y="9538"/>
                  <a:pt x="4727" y="8792"/>
                </a:cubicBezTo>
                <a:cubicBezTo>
                  <a:pt x="4727" y="8049"/>
                  <a:pt x="5237" y="7441"/>
                  <a:pt x="5865" y="7441"/>
                </a:cubicBezTo>
                <a:close/>
                <a:moveTo>
                  <a:pt x="10992" y="7441"/>
                </a:moveTo>
                <a:cubicBezTo>
                  <a:pt x="11620" y="7441"/>
                  <a:pt x="12130" y="8049"/>
                  <a:pt x="12130" y="8792"/>
                </a:cubicBezTo>
                <a:cubicBezTo>
                  <a:pt x="12130" y="9538"/>
                  <a:pt x="11620" y="10143"/>
                  <a:pt x="10992" y="10143"/>
                </a:cubicBezTo>
                <a:cubicBezTo>
                  <a:pt x="10365" y="10143"/>
                  <a:pt x="9855" y="9538"/>
                  <a:pt x="9855" y="8792"/>
                </a:cubicBezTo>
                <a:cubicBezTo>
                  <a:pt x="9855" y="8049"/>
                  <a:pt x="10365" y="7441"/>
                  <a:pt x="10992" y="7441"/>
                </a:cubicBezTo>
                <a:close/>
                <a:moveTo>
                  <a:pt x="16120" y="7441"/>
                </a:moveTo>
                <a:cubicBezTo>
                  <a:pt x="16747" y="7441"/>
                  <a:pt x="17258" y="8049"/>
                  <a:pt x="17258" y="8792"/>
                </a:cubicBezTo>
                <a:cubicBezTo>
                  <a:pt x="17258" y="9538"/>
                  <a:pt x="16747" y="10143"/>
                  <a:pt x="16120" y="10143"/>
                </a:cubicBezTo>
                <a:cubicBezTo>
                  <a:pt x="15493" y="10143"/>
                  <a:pt x="14982" y="9538"/>
                  <a:pt x="14982" y="8792"/>
                </a:cubicBezTo>
                <a:cubicBezTo>
                  <a:pt x="14982" y="8049"/>
                  <a:pt x="15493" y="7441"/>
                  <a:pt x="16120" y="74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59" name="Shape 23136"/>
          <p:cNvSpPr/>
          <p:nvPr/>
        </p:nvSpPr>
        <p:spPr>
          <a:xfrm>
            <a:off x="4866005" y="1384935"/>
            <a:ext cx="251460" cy="251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63" extrusionOk="0">
                <a:moveTo>
                  <a:pt x="10776" y="0"/>
                </a:moveTo>
                <a:lnTo>
                  <a:pt x="10776" y="1348"/>
                </a:lnTo>
                <a:cubicBezTo>
                  <a:pt x="15975" y="1348"/>
                  <a:pt x="20206" y="5580"/>
                  <a:pt x="20206" y="10781"/>
                </a:cubicBezTo>
                <a:lnTo>
                  <a:pt x="21552" y="10781"/>
                </a:lnTo>
                <a:cubicBezTo>
                  <a:pt x="21552" y="4827"/>
                  <a:pt x="16727" y="0"/>
                  <a:pt x="10776" y="0"/>
                </a:cubicBezTo>
                <a:cubicBezTo>
                  <a:pt x="10776" y="0"/>
                  <a:pt x="10776" y="0"/>
                  <a:pt x="10776" y="0"/>
                </a:cubicBezTo>
                <a:close/>
                <a:moveTo>
                  <a:pt x="17511" y="10781"/>
                </a:moveTo>
                <a:cubicBezTo>
                  <a:pt x="17511" y="7060"/>
                  <a:pt x="14496" y="4043"/>
                  <a:pt x="10776" y="4043"/>
                </a:cubicBezTo>
                <a:lnTo>
                  <a:pt x="10776" y="5391"/>
                </a:lnTo>
                <a:cubicBezTo>
                  <a:pt x="13749" y="5391"/>
                  <a:pt x="16165" y="7810"/>
                  <a:pt x="16165" y="10781"/>
                </a:cubicBezTo>
                <a:cubicBezTo>
                  <a:pt x="16165" y="10781"/>
                  <a:pt x="17511" y="10781"/>
                  <a:pt x="17511" y="10781"/>
                </a:cubicBezTo>
                <a:close/>
                <a:moveTo>
                  <a:pt x="12123" y="10781"/>
                </a:moveTo>
                <a:lnTo>
                  <a:pt x="13470" y="10781"/>
                </a:lnTo>
                <a:cubicBezTo>
                  <a:pt x="13470" y="9293"/>
                  <a:pt x="12264" y="8085"/>
                  <a:pt x="10776" y="8085"/>
                </a:cubicBezTo>
                <a:lnTo>
                  <a:pt x="10776" y="9433"/>
                </a:lnTo>
                <a:cubicBezTo>
                  <a:pt x="11519" y="9433"/>
                  <a:pt x="12123" y="10039"/>
                  <a:pt x="12123" y="10781"/>
                </a:cubicBezTo>
                <a:cubicBezTo>
                  <a:pt x="12123" y="10781"/>
                  <a:pt x="12123" y="10781"/>
                  <a:pt x="12123" y="10781"/>
                </a:cubicBezTo>
                <a:close/>
                <a:moveTo>
                  <a:pt x="19469" y="19718"/>
                </a:moveTo>
                <a:lnTo>
                  <a:pt x="18041" y="21148"/>
                </a:lnTo>
                <a:cubicBezTo>
                  <a:pt x="17785" y="21402"/>
                  <a:pt x="17038" y="21562"/>
                  <a:pt x="17015" y="21562"/>
                </a:cubicBezTo>
                <a:cubicBezTo>
                  <a:pt x="12493" y="21600"/>
                  <a:pt x="8139" y="19823"/>
                  <a:pt x="4939" y="16622"/>
                </a:cubicBezTo>
                <a:cubicBezTo>
                  <a:pt x="1730" y="13412"/>
                  <a:pt x="-48" y="9039"/>
                  <a:pt x="1" y="4500"/>
                </a:cubicBezTo>
                <a:cubicBezTo>
                  <a:pt x="1" y="4498"/>
                  <a:pt x="166" y="3772"/>
                  <a:pt x="420" y="3519"/>
                </a:cubicBezTo>
                <a:lnTo>
                  <a:pt x="1849" y="2088"/>
                </a:lnTo>
                <a:cubicBezTo>
                  <a:pt x="2373" y="1565"/>
                  <a:pt x="3377" y="1328"/>
                  <a:pt x="4079" y="1562"/>
                </a:cubicBezTo>
                <a:lnTo>
                  <a:pt x="4381" y="1664"/>
                </a:lnTo>
                <a:cubicBezTo>
                  <a:pt x="5084" y="1898"/>
                  <a:pt x="5819" y="2674"/>
                  <a:pt x="6013" y="3388"/>
                </a:cubicBezTo>
                <a:lnTo>
                  <a:pt x="6733" y="6030"/>
                </a:lnTo>
                <a:cubicBezTo>
                  <a:pt x="6928" y="6746"/>
                  <a:pt x="6666" y="7765"/>
                  <a:pt x="6142" y="8288"/>
                </a:cubicBezTo>
                <a:lnTo>
                  <a:pt x="5187" y="9244"/>
                </a:lnTo>
                <a:cubicBezTo>
                  <a:pt x="6124" y="12717"/>
                  <a:pt x="8845" y="15439"/>
                  <a:pt x="12315" y="16378"/>
                </a:cubicBezTo>
                <a:lnTo>
                  <a:pt x="13271" y="15422"/>
                </a:lnTo>
                <a:cubicBezTo>
                  <a:pt x="13794" y="14898"/>
                  <a:pt x="14814" y="14638"/>
                  <a:pt x="15531" y="14832"/>
                </a:cubicBezTo>
                <a:lnTo>
                  <a:pt x="18170" y="15553"/>
                </a:lnTo>
                <a:cubicBezTo>
                  <a:pt x="18884" y="15747"/>
                  <a:pt x="19660" y="16480"/>
                  <a:pt x="19895" y="17185"/>
                </a:cubicBezTo>
                <a:lnTo>
                  <a:pt x="19996" y="17486"/>
                </a:lnTo>
                <a:cubicBezTo>
                  <a:pt x="20229" y="18190"/>
                  <a:pt x="19992" y="19194"/>
                  <a:pt x="19469" y="19718"/>
                </a:cubicBezTo>
                <a:cubicBezTo>
                  <a:pt x="19469" y="19718"/>
                  <a:pt x="19469" y="19718"/>
                  <a:pt x="19469" y="1971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60" name="Shape 23333"/>
          <p:cNvSpPr/>
          <p:nvPr/>
        </p:nvSpPr>
        <p:spPr>
          <a:xfrm>
            <a:off x="7068185" y="1374775"/>
            <a:ext cx="258445" cy="26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88" y="0"/>
                </a:moveTo>
                <a:lnTo>
                  <a:pt x="8188" y="1678"/>
                </a:lnTo>
                <a:cubicBezTo>
                  <a:pt x="3519" y="2857"/>
                  <a:pt x="0" y="6901"/>
                  <a:pt x="0" y="11744"/>
                </a:cubicBezTo>
                <a:cubicBezTo>
                  <a:pt x="0" y="12428"/>
                  <a:pt x="68" y="13107"/>
                  <a:pt x="196" y="13726"/>
                </a:cubicBezTo>
                <a:lnTo>
                  <a:pt x="393" y="12735"/>
                </a:lnTo>
                <a:cubicBezTo>
                  <a:pt x="393" y="12735"/>
                  <a:pt x="2297" y="14279"/>
                  <a:pt x="2297" y="14279"/>
                </a:cubicBezTo>
                <a:cubicBezTo>
                  <a:pt x="2040" y="13473"/>
                  <a:pt x="1924" y="12614"/>
                  <a:pt x="1924" y="11744"/>
                </a:cubicBezTo>
                <a:cubicBezTo>
                  <a:pt x="1924" y="7957"/>
                  <a:pt x="4542" y="4717"/>
                  <a:pt x="8188" y="3660"/>
                </a:cubicBezTo>
                <a:lnTo>
                  <a:pt x="8188" y="4728"/>
                </a:lnTo>
                <a:lnTo>
                  <a:pt x="12980" y="2364"/>
                </a:lnTo>
                <a:lnTo>
                  <a:pt x="8188" y="0"/>
                </a:lnTo>
                <a:close/>
                <a:moveTo>
                  <a:pt x="13471" y="1830"/>
                </a:moveTo>
                <a:lnTo>
                  <a:pt x="14236" y="2383"/>
                </a:lnTo>
                <a:lnTo>
                  <a:pt x="11939" y="3317"/>
                </a:lnTo>
                <a:cubicBezTo>
                  <a:pt x="15776" y="4186"/>
                  <a:pt x="18655" y="7541"/>
                  <a:pt x="18655" y="11515"/>
                </a:cubicBezTo>
                <a:cubicBezTo>
                  <a:pt x="18655" y="12199"/>
                  <a:pt x="18527" y="12877"/>
                  <a:pt x="18399" y="13498"/>
                </a:cubicBezTo>
                <a:cubicBezTo>
                  <a:pt x="18399" y="13498"/>
                  <a:pt x="17437" y="13002"/>
                  <a:pt x="17437" y="13002"/>
                </a:cubicBezTo>
                <a:lnTo>
                  <a:pt x="17123" y="18226"/>
                </a:lnTo>
                <a:lnTo>
                  <a:pt x="21600" y="15366"/>
                </a:lnTo>
                <a:lnTo>
                  <a:pt x="20127" y="14508"/>
                </a:lnTo>
                <a:cubicBezTo>
                  <a:pt x="20447" y="13577"/>
                  <a:pt x="20579" y="12572"/>
                  <a:pt x="20579" y="11515"/>
                </a:cubicBezTo>
                <a:cubicBezTo>
                  <a:pt x="20579" y="7044"/>
                  <a:pt x="17564" y="3259"/>
                  <a:pt x="13471" y="1830"/>
                </a:cubicBezTo>
                <a:close/>
                <a:moveTo>
                  <a:pt x="9543" y="5491"/>
                </a:moveTo>
                <a:lnTo>
                  <a:pt x="9543" y="6863"/>
                </a:lnTo>
                <a:cubicBezTo>
                  <a:pt x="7944" y="7175"/>
                  <a:pt x="7049" y="8157"/>
                  <a:pt x="7049" y="9399"/>
                </a:cubicBezTo>
                <a:cubicBezTo>
                  <a:pt x="7049" y="10766"/>
                  <a:pt x="8125" y="11514"/>
                  <a:pt x="9661" y="12011"/>
                </a:cubicBezTo>
                <a:cubicBezTo>
                  <a:pt x="10748" y="12384"/>
                  <a:pt x="11193" y="12690"/>
                  <a:pt x="11193" y="13250"/>
                </a:cubicBezTo>
                <a:cubicBezTo>
                  <a:pt x="11193" y="13807"/>
                  <a:pt x="10629" y="14127"/>
                  <a:pt x="9799" y="14127"/>
                </a:cubicBezTo>
                <a:cubicBezTo>
                  <a:pt x="8839" y="14127"/>
                  <a:pt x="8004" y="13808"/>
                  <a:pt x="7364" y="13498"/>
                </a:cubicBezTo>
                <a:lnTo>
                  <a:pt x="6912" y="15175"/>
                </a:lnTo>
                <a:cubicBezTo>
                  <a:pt x="7488" y="15484"/>
                  <a:pt x="8447" y="15744"/>
                  <a:pt x="9406" y="15804"/>
                </a:cubicBezTo>
                <a:lnTo>
                  <a:pt x="9406" y="17158"/>
                </a:lnTo>
                <a:lnTo>
                  <a:pt x="10879" y="17158"/>
                </a:lnTo>
                <a:lnTo>
                  <a:pt x="10879" y="15671"/>
                </a:lnTo>
                <a:cubicBezTo>
                  <a:pt x="12542" y="15361"/>
                  <a:pt x="13510" y="14302"/>
                  <a:pt x="13510" y="13059"/>
                </a:cubicBezTo>
                <a:cubicBezTo>
                  <a:pt x="13510" y="11756"/>
                  <a:pt x="12801" y="11010"/>
                  <a:pt x="11075" y="10390"/>
                </a:cubicBezTo>
                <a:cubicBezTo>
                  <a:pt x="9795" y="9955"/>
                  <a:pt x="9288" y="9648"/>
                  <a:pt x="9288" y="9151"/>
                </a:cubicBezTo>
                <a:cubicBezTo>
                  <a:pt x="9288" y="8779"/>
                  <a:pt x="9604" y="8350"/>
                  <a:pt x="10564" y="8350"/>
                </a:cubicBezTo>
                <a:cubicBezTo>
                  <a:pt x="11652" y="8350"/>
                  <a:pt x="12281" y="8659"/>
                  <a:pt x="12665" y="8846"/>
                </a:cubicBezTo>
                <a:lnTo>
                  <a:pt x="13117" y="7225"/>
                </a:lnTo>
                <a:cubicBezTo>
                  <a:pt x="12605" y="6978"/>
                  <a:pt x="11975" y="6793"/>
                  <a:pt x="11016" y="6730"/>
                </a:cubicBezTo>
                <a:lnTo>
                  <a:pt x="11016" y="5491"/>
                </a:lnTo>
                <a:cubicBezTo>
                  <a:pt x="11016" y="5491"/>
                  <a:pt x="9543" y="5491"/>
                  <a:pt x="9543" y="5491"/>
                </a:cubicBezTo>
                <a:close/>
                <a:moveTo>
                  <a:pt x="628" y="14031"/>
                </a:moveTo>
                <a:lnTo>
                  <a:pt x="943" y="19255"/>
                </a:lnTo>
                <a:lnTo>
                  <a:pt x="2415" y="18378"/>
                </a:lnTo>
                <a:cubicBezTo>
                  <a:pt x="4336" y="20365"/>
                  <a:pt x="7088" y="21600"/>
                  <a:pt x="10093" y="21600"/>
                </a:cubicBezTo>
                <a:cubicBezTo>
                  <a:pt x="12716" y="21600"/>
                  <a:pt x="15091" y="20674"/>
                  <a:pt x="16946" y="19122"/>
                </a:cubicBezTo>
                <a:lnTo>
                  <a:pt x="16180" y="19369"/>
                </a:lnTo>
                <a:cubicBezTo>
                  <a:pt x="16180" y="19369"/>
                  <a:pt x="16495" y="17005"/>
                  <a:pt x="16495" y="17005"/>
                </a:cubicBezTo>
                <a:cubicBezTo>
                  <a:pt x="14895" y="18683"/>
                  <a:pt x="12652" y="19751"/>
                  <a:pt x="10093" y="19751"/>
                </a:cubicBezTo>
                <a:cubicBezTo>
                  <a:pt x="7791" y="19751"/>
                  <a:pt x="5678" y="18815"/>
                  <a:pt x="4143" y="17387"/>
                </a:cubicBezTo>
                <a:lnTo>
                  <a:pt x="5105" y="16891"/>
                </a:lnTo>
                <a:lnTo>
                  <a:pt x="628" y="14031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cxnSp>
        <p:nvCxnSpPr>
          <p:cNvPr id="27" name="直接连接符 26"/>
          <p:cNvCxnSpPr/>
          <p:nvPr/>
        </p:nvCxnSpPr>
        <p:spPr>
          <a:xfrm>
            <a:off x="3613785" y="1519555"/>
            <a:ext cx="89281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73340" y="1537970"/>
            <a:ext cx="89979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990580" y="5941060"/>
            <a:ext cx="794385" cy="7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990580" y="6113145"/>
            <a:ext cx="794385" cy="7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990580" y="6113145"/>
            <a:ext cx="794385" cy="7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990580" y="6285230"/>
            <a:ext cx="794385" cy="7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0896f9ce4d7101a926ece2ba3c106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7615" y="177165"/>
            <a:ext cx="1616075" cy="488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965" y="233045"/>
            <a:ext cx="11228705" cy="63912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32480" y="731520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09535" y="732155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0896f9ce4d7101a926ece2ba3c106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2330" y="445135"/>
            <a:ext cx="1708150" cy="516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97350" y="502285"/>
            <a:ext cx="349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汉仪雅酷黑 65W" panose="020B0604020202020204" charset="-122"/>
                <a:ea typeface="汉仪雅酷黑 65W" panose="020B0604020202020204" charset="-122"/>
              </a:rPr>
              <a:t>应用安全建设思路</a:t>
            </a:r>
            <a:endParaRPr lang="zh-CN" altLang="en-US" sz="2400"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348230" y="3051175"/>
            <a:ext cx="7773035" cy="1489075"/>
            <a:chOff x="3698" y="4805"/>
            <a:chExt cx="12241" cy="2345"/>
          </a:xfrm>
        </p:grpSpPr>
        <p:sp>
          <p:nvSpPr>
            <p:cNvPr id="29" name="五边形 28"/>
            <p:cNvSpPr/>
            <p:nvPr/>
          </p:nvSpPr>
          <p:spPr>
            <a:xfrm>
              <a:off x="3743" y="4805"/>
              <a:ext cx="2495" cy="1577"/>
            </a:xfrm>
            <a:prstGeom prst="homePlate">
              <a:avLst/>
            </a:prstGeom>
            <a:solidFill>
              <a:srgbClr val="7FE19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选型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6080" y="4805"/>
              <a:ext cx="2583" cy="157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建设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8505" y="4805"/>
              <a:ext cx="2583" cy="157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AD5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优化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10953" y="4805"/>
              <a:ext cx="2583" cy="157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运营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13355" y="4805"/>
              <a:ext cx="2584" cy="157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7B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提升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698" y="6570"/>
              <a:ext cx="121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  </a:t>
              </a:r>
              <a:r>
                <a:rPr lang="zh-CN" altLang="en-US"/>
                <a:t>开发框架            工具建设</a:t>
              </a:r>
              <a:r>
                <a:rPr lang="en-US" altLang="zh-CN"/>
                <a:t>          </a:t>
              </a:r>
              <a:r>
                <a:rPr lang="zh-CN" altLang="en-US"/>
                <a:t>流程优化</a:t>
              </a:r>
              <a:r>
                <a:rPr lang="en-US" altLang="zh-CN"/>
                <a:t>           </a:t>
              </a:r>
              <a:r>
                <a:rPr lang="zh-CN" altLang="en-US"/>
                <a:t>平台运营</a:t>
              </a:r>
              <a:r>
                <a:rPr lang="en-US" altLang="zh-CN"/>
                <a:t>          </a:t>
              </a:r>
              <a:r>
                <a:rPr lang="zh-CN" altLang="en-US"/>
                <a:t>效率提升</a:t>
              </a:r>
              <a:endParaRPr lang="en-US" altLang="zh-CN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287270" y="1874520"/>
            <a:ext cx="7618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SDL管理体系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charset="0"/>
                <a:ea typeface="楷体" charset="0"/>
                <a:cs typeface="楷体" charset="0"/>
                <a:sym typeface="+mn-ea"/>
              </a:rPr>
              <a:t>	</a:t>
            </a:r>
            <a:r>
              <a:rPr lang="en-US" altLang="zh-CN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charset="0"/>
                <a:ea typeface="楷体" charset="0"/>
                <a:cs typeface="楷体" charset="0"/>
                <a:sym typeface="+mn-ea"/>
              </a:rPr>
              <a:t> </a:t>
            </a:r>
            <a:r>
              <a:rPr lang="zh-CN" alt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charset="0"/>
                <a:ea typeface="楷体" charset="0"/>
                <a:cs typeface="楷体" charset="0"/>
                <a:sym typeface="+mn-ea"/>
              </a:rPr>
              <a:t>vs.</a:t>
            </a:r>
            <a:r>
              <a:rPr lang="en-US" altLang="zh-CN" sz="2800">
                <a:latin typeface="楷体" charset="0"/>
                <a:ea typeface="楷体" charset="0"/>
                <a:cs typeface="楷体" charset="0"/>
                <a:sym typeface="+mn-ea"/>
              </a:rPr>
              <a:t>	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DevSecOps技术落地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76393"/>
            <a:ext cx="12192000" cy="3771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965" y="233680"/>
            <a:ext cx="11228705" cy="63912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32480" y="731520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09535" y="732155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0896f9ce4d7101a926ece2ba3c106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2330" y="445135"/>
            <a:ext cx="1708150" cy="516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97350" y="502285"/>
            <a:ext cx="349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安全测试之灵魂拷问</a:t>
            </a:r>
            <a:r>
              <a:rPr lang="en-US" altLang="zh-CN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 </a:t>
            </a:r>
            <a:endParaRPr lang="en-US" altLang="zh-CN" sz="2400"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784" y="1385254"/>
            <a:ext cx="4745407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安全测试的价值与投入？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如何提高安全测试效率？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如何保证安全测试结果的有效运营？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安全测试有哪些自动化手段？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上述问题答案可参考</a:t>
            </a:r>
            <a:r>
              <a:rPr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FB</a:t>
            </a:r>
            <a:r>
              <a:rPr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文章</a:t>
            </a:r>
            <a:r>
              <a:rPr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——</a:t>
            </a:r>
            <a:endParaRPr lang="en-US" altLang="zh-CN" sz="1200" i="1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利用</a:t>
            </a:r>
            <a:r>
              <a:rPr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IAST</a:t>
            </a:r>
            <a:r>
              <a:rPr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实现应用安全测试自动化的必要性及价值</a:t>
            </a:r>
            <a:endParaRPr lang="en-US" altLang="zh-CN" sz="1200" i="1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3" name="图片 2" descr="364992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7883" y="2401534"/>
            <a:ext cx="1207135" cy="1559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76393"/>
            <a:ext cx="12192000" cy="3771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965" y="233680"/>
            <a:ext cx="11228705" cy="63912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32480" y="731520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09535" y="732155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0896f9ce4d7101a926ece2ba3c106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2330" y="445135"/>
            <a:ext cx="1708150" cy="516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97350" y="502285"/>
            <a:ext cx="349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应用安全整体框架</a:t>
            </a:r>
            <a:endParaRPr lang="zh-CN" altLang="en-US" sz="2400" dirty="0">
              <a:latin typeface="汉仪雅酷黑 65W" panose="020B0604020202020204" charset="-122"/>
              <a:ea typeface="汉仪雅酷黑 65W" panose="020B0604020202020204" charset="-122"/>
              <a:sym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35" y="1579880"/>
            <a:ext cx="3994785" cy="418020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980" y="1644650"/>
            <a:ext cx="4573270" cy="4134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76393"/>
            <a:ext cx="12192000" cy="3771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965" y="233680"/>
            <a:ext cx="11228705" cy="63912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32480" y="731520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09535" y="732155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0896f9ce4d7101a926ece2ba3c106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2330" y="445135"/>
            <a:ext cx="1708150" cy="516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97350" y="502285"/>
            <a:ext cx="349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安全测试框架设计思路</a:t>
            </a:r>
            <a:endParaRPr lang="zh-CN" altLang="en-US" sz="2400" dirty="0">
              <a:latin typeface="汉仪雅酷黑 65W" panose="020B0604020202020204" charset="-122"/>
              <a:ea typeface="汉仪雅酷黑 65W" panose="020B0604020202020204" charset="-122"/>
              <a:sym typeface="+mn-ea"/>
            </a:endParaRPr>
          </a:p>
        </p:txBody>
      </p:sp>
      <p:pic>
        <p:nvPicPr>
          <p:cNvPr id="7" name="图片 6" descr="流程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85" y="2680335"/>
            <a:ext cx="9665335" cy="287337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246505" y="1544320"/>
            <a:ext cx="615315" cy="615315"/>
          </a:xfrm>
          <a:prstGeom prst="ellipse">
            <a:avLst/>
          </a:prstGeom>
          <a:solidFill>
            <a:srgbClr val="00A8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334510" y="1544638"/>
            <a:ext cx="614680" cy="6146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848600" y="1544638"/>
            <a:ext cx="614680" cy="6146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9" name="Text Placeholder 33"/>
          <p:cNvSpPr txBox="1"/>
          <p:nvPr/>
        </p:nvSpPr>
        <p:spPr>
          <a:xfrm>
            <a:off x="1943943" y="1516622"/>
            <a:ext cx="14179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组织架构</a:t>
            </a:r>
            <a:endParaRPr lang="zh-CN" altLang="en-US" sz="1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1943943" y="1790453"/>
            <a:ext cx="26850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  <a:spcBef>
                <a:spcPct val="20000"/>
              </a:spcBef>
              <a:defRPr/>
            </a:pPr>
            <a:r>
              <a: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等线" charset="0"/>
                <a:ea typeface="等线" charset="0"/>
                <a:cs typeface="+mn-ea"/>
                <a:sym typeface="+mn-lt"/>
              </a:rPr>
              <a:t>安全测试团队</a:t>
            </a:r>
            <a:r>
              <a: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等线" charset="0"/>
                <a:ea typeface="等线" charset="0"/>
                <a:cs typeface="+mn-ea"/>
                <a:sym typeface="+mn-lt"/>
              </a:rPr>
              <a:t>的</a:t>
            </a:r>
            <a:r>
              <a: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等线" charset="0"/>
                <a:ea typeface="等线" charset="0"/>
                <a:cs typeface="+mn-ea"/>
                <a:sym typeface="+mn-lt"/>
              </a:rPr>
              <a:t>规模与定位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  <a:latin typeface="等线" charset="0"/>
              <a:ea typeface="等线" charset="0"/>
              <a:cs typeface="+mn-ea"/>
              <a:sym typeface="+mn-lt"/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5083383" y="1519834"/>
            <a:ext cx="14179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管理体系</a:t>
            </a:r>
            <a:endParaRPr lang="zh-CN" altLang="en-US" sz="1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5083383" y="1793664"/>
            <a:ext cx="268501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913765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defRPr/>
            </a:pPr>
            <a:r>
              <a: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等线" charset="0"/>
                <a:ea typeface="等线" charset="0"/>
                <a:cs typeface="+mn-ea"/>
                <a:sym typeface="+mn-lt"/>
              </a:rPr>
              <a:t>需结合企业实际SDL或其他应用安全流程规范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  <a:latin typeface="等线" charset="0"/>
              <a:ea typeface="等线" charset="0"/>
              <a:cs typeface="+mn-ea"/>
              <a:sym typeface="+mn-lt"/>
            </a:endParaRPr>
          </a:p>
        </p:txBody>
      </p:sp>
      <p:sp>
        <p:nvSpPr>
          <p:cNvPr id="43" name="Text Placeholder 33"/>
          <p:cNvSpPr txBox="1"/>
          <p:nvPr/>
        </p:nvSpPr>
        <p:spPr>
          <a:xfrm>
            <a:off x="8633668" y="1525125"/>
            <a:ext cx="14179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工具选型</a:t>
            </a:r>
            <a:endParaRPr lang="zh-CN" altLang="en-US" sz="1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8633668" y="1798955"/>
            <a:ext cx="268501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913765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defRPr/>
            </a:pPr>
            <a:r>
              <a: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等线" charset="0"/>
                <a:ea typeface="等线" charset="0"/>
                <a:cs typeface="+mn-ea"/>
                <a:sym typeface="+mn-lt"/>
              </a:rPr>
              <a:t>SAST / DAST / SCA / IAST等等手段繁多，合适的才是最好的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  <a:latin typeface="等线" charset="0"/>
              <a:ea typeface="等线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965" y="233680"/>
            <a:ext cx="11228705" cy="63912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32480" y="731520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09535" y="732155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0896f9ce4d7101a926ece2ba3c106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2330" y="445135"/>
            <a:ext cx="1708150" cy="516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97350" y="502285"/>
            <a:ext cx="349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DevSecOps</a:t>
            </a:r>
            <a:r>
              <a:rPr lang="zh-CN" altLang="en-US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实践</a:t>
            </a:r>
            <a:endParaRPr lang="zh-CN" altLang="en-US" sz="2400">
              <a:latin typeface="汉仪雅酷黑 65W" panose="020B0604020202020204" charset="-122"/>
              <a:ea typeface="汉仪雅酷黑 65W" panose="020B0604020202020204" charset="-122"/>
              <a:sym typeface="+mn-ea"/>
            </a:endParaRPr>
          </a:p>
        </p:txBody>
      </p:sp>
      <p:pic>
        <p:nvPicPr>
          <p:cNvPr id="5" name="图片 4" descr="/Users/pk/Downloads/图片1.jpg图片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94535" y="1094423"/>
            <a:ext cx="7900035" cy="5368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30" y="233680"/>
            <a:ext cx="11228705" cy="63912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32480" y="731520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09535" y="732155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0896f9ce4d7101a926ece2ba3c106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2330" y="445135"/>
            <a:ext cx="1708150" cy="516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97350" y="502285"/>
            <a:ext cx="349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CI/CD</a:t>
            </a:r>
            <a:r>
              <a:rPr lang="zh-CN" altLang="en-US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 </a:t>
            </a:r>
            <a:r>
              <a:rPr lang="en-US" altLang="zh-CN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pipeline</a:t>
            </a:r>
            <a:endParaRPr lang="en-US" altLang="zh-CN" sz="2400">
              <a:latin typeface="汉仪雅酷黑 65W" panose="020B0604020202020204" charset="-122"/>
              <a:ea typeface="汉仪雅酷黑 65W" panose="020B0604020202020204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35" y="1339215"/>
            <a:ext cx="10437495" cy="4417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965" y="233680"/>
            <a:ext cx="11228705" cy="63912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32480" y="731520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09535" y="732155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0896f9ce4d7101a926ece2ba3c106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2330" y="445135"/>
            <a:ext cx="1708150" cy="516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97350" y="502285"/>
            <a:ext cx="349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IAST</a:t>
            </a:r>
            <a:r>
              <a:rPr lang="zh-CN" altLang="en-US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潜在价值</a:t>
            </a:r>
            <a:endParaRPr lang="zh-CN" altLang="en-US" sz="2400">
              <a:latin typeface="汉仪雅酷黑 65W" panose="020B0604020202020204" charset="-122"/>
              <a:ea typeface="汉仪雅酷黑 65W" panose="020B0604020202020204" charset="-122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858135" y="1438275"/>
            <a:ext cx="6172835" cy="4497070"/>
            <a:chOff x="3946" y="2037"/>
            <a:chExt cx="9721" cy="7082"/>
          </a:xfrm>
        </p:grpSpPr>
        <p:sp>
          <p:nvSpPr>
            <p:cNvPr id="11" name="Freeform 76"/>
            <p:cNvSpPr/>
            <p:nvPr/>
          </p:nvSpPr>
          <p:spPr bwMode="auto">
            <a:xfrm>
              <a:off x="7510" y="2975"/>
              <a:ext cx="3544" cy="3541"/>
            </a:xfrm>
            <a:custGeom>
              <a:avLst/>
              <a:gdLst/>
              <a:ahLst/>
              <a:cxnLst>
                <a:cxn ang="0">
                  <a:pos x="183" y="603"/>
                </a:cxn>
                <a:cxn ang="0">
                  <a:pos x="256" y="638"/>
                </a:cxn>
                <a:cxn ang="0">
                  <a:pos x="218" y="731"/>
                </a:cxn>
                <a:cxn ang="0">
                  <a:pos x="386" y="731"/>
                </a:cxn>
                <a:cxn ang="0">
                  <a:pos x="347" y="638"/>
                </a:cxn>
                <a:cxn ang="0">
                  <a:pos x="420" y="603"/>
                </a:cxn>
                <a:cxn ang="0">
                  <a:pos x="603" y="603"/>
                </a:cxn>
                <a:cxn ang="0">
                  <a:pos x="603" y="420"/>
                </a:cxn>
                <a:cxn ang="0">
                  <a:pos x="639" y="347"/>
                </a:cxn>
                <a:cxn ang="0">
                  <a:pos x="731" y="385"/>
                </a:cxn>
                <a:cxn ang="0">
                  <a:pos x="731" y="217"/>
                </a:cxn>
                <a:cxn ang="0">
                  <a:pos x="639" y="256"/>
                </a:cxn>
                <a:cxn ang="0">
                  <a:pos x="603" y="183"/>
                </a:cxn>
                <a:cxn ang="0">
                  <a:pos x="603" y="0"/>
                </a:cxn>
                <a:cxn ang="0">
                  <a:pos x="420" y="0"/>
                </a:cxn>
                <a:cxn ang="0">
                  <a:pos x="347" y="35"/>
                </a:cxn>
                <a:cxn ang="0">
                  <a:pos x="386" y="128"/>
                </a:cxn>
                <a:cxn ang="0">
                  <a:pos x="218" y="128"/>
                </a:cxn>
                <a:cxn ang="0">
                  <a:pos x="256" y="35"/>
                </a:cxn>
                <a:cxn ang="0">
                  <a:pos x="183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35" y="256"/>
                </a:cxn>
                <a:cxn ang="0">
                  <a:pos x="128" y="217"/>
                </a:cxn>
                <a:cxn ang="0">
                  <a:pos x="128" y="385"/>
                </a:cxn>
                <a:cxn ang="0">
                  <a:pos x="35" y="347"/>
                </a:cxn>
                <a:cxn ang="0">
                  <a:pos x="0" y="420"/>
                </a:cxn>
                <a:cxn ang="0">
                  <a:pos x="0" y="603"/>
                </a:cxn>
                <a:cxn ang="0">
                  <a:pos x="183" y="603"/>
                </a:cxn>
              </a:cxnLst>
              <a:rect l="0" t="0" r="r" b="b"/>
              <a:pathLst>
                <a:path w="819" h="819">
                  <a:moveTo>
                    <a:pt x="183" y="603"/>
                  </a:moveTo>
                  <a:cubicBezTo>
                    <a:pt x="249" y="603"/>
                    <a:pt x="265" y="619"/>
                    <a:pt x="256" y="638"/>
                  </a:cubicBezTo>
                  <a:cubicBezTo>
                    <a:pt x="239" y="675"/>
                    <a:pt x="210" y="680"/>
                    <a:pt x="218" y="731"/>
                  </a:cubicBezTo>
                  <a:cubicBezTo>
                    <a:pt x="231" y="819"/>
                    <a:pt x="372" y="819"/>
                    <a:pt x="386" y="731"/>
                  </a:cubicBezTo>
                  <a:cubicBezTo>
                    <a:pt x="394" y="680"/>
                    <a:pt x="364" y="675"/>
                    <a:pt x="347" y="638"/>
                  </a:cubicBezTo>
                  <a:cubicBezTo>
                    <a:pt x="339" y="619"/>
                    <a:pt x="354" y="603"/>
                    <a:pt x="420" y="603"/>
                  </a:cubicBezTo>
                  <a:cubicBezTo>
                    <a:pt x="603" y="603"/>
                    <a:pt x="603" y="603"/>
                    <a:pt x="603" y="603"/>
                  </a:cubicBezTo>
                  <a:cubicBezTo>
                    <a:pt x="603" y="420"/>
                    <a:pt x="603" y="420"/>
                    <a:pt x="603" y="420"/>
                  </a:cubicBezTo>
                  <a:cubicBezTo>
                    <a:pt x="603" y="354"/>
                    <a:pt x="619" y="338"/>
                    <a:pt x="639" y="347"/>
                  </a:cubicBezTo>
                  <a:cubicBezTo>
                    <a:pt x="675" y="364"/>
                    <a:pt x="680" y="393"/>
                    <a:pt x="731" y="385"/>
                  </a:cubicBezTo>
                  <a:cubicBezTo>
                    <a:pt x="819" y="372"/>
                    <a:pt x="819" y="231"/>
                    <a:pt x="731" y="217"/>
                  </a:cubicBezTo>
                  <a:cubicBezTo>
                    <a:pt x="680" y="209"/>
                    <a:pt x="675" y="239"/>
                    <a:pt x="639" y="256"/>
                  </a:cubicBezTo>
                  <a:cubicBezTo>
                    <a:pt x="619" y="264"/>
                    <a:pt x="603" y="249"/>
                    <a:pt x="603" y="183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54" y="0"/>
                    <a:pt x="339" y="16"/>
                    <a:pt x="347" y="35"/>
                  </a:cubicBezTo>
                  <a:cubicBezTo>
                    <a:pt x="364" y="72"/>
                    <a:pt x="394" y="76"/>
                    <a:pt x="386" y="128"/>
                  </a:cubicBezTo>
                  <a:cubicBezTo>
                    <a:pt x="372" y="216"/>
                    <a:pt x="231" y="216"/>
                    <a:pt x="218" y="128"/>
                  </a:cubicBezTo>
                  <a:cubicBezTo>
                    <a:pt x="210" y="76"/>
                    <a:pt x="239" y="72"/>
                    <a:pt x="256" y="35"/>
                  </a:cubicBezTo>
                  <a:cubicBezTo>
                    <a:pt x="265" y="16"/>
                    <a:pt x="249" y="0"/>
                    <a:pt x="1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49"/>
                    <a:pt x="16" y="264"/>
                    <a:pt x="35" y="256"/>
                  </a:cubicBezTo>
                  <a:cubicBezTo>
                    <a:pt x="72" y="239"/>
                    <a:pt x="77" y="209"/>
                    <a:pt x="128" y="217"/>
                  </a:cubicBezTo>
                  <a:cubicBezTo>
                    <a:pt x="216" y="231"/>
                    <a:pt x="216" y="372"/>
                    <a:pt x="128" y="385"/>
                  </a:cubicBezTo>
                  <a:cubicBezTo>
                    <a:pt x="77" y="393"/>
                    <a:pt x="72" y="364"/>
                    <a:pt x="35" y="347"/>
                  </a:cubicBezTo>
                  <a:cubicBezTo>
                    <a:pt x="16" y="338"/>
                    <a:pt x="0" y="354"/>
                    <a:pt x="0" y="420"/>
                  </a:cubicBezTo>
                  <a:cubicBezTo>
                    <a:pt x="0" y="603"/>
                    <a:pt x="0" y="603"/>
                    <a:pt x="0" y="603"/>
                  </a:cubicBezTo>
                  <a:lnTo>
                    <a:pt x="183" y="6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FFFFFF"/>
              </a:solidFill>
              <a:round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456565">
                <a:defRPr/>
              </a:pPr>
              <a:endParaRPr lang="en-US" sz="900" b="1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78"/>
            <p:cNvSpPr/>
            <p:nvPr/>
          </p:nvSpPr>
          <p:spPr bwMode="auto">
            <a:xfrm>
              <a:off x="3946" y="4655"/>
              <a:ext cx="3545" cy="3540"/>
            </a:xfrm>
            <a:custGeom>
              <a:avLst/>
              <a:gdLst/>
              <a:ahLst/>
              <a:cxnLst>
                <a:cxn ang="0">
                  <a:pos x="399" y="216"/>
                </a:cxn>
                <a:cxn ang="0">
                  <a:pos x="472" y="181"/>
                </a:cxn>
                <a:cxn ang="0">
                  <a:pos x="433" y="88"/>
                </a:cxn>
                <a:cxn ang="0">
                  <a:pos x="601" y="88"/>
                </a:cxn>
                <a:cxn ang="0">
                  <a:pos x="563" y="181"/>
                </a:cxn>
                <a:cxn ang="0">
                  <a:pos x="636" y="216"/>
                </a:cxn>
                <a:cxn ang="0">
                  <a:pos x="819" y="216"/>
                </a:cxn>
                <a:cxn ang="0">
                  <a:pos x="819" y="399"/>
                </a:cxn>
                <a:cxn ang="0">
                  <a:pos x="784" y="472"/>
                </a:cxn>
                <a:cxn ang="0">
                  <a:pos x="691" y="434"/>
                </a:cxn>
                <a:cxn ang="0">
                  <a:pos x="691" y="602"/>
                </a:cxn>
                <a:cxn ang="0">
                  <a:pos x="784" y="563"/>
                </a:cxn>
                <a:cxn ang="0">
                  <a:pos x="819" y="636"/>
                </a:cxn>
                <a:cxn ang="0">
                  <a:pos x="819" y="819"/>
                </a:cxn>
                <a:cxn ang="0">
                  <a:pos x="636" y="819"/>
                </a:cxn>
                <a:cxn ang="0">
                  <a:pos x="563" y="784"/>
                </a:cxn>
                <a:cxn ang="0">
                  <a:pos x="601" y="691"/>
                </a:cxn>
                <a:cxn ang="0">
                  <a:pos x="433" y="691"/>
                </a:cxn>
                <a:cxn ang="0">
                  <a:pos x="472" y="784"/>
                </a:cxn>
                <a:cxn ang="0">
                  <a:pos x="399" y="819"/>
                </a:cxn>
                <a:cxn ang="0">
                  <a:pos x="216" y="819"/>
                </a:cxn>
                <a:cxn ang="0">
                  <a:pos x="216" y="636"/>
                </a:cxn>
                <a:cxn ang="0">
                  <a:pos x="180" y="563"/>
                </a:cxn>
                <a:cxn ang="0">
                  <a:pos x="88" y="602"/>
                </a:cxn>
                <a:cxn ang="0">
                  <a:pos x="88" y="434"/>
                </a:cxn>
                <a:cxn ang="0">
                  <a:pos x="180" y="472"/>
                </a:cxn>
                <a:cxn ang="0">
                  <a:pos x="216" y="399"/>
                </a:cxn>
                <a:cxn ang="0">
                  <a:pos x="216" y="216"/>
                </a:cxn>
                <a:cxn ang="0">
                  <a:pos x="399" y="216"/>
                </a:cxn>
              </a:cxnLst>
              <a:rect l="0" t="0" r="r" b="b"/>
              <a:pathLst>
                <a:path w="819" h="819">
                  <a:moveTo>
                    <a:pt x="399" y="216"/>
                  </a:moveTo>
                  <a:cubicBezTo>
                    <a:pt x="465" y="216"/>
                    <a:pt x="480" y="200"/>
                    <a:pt x="472" y="181"/>
                  </a:cubicBezTo>
                  <a:cubicBezTo>
                    <a:pt x="455" y="144"/>
                    <a:pt x="425" y="139"/>
                    <a:pt x="433" y="88"/>
                  </a:cubicBezTo>
                  <a:cubicBezTo>
                    <a:pt x="447" y="0"/>
                    <a:pt x="588" y="0"/>
                    <a:pt x="601" y="88"/>
                  </a:cubicBezTo>
                  <a:cubicBezTo>
                    <a:pt x="609" y="139"/>
                    <a:pt x="580" y="144"/>
                    <a:pt x="563" y="181"/>
                  </a:cubicBezTo>
                  <a:cubicBezTo>
                    <a:pt x="554" y="200"/>
                    <a:pt x="570" y="216"/>
                    <a:pt x="636" y="216"/>
                  </a:cubicBezTo>
                  <a:cubicBezTo>
                    <a:pt x="819" y="216"/>
                    <a:pt x="819" y="216"/>
                    <a:pt x="819" y="216"/>
                  </a:cubicBezTo>
                  <a:cubicBezTo>
                    <a:pt x="819" y="399"/>
                    <a:pt x="819" y="399"/>
                    <a:pt x="819" y="399"/>
                  </a:cubicBezTo>
                  <a:cubicBezTo>
                    <a:pt x="819" y="465"/>
                    <a:pt x="803" y="481"/>
                    <a:pt x="784" y="472"/>
                  </a:cubicBezTo>
                  <a:cubicBezTo>
                    <a:pt x="747" y="455"/>
                    <a:pt x="742" y="426"/>
                    <a:pt x="691" y="434"/>
                  </a:cubicBezTo>
                  <a:cubicBezTo>
                    <a:pt x="603" y="447"/>
                    <a:pt x="603" y="588"/>
                    <a:pt x="691" y="602"/>
                  </a:cubicBezTo>
                  <a:cubicBezTo>
                    <a:pt x="742" y="610"/>
                    <a:pt x="747" y="580"/>
                    <a:pt x="784" y="563"/>
                  </a:cubicBezTo>
                  <a:cubicBezTo>
                    <a:pt x="803" y="555"/>
                    <a:pt x="819" y="570"/>
                    <a:pt x="819" y="636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636" y="819"/>
                    <a:pt x="636" y="819"/>
                    <a:pt x="636" y="819"/>
                  </a:cubicBezTo>
                  <a:cubicBezTo>
                    <a:pt x="570" y="819"/>
                    <a:pt x="554" y="803"/>
                    <a:pt x="563" y="784"/>
                  </a:cubicBezTo>
                  <a:cubicBezTo>
                    <a:pt x="580" y="747"/>
                    <a:pt x="609" y="743"/>
                    <a:pt x="601" y="691"/>
                  </a:cubicBezTo>
                  <a:cubicBezTo>
                    <a:pt x="588" y="603"/>
                    <a:pt x="447" y="603"/>
                    <a:pt x="433" y="691"/>
                  </a:cubicBezTo>
                  <a:cubicBezTo>
                    <a:pt x="425" y="743"/>
                    <a:pt x="455" y="747"/>
                    <a:pt x="472" y="784"/>
                  </a:cubicBezTo>
                  <a:cubicBezTo>
                    <a:pt x="480" y="803"/>
                    <a:pt x="465" y="819"/>
                    <a:pt x="399" y="819"/>
                  </a:cubicBezTo>
                  <a:cubicBezTo>
                    <a:pt x="216" y="819"/>
                    <a:pt x="216" y="819"/>
                    <a:pt x="216" y="819"/>
                  </a:cubicBezTo>
                  <a:cubicBezTo>
                    <a:pt x="216" y="636"/>
                    <a:pt x="216" y="636"/>
                    <a:pt x="216" y="636"/>
                  </a:cubicBezTo>
                  <a:cubicBezTo>
                    <a:pt x="216" y="570"/>
                    <a:pt x="200" y="555"/>
                    <a:pt x="180" y="563"/>
                  </a:cubicBezTo>
                  <a:cubicBezTo>
                    <a:pt x="144" y="580"/>
                    <a:pt x="139" y="610"/>
                    <a:pt x="88" y="602"/>
                  </a:cubicBezTo>
                  <a:cubicBezTo>
                    <a:pt x="0" y="588"/>
                    <a:pt x="0" y="447"/>
                    <a:pt x="88" y="434"/>
                  </a:cubicBezTo>
                  <a:cubicBezTo>
                    <a:pt x="139" y="426"/>
                    <a:pt x="144" y="455"/>
                    <a:pt x="180" y="472"/>
                  </a:cubicBezTo>
                  <a:cubicBezTo>
                    <a:pt x="200" y="481"/>
                    <a:pt x="216" y="465"/>
                    <a:pt x="216" y="399"/>
                  </a:cubicBezTo>
                  <a:cubicBezTo>
                    <a:pt x="216" y="216"/>
                    <a:pt x="216" y="216"/>
                    <a:pt x="216" y="216"/>
                  </a:cubicBezTo>
                  <a:lnTo>
                    <a:pt x="399" y="21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FFFFFF"/>
              </a:solidFill>
              <a:round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456565">
                <a:defRPr/>
              </a:pPr>
              <a:endParaRPr lang="en-US" sz="900" b="1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77"/>
            <p:cNvSpPr/>
            <p:nvPr/>
          </p:nvSpPr>
          <p:spPr bwMode="auto">
            <a:xfrm>
              <a:off x="4887" y="2052"/>
              <a:ext cx="3545" cy="3540"/>
            </a:xfrm>
            <a:custGeom>
              <a:avLst/>
              <a:gdLst/>
              <a:ahLst/>
              <a:cxnLst>
                <a:cxn ang="0">
                  <a:pos x="183" y="216"/>
                </a:cxn>
                <a:cxn ang="0">
                  <a:pos x="256" y="180"/>
                </a:cxn>
                <a:cxn ang="0">
                  <a:pos x="217" y="88"/>
                </a:cxn>
                <a:cxn ang="0">
                  <a:pos x="385" y="88"/>
                </a:cxn>
                <a:cxn ang="0">
                  <a:pos x="347" y="180"/>
                </a:cxn>
                <a:cxn ang="0">
                  <a:pos x="420" y="216"/>
                </a:cxn>
                <a:cxn ang="0">
                  <a:pos x="603" y="216"/>
                </a:cxn>
                <a:cxn ang="0">
                  <a:pos x="603" y="399"/>
                </a:cxn>
                <a:cxn ang="0">
                  <a:pos x="638" y="472"/>
                </a:cxn>
                <a:cxn ang="0">
                  <a:pos x="731" y="433"/>
                </a:cxn>
                <a:cxn ang="0">
                  <a:pos x="731" y="601"/>
                </a:cxn>
                <a:cxn ang="0">
                  <a:pos x="638" y="563"/>
                </a:cxn>
                <a:cxn ang="0">
                  <a:pos x="603" y="636"/>
                </a:cxn>
                <a:cxn ang="0">
                  <a:pos x="603" y="819"/>
                </a:cxn>
                <a:cxn ang="0">
                  <a:pos x="420" y="819"/>
                </a:cxn>
                <a:cxn ang="0">
                  <a:pos x="347" y="784"/>
                </a:cxn>
                <a:cxn ang="0">
                  <a:pos x="385" y="691"/>
                </a:cxn>
                <a:cxn ang="0">
                  <a:pos x="217" y="691"/>
                </a:cxn>
                <a:cxn ang="0">
                  <a:pos x="256" y="784"/>
                </a:cxn>
                <a:cxn ang="0">
                  <a:pos x="183" y="819"/>
                </a:cxn>
                <a:cxn ang="0">
                  <a:pos x="0" y="819"/>
                </a:cxn>
                <a:cxn ang="0">
                  <a:pos x="0" y="636"/>
                </a:cxn>
                <a:cxn ang="0">
                  <a:pos x="35" y="563"/>
                </a:cxn>
                <a:cxn ang="0">
                  <a:pos x="128" y="601"/>
                </a:cxn>
                <a:cxn ang="0">
                  <a:pos x="128" y="433"/>
                </a:cxn>
                <a:cxn ang="0">
                  <a:pos x="35" y="472"/>
                </a:cxn>
                <a:cxn ang="0">
                  <a:pos x="0" y="399"/>
                </a:cxn>
                <a:cxn ang="0">
                  <a:pos x="0" y="216"/>
                </a:cxn>
                <a:cxn ang="0">
                  <a:pos x="183" y="216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09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09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319C6B"/>
            </a:solidFill>
            <a:ln w="19050">
              <a:solidFill>
                <a:srgbClr val="FFFFFF"/>
              </a:solidFill>
              <a:round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456565">
                <a:defRPr/>
              </a:pPr>
              <a:endParaRPr lang="en-US" sz="900" b="1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79"/>
            <p:cNvSpPr/>
            <p:nvPr/>
          </p:nvSpPr>
          <p:spPr bwMode="auto">
            <a:xfrm>
              <a:off x="6569" y="5575"/>
              <a:ext cx="3544" cy="3544"/>
            </a:xfrm>
            <a:custGeom>
              <a:avLst/>
              <a:gdLst/>
              <a:ahLst/>
              <a:cxnLst>
                <a:cxn ang="0">
                  <a:pos x="216" y="420"/>
                </a:cxn>
                <a:cxn ang="0">
                  <a:pos x="181" y="347"/>
                </a:cxn>
                <a:cxn ang="0">
                  <a:pos x="88" y="386"/>
                </a:cxn>
                <a:cxn ang="0">
                  <a:pos x="88" y="218"/>
                </a:cxn>
                <a:cxn ang="0">
                  <a:pos x="181" y="256"/>
                </a:cxn>
                <a:cxn ang="0">
                  <a:pos x="216" y="183"/>
                </a:cxn>
                <a:cxn ang="0">
                  <a:pos x="216" y="0"/>
                </a:cxn>
                <a:cxn ang="0">
                  <a:pos x="399" y="0"/>
                </a:cxn>
                <a:cxn ang="0">
                  <a:pos x="472" y="35"/>
                </a:cxn>
                <a:cxn ang="0">
                  <a:pos x="434" y="128"/>
                </a:cxn>
                <a:cxn ang="0">
                  <a:pos x="602" y="128"/>
                </a:cxn>
                <a:cxn ang="0">
                  <a:pos x="563" y="35"/>
                </a:cxn>
                <a:cxn ang="0">
                  <a:pos x="636" y="0"/>
                </a:cxn>
                <a:cxn ang="0">
                  <a:pos x="819" y="0"/>
                </a:cxn>
                <a:cxn ang="0">
                  <a:pos x="819" y="183"/>
                </a:cxn>
                <a:cxn ang="0">
                  <a:pos x="784" y="256"/>
                </a:cxn>
                <a:cxn ang="0">
                  <a:pos x="691" y="218"/>
                </a:cxn>
                <a:cxn ang="0">
                  <a:pos x="691" y="386"/>
                </a:cxn>
                <a:cxn ang="0">
                  <a:pos x="784" y="347"/>
                </a:cxn>
                <a:cxn ang="0">
                  <a:pos x="819" y="420"/>
                </a:cxn>
                <a:cxn ang="0">
                  <a:pos x="819" y="603"/>
                </a:cxn>
                <a:cxn ang="0">
                  <a:pos x="636" y="603"/>
                </a:cxn>
                <a:cxn ang="0">
                  <a:pos x="563" y="639"/>
                </a:cxn>
                <a:cxn ang="0">
                  <a:pos x="602" y="731"/>
                </a:cxn>
                <a:cxn ang="0">
                  <a:pos x="434" y="731"/>
                </a:cxn>
                <a:cxn ang="0">
                  <a:pos x="472" y="639"/>
                </a:cxn>
                <a:cxn ang="0">
                  <a:pos x="399" y="603"/>
                </a:cxn>
                <a:cxn ang="0">
                  <a:pos x="216" y="603"/>
                </a:cxn>
                <a:cxn ang="0">
                  <a:pos x="216" y="420"/>
                </a:cxn>
              </a:cxnLst>
              <a:rect l="0" t="0" r="r" b="b"/>
              <a:pathLst>
                <a:path w="819" h="819">
                  <a:moveTo>
                    <a:pt x="216" y="420"/>
                  </a:moveTo>
                  <a:cubicBezTo>
                    <a:pt x="216" y="354"/>
                    <a:pt x="200" y="339"/>
                    <a:pt x="181" y="347"/>
                  </a:cubicBezTo>
                  <a:cubicBezTo>
                    <a:pt x="144" y="364"/>
                    <a:pt x="139" y="394"/>
                    <a:pt x="88" y="386"/>
                  </a:cubicBezTo>
                  <a:cubicBezTo>
                    <a:pt x="0" y="372"/>
                    <a:pt x="0" y="231"/>
                    <a:pt x="88" y="218"/>
                  </a:cubicBezTo>
                  <a:cubicBezTo>
                    <a:pt x="139" y="210"/>
                    <a:pt x="144" y="239"/>
                    <a:pt x="181" y="256"/>
                  </a:cubicBezTo>
                  <a:cubicBezTo>
                    <a:pt x="200" y="265"/>
                    <a:pt x="216" y="249"/>
                    <a:pt x="216" y="18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65" y="0"/>
                    <a:pt x="481" y="16"/>
                    <a:pt x="472" y="35"/>
                  </a:cubicBezTo>
                  <a:cubicBezTo>
                    <a:pt x="455" y="72"/>
                    <a:pt x="426" y="77"/>
                    <a:pt x="434" y="128"/>
                  </a:cubicBezTo>
                  <a:cubicBezTo>
                    <a:pt x="447" y="216"/>
                    <a:pt x="588" y="216"/>
                    <a:pt x="602" y="128"/>
                  </a:cubicBezTo>
                  <a:cubicBezTo>
                    <a:pt x="610" y="77"/>
                    <a:pt x="580" y="72"/>
                    <a:pt x="563" y="35"/>
                  </a:cubicBezTo>
                  <a:cubicBezTo>
                    <a:pt x="555" y="16"/>
                    <a:pt x="570" y="0"/>
                    <a:pt x="636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183"/>
                    <a:pt x="819" y="183"/>
                    <a:pt x="819" y="183"/>
                  </a:cubicBezTo>
                  <a:cubicBezTo>
                    <a:pt x="819" y="249"/>
                    <a:pt x="803" y="265"/>
                    <a:pt x="784" y="256"/>
                  </a:cubicBezTo>
                  <a:cubicBezTo>
                    <a:pt x="747" y="239"/>
                    <a:pt x="743" y="210"/>
                    <a:pt x="691" y="218"/>
                  </a:cubicBezTo>
                  <a:cubicBezTo>
                    <a:pt x="603" y="231"/>
                    <a:pt x="603" y="372"/>
                    <a:pt x="691" y="386"/>
                  </a:cubicBezTo>
                  <a:cubicBezTo>
                    <a:pt x="743" y="394"/>
                    <a:pt x="747" y="364"/>
                    <a:pt x="784" y="347"/>
                  </a:cubicBezTo>
                  <a:cubicBezTo>
                    <a:pt x="803" y="339"/>
                    <a:pt x="819" y="354"/>
                    <a:pt x="819" y="420"/>
                  </a:cubicBezTo>
                  <a:cubicBezTo>
                    <a:pt x="819" y="603"/>
                    <a:pt x="819" y="603"/>
                    <a:pt x="819" y="603"/>
                  </a:cubicBezTo>
                  <a:cubicBezTo>
                    <a:pt x="636" y="603"/>
                    <a:pt x="636" y="603"/>
                    <a:pt x="636" y="603"/>
                  </a:cubicBezTo>
                  <a:cubicBezTo>
                    <a:pt x="570" y="603"/>
                    <a:pt x="555" y="619"/>
                    <a:pt x="563" y="639"/>
                  </a:cubicBezTo>
                  <a:cubicBezTo>
                    <a:pt x="580" y="675"/>
                    <a:pt x="610" y="680"/>
                    <a:pt x="602" y="731"/>
                  </a:cubicBezTo>
                  <a:cubicBezTo>
                    <a:pt x="588" y="819"/>
                    <a:pt x="447" y="819"/>
                    <a:pt x="434" y="731"/>
                  </a:cubicBezTo>
                  <a:cubicBezTo>
                    <a:pt x="426" y="680"/>
                    <a:pt x="455" y="675"/>
                    <a:pt x="472" y="639"/>
                  </a:cubicBezTo>
                  <a:cubicBezTo>
                    <a:pt x="481" y="619"/>
                    <a:pt x="465" y="603"/>
                    <a:pt x="399" y="603"/>
                  </a:cubicBezTo>
                  <a:cubicBezTo>
                    <a:pt x="216" y="603"/>
                    <a:pt x="216" y="603"/>
                    <a:pt x="216" y="603"/>
                  </a:cubicBezTo>
                  <a:lnTo>
                    <a:pt x="216" y="420"/>
                  </a:lnTo>
                  <a:close/>
                </a:path>
              </a:pathLst>
            </a:custGeom>
            <a:solidFill>
              <a:srgbClr val="319C6B"/>
            </a:solidFill>
            <a:ln w="19050">
              <a:solidFill>
                <a:srgbClr val="FFFFFF"/>
              </a:solidFill>
              <a:round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456565">
                <a:defRPr/>
              </a:pPr>
              <a:endParaRPr lang="en-US" sz="900" b="1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78"/>
            <p:cNvSpPr/>
            <p:nvPr/>
          </p:nvSpPr>
          <p:spPr bwMode="auto">
            <a:xfrm>
              <a:off x="9181" y="4640"/>
              <a:ext cx="3545" cy="3540"/>
            </a:xfrm>
            <a:custGeom>
              <a:avLst/>
              <a:gdLst/>
              <a:ahLst/>
              <a:cxnLst>
                <a:cxn ang="0">
                  <a:pos x="399" y="216"/>
                </a:cxn>
                <a:cxn ang="0">
                  <a:pos x="472" y="181"/>
                </a:cxn>
                <a:cxn ang="0">
                  <a:pos x="433" y="88"/>
                </a:cxn>
                <a:cxn ang="0">
                  <a:pos x="601" y="88"/>
                </a:cxn>
                <a:cxn ang="0">
                  <a:pos x="563" y="181"/>
                </a:cxn>
                <a:cxn ang="0">
                  <a:pos x="636" y="216"/>
                </a:cxn>
                <a:cxn ang="0">
                  <a:pos x="819" y="216"/>
                </a:cxn>
                <a:cxn ang="0">
                  <a:pos x="819" y="399"/>
                </a:cxn>
                <a:cxn ang="0">
                  <a:pos x="784" y="472"/>
                </a:cxn>
                <a:cxn ang="0">
                  <a:pos x="691" y="434"/>
                </a:cxn>
                <a:cxn ang="0">
                  <a:pos x="691" y="602"/>
                </a:cxn>
                <a:cxn ang="0">
                  <a:pos x="784" y="563"/>
                </a:cxn>
                <a:cxn ang="0">
                  <a:pos x="819" y="636"/>
                </a:cxn>
                <a:cxn ang="0">
                  <a:pos x="819" y="819"/>
                </a:cxn>
                <a:cxn ang="0">
                  <a:pos x="636" y="819"/>
                </a:cxn>
                <a:cxn ang="0">
                  <a:pos x="563" y="784"/>
                </a:cxn>
                <a:cxn ang="0">
                  <a:pos x="601" y="691"/>
                </a:cxn>
                <a:cxn ang="0">
                  <a:pos x="433" y="691"/>
                </a:cxn>
                <a:cxn ang="0">
                  <a:pos x="472" y="784"/>
                </a:cxn>
                <a:cxn ang="0">
                  <a:pos x="399" y="819"/>
                </a:cxn>
                <a:cxn ang="0">
                  <a:pos x="216" y="819"/>
                </a:cxn>
                <a:cxn ang="0">
                  <a:pos x="216" y="636"/>
                </a:cxn>
                <a:cxn ang="0">
                  <a:pos x="180" y="563"/>
                </a:cxn>
                <a:cxn ang="0">
                  <a:pos x="88" y="602"/>
                </a:cxn>
                <a:cxn ang="0">
                  <a:pos x="88" y="434"/>
                </a:cxn>
                <a:cxn ang="0">
                  <a:pos x="180" y="472"/>
                </a:cxn>
                <a:cxn ang="0">
                  <a:pos x="216" y="399"/>
                </a:cxn>
                <a:cxn ang="0">
                  <a:pos x="216" y="216"/>
                </a:cxn>
                <a:cxn ang="0">
                  <a:pos x="399" y="216"/>
                </a:cxn>
              </a:cxnLst>
              <a:rect l="0" t="0" r="r" b="b"/>
              <a:pathLst>
                <a:path w="819" h="819">
                  <a:moveTo>
                    <a:pt x="399" y="216"/>
                  </a:moveTo>
                  <a:cubicBezTo>
                    <a:pt x="465" y="216"/>
                    <a:pt x="480" y="200"/>
                    <a:pt x="472" y="181"/>
                  </a:cubicBezTo>
                  <a:cubicBezTo>
                    <a:pt x="455" y="144"/>
                    <a:pt x="425" y="139"/>
                    <a:pt x="433" y="88"/>
                  </a:cubicBezTo>
                  <a:cubicBezTo>
                    <a:pt x="447" y="0"/>
                    <a:pt x="588" y="0"/>
                    <a:pt x="601" y="88"/>
                  </a:cubicBezTo>
                  <a:cubicBezTo>
                    <a:pt x="609" y="139"/>
                    <a:pt x="580" y="144"/>
                    <a:pt x="563" y="181"/>
                  </a:cubicBezTo>
                  <a:cubicBezTo>
                    <a:pt x="554" y="200"/>
                    <a:pt x="570" y="216"/>
                    <a:pt x="636" y="216"/>
                  </a:cubicBezTo>
                  <a:cubicBezTo>
                    <a:pt x="819" y="216"/>
                    <a:pt x="819" y="216"/>
                    <a:pt x="819" y="216"/>
                  </a:cubicBezTo>
                  <a:cubicBezTo>
                    <a:pt x="819" y="399"/>
                    <a:pt x="819" y="399"/>
                    <a:pt x="819" y="399"/>
                  </a:cubicBezTo>
                  <a:cubicBezTo>
                    <a:pt x="819" y="465"/>
                    <a:pt x="803" y="481"/>
                    <a:pt x="784" y="472"/>
                  </a:cubicBezTo>
                  <a:cubicBezTo>
                    <a:pt x="747" y="455"/>
                    <a:pt x="742" y="426"/>
                    <a:pt x="691" y="434"/>
                  </a:cubicBezTo>
                  <a:cubicBezTo>
                    <a:pt x="603" y="447"/>
                    <a:pt x="603" y="588"/>
                    <a:pt x="691" y="602"/>
                  </a:cubicBezTo>
                  <a:cubicBezTo>
                    <a:pt x="742" y="610"/>
                    <a:pt x="747" y="580"/>
                    <a:pt x="784" y="563"/>
                  </a:cubicBezTo>
                  <a:cubicBezTo>
                    <a:pt x="803" y="555"/>
                    <a:pt x="819" y="570"/>
                    <a:pt x="819" y="636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636" y="819"/>
                    <a:pt x="636" y="819"/>
                    <a:pt x="636" y="819"/>
                  </a:cubicBezTo>
                  <a:cubicBezTo>
                    <a:pt x="570" y="819"/>
                    <a:pt x="554" y="803"/>
                    <a:pt x="563" y="784"/>
                  </a:cubicBezTo>
                  <a:cubicBezTo>
                    <a:pt x="580" y="747"/>
                    <a:pt x="609" y="743"/>
                    <a:pt x="601" y="691"/>
                  </a:cubicBezTo>
                  <a:cubicBezTo>
                    <a:pt x="588" y="603"/>
                    <a:pt x="447" y="603"/>
                    <a:pt x="433" y="691"/>
                  </a:cubicBezTo>
                  <a:cubicBezTo>
                    <a:pt x="425" y="743"/>
                    <a:pt x="455" y="747"/>
                    <a:pt x="472" y="784"/>
                  </a:cubicBezTo>
                  <a:cubicBezTo>
                    <a:pt x="480" y="803"/>
                    <a:pt x="465" y="819"/>
                    <a:pt x="399" y="819"/>
                  </a:cubicBezTo>
                  <a:cubicBezTo>
                    <a:pt x="216" y="819"/>
                    <a:pt x="216" y="819"/>
                    <a:pt x="216" y="819"/>
                  </a:cubicBezTo>
                  <a:cubicBezTo>
                    <a:pt x="216" y="636"/>
                    <a:pt x="216" y="636"/>
                    <a:pt x="216" y="636"/>
                  </a:cubicBezTo>
                  <a:cubicBezTo>
                    <a:pt x="216" y="570"/>
                    <a:pt x="200" y="555"/>
                    <a:pt x="180" y="563"/>
                  </a:cubicBezTo>
                  <a:cubicBezTo>
                    <a:pt x="144" y="580"/>
                    <a:pt x="139" y="610"/>
                    <a:pt x="88" y="602"/>
                  </a:cubicBezTo>
                  <a:cubicBezTo>
                    <a:pt x="0" y="588"/>
                    <a:pt x="0" y="447"/>
                    <a:pt x="88" y="434"/>
                  </a:cubicBezTo>
                  <a:cubicBezTo>
                    <a:pt x="139" y="426"/>
                    <a:pt x="144" y="455"/>
                    <a:pt x="180" y="472"/>
                  </a:cubicBezTo>
                  <a:cubicBezTo>
                    <a:pt x="200" y="481"/>
                    <a:pt x="216" y="465"/>
                    <a:pt x="216" y="399"/>
                  </a:cubicBezTo>
                  <a:cubicBezTo>
                    <a:pt x="216" y="216"/>
                    <a:pt x="216" y="216"/>
                    <a:pt x="216" y="216"/>
                  </a:cubicBezTo>
                  <a:lnTo>
                    <a:pt x="399" y="21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FFFFFF"/>
              </a:solidFill>
              <a:round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456565">
                <a:defRPr/>
              </a:pPr>
              <a:endParaRPr lang="en-US" sz="900" b="1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77"/>
            <p:cNvSpPr/>
            <p:nvPr/>
          </p:nvSpPr>
          <p:spPr bwMode="auto">
            <a:xfrm>
              <a:off x="10122" y="2037"/>
              <a:ext cx="3545" cy="3540"/>
            </a:xfrm>
            <a:custGeom>
              <a:avLst/>
              <a:gdLst/>
              <a:ahLst/>
              <a:cxnLst>
                <a:cxn ang="0">
                  <a:pos x="183" y="216"/>
                </a:cxn>
                <a:cxn ang="0">
                  <a:pos x="256" y="180"/>
                </a:cxn>
                <a:cxn ang="0">
                  <a:pos x="217" y="88"/>
                </a:cxn>
                <a:cxn ang="0">
                  <a:pos x="385" y="88"/>
                </a:cxn>
                <a:cxn ang="0">
                  <a:pos x="347" y="180"/>
                </a:cxn>
                <a:cxn ang="0">
                  <a:pos x="420" y="216"/>
                </a:cxn>
                <a:cxn ang="0">
                  <a:pos x="603" y="216"/>
                </a:cxn>
                <a:cxn ang="0">
                  <a:pos x="603" y="399"/>
                </a:cxn>
                <a:cxn ang="0">
                  <a:pos x="638" y="472"/>
                </a:cxn>
                <a:cxn ang="0">
                  <a:pos x="731" y="433"/>
                </a:cxn>
                <a:cxn ang="0">
                  <a:pos x="731" y="601"/>
                </a:cxn>
                <a:cxn ang="0">
                  <a:pos x="638" y="563"/>
                </a:cxn>
                <a:cxn ang="0">
                  <a:pos x="603" y="636"/>
                </a:cxn>
                <a:cxn ang="0">
                  <a:pos x="603" y="819"/>
                </a:cxn>
                <a:cxn ang="0">
                  <a:pos x="420" y="819"/>
                </a:cxn>
                <a:cxn ang="0">
                  <a:pos x="347" y="784"/>
                </a:cxn>
                <a:cxn ang="0">
                  <a:pos x="385" y="691"/>
                </a:cxn>
                <a:cxn ang="0">
                  <a:pos x="217" y="691"/>
                </a:cxn>
                <a:cxn ang="0">
                  <a:pos x="256" y="784"/>
                </a:cxn>
                <a:cxn ang="0">
                  <a:pos x="183" y="819"/>
                </a:cxn>
                <a:cxn ang="0">
                  <a:pos x="0" y="819"/>
                </a:cxn>
                <a:cxn ang="0">
                  <a:pos x="0" y="636"/>
                </a:cxn>
                <a:cxn ang="0">
                  <a:pos x="35" y="563"/>
                </a:cxn>
                <a:cxn ang="0">
                  <a:pos x="128" y="601"/>
                </a:cxn>
                <a:cxn ang="0">
                  <a:pos x="128" y="433"/>
                </a:cxn>
                <a:cxn ang="0">
                  <a:pos x="35" y="472"/>
                </a:cxn>
                <a:cxn ang="0">
                  <a:pos x="0" y="399"/>
                </a:cxn>
                <a:cxn ang="0">
                  <a:pos x="0" y="216"/>
                </a:cxn>
                <a:cxn ang="0">
                  <a:pos x="183" y="216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09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09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319C6B"/>
            </a:solidFill>
            <a:ln w="19050">
              <a:solidFill>
                <a:srgbClr val="FFFFFF"/>
              </a:solidFill>
              <a:round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456565">
                <a:defRPr/>
              </a:pPr>
              <a:endParaRPr lang="en-US" sz="900" b="1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677" y="3701"/>
              <a:ext cx="1010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安全</a:t>
              </a:r>
              <a:endParaRPr lang="zh-CN" altLang="en-US" b="1">
                <a:solidFill>
                  <a:schemeClr val="bg1"/>
                </a:solidFill>
              </a:endParaRPr>
            </a:p>
            <a:p>
              <a:r>
                <a:rPr lang="zh-CN" altLang="en-US" b="1">
                  <a:solidFill>
                    <a:schemeClr val="bg1"/>
                  </a:solidFill>
                </a:rPr>
                <a:t>左移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77" y="6343"/>
              <a:ext cx="1010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>
                  <a:solidFill>
                    <a:schemeClr val="bg1"/>
                  </a:solidFill>
                  <a:sym typeface="+mn-ea"/>
                </a:rPr>
                <a:t>漏洞</a:t>
              </a:r>
              <a:endParaRPr lang="zh-CN" altLang="en-US" b="1">
                <a:solidFill>
                  <a:schemeClr val="bg1"/>
                </a:solidFill>
              </a:endParaRPr>
            </a:p>
            <a:p>
              <a:pPr algn="l"/>
              <a:r>
                <a:rPr lang="zh-CN" altLang="en-US" b="1">
                  <a:solidFill>
                    <a:schemeClr val="bg1"/>
                  </a:solidFill>
                  <a:sym typeface="+mn-ea"/>
                </a:rPr>
                <a:t>闭环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303" y="3864"/>
              <a:ext cx="10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兼顾</a:t>
              </a:r>
              <a:endParaRPr lang="zh-CN" altLang="en-US" b="1">
                <a:solidFill>
                  <a:schemeClr val="bg1"/>
                </a:solidFill>
              </a:endParaRPr>
            </a:p>
            <a:p>
              <a:r>
                <a:rPr lang="en-US" altLang="zh-CN" b="1">
                  <a:solidFill>
                    <a:schemeClr val="bg1"/>
                  </a:solidFill>
                </a:rPr>
                <a:t>SCA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303" y="6506"/>
              <a:ext cx="1010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合规</a:t>
              </a:r>
              <a:endParaRPr lang="zh-CN" altLang="en-US" b="1">
                <a:solidFill>
                  <a:schemeClr val="bg1"/>
                </a:solidFill>
              </a:endParaRPr>
            </a:p>
            <a:p>
              <a:r>
                <a:rPr lang="zh-CN" altLang="en-US" b="1">
                  <a:solidFill>
                    <a:schemeClr val="bg1"/>
                  </a:solidFill>
                </a:rPr>
                <a:t>支撑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929" y="3701"/>
              <a:ext cx="1010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API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r>
                <a:rPr lang="zh-CN" altLang="en-US" b="1">
                  <a:solidFill>
                    <a:schemeClr val="bg1"/>
                  </a:solidFill>
                </a:rPr>
                <a:t>梳理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929" y="6343"/>
              <a:ext cx="1010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敏感</a:t>
              </a:r>
              <a:endParaRPr lang="zh-CN" altLang="en-US" b="1">
                <a:solidFill>
                  <a:schemeClr val="bg1"/>
                </a:solidFill>
              </a:endParaRPr>
            </a:p>
            <a:p>
              <a:r>
                <a:rPr lang="zh-CN" altLang="en-US" b="1">
                  <a:solidFill>
                    <a:schemeClr val="bg1"/>
                  </a:solidFill>
                </a:rPr>
                <a:t>数据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965" y="233680"/>
            <a:ext cx="11228705" cy="63912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32480" y="731520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09535" y="732155"/>
            <a:ext cx="83693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0896f9ce4d7101a926ece2ba3c106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2330" y="445135"/>
            <a:ext cx="1708150" cy="516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97350" y="502285"/>
            <a:ext cx="349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IAST</a:t>
            </a:r>
            <a:r>
              <a:rPr lang="zh-CN" altLang="en-US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实战之</a:t>
            </a:r>
            <a:r>
              <a:rPr lang="en-US" altLang="zh-CN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log4j2</a:t>
            </a:r>
            <a:r>
              <a:rPr lang="zh-CN" altLang="en-US" sz="2400">
                <a:latin typeface="汉仪雅酷黑 65W" panose="020B0604020202020204" charset="-122"/>
                <a:ea typeface="汉仪雅酷黑 65W" panose="020B0604020202020204" charset="-122"/>
                <a:sym typeface="+mn-ea"/>
              </a:rPr>
              <a:t>排查</a:t>
            </a:r>
            <a:endParaRPr lang="zh-CN" altLang="en-US" sz="2400">
              <a:latin typeface="汉仪雅酷黑 65W" panose="020B0604020202020204" charset="-122"/>
              <a:ea typeface="汉仪雅酷黑 65W" panose="020B0604020202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151890"/>
            <a:ext cx="9083040" cy="5059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表格</Application>
  <PresentationFormat>宽屏</PresentationFormat>
  <Paragraphs>110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8" baseType="lpstr">
      <vt:lpstr>Arial</vt:lpstr>
      <vt:lpstr>方正书宋_GBK</vt:lpstr>
      <vt:lpstr>Wingdings</vt:lpstr>
      <vt:lpstr>Wingdings</vt:lpstr>
      <vt:lpstr>汉仪雅酷黑 65W</vt:lpstr>
      <vt:lpstr>苹方-简</vt:lpstr>
      <vt:lpstr>Gill Sans</vt:lpstr>
      <vt:lpstr>汉仪君黑-45简</vt:lpstr>
      <vt:lpstr>微软雅黑</vt:lpstr>
      <vt:lpstr>楷体</vt:lpstr>
      <vt:lpstr>DengXian</vt:lpstr>
      <vt:lpstr>Microsoft YaHei</vt:lpstr>
      <vt:lpstr>等线</vt:lpstr>
      <vt:lpstr>Roboto Light</vt:lpstr>
      <vt:lpstr>Roboto Bold</vt:lpstr>
      <vt:lpstr>Roboto Regular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汉仪楷体KW</vt:lpstr>
      <vt:lpstr>汉仪中等线KW</vt:lpstr>
      <vt:lpstr>Thonburi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Liu Wejjie</cp:lastModifiedBy>
  <cp:revision>300</cp:revision>
  <dcterms:created xsi:type="dcterms:W3CDTF">2022-05-24T08:23:14Z</dcterms:created>
  <dcterms:modified xsi:type="dcterms:W3CDTF">2022-05-24T08:23:14Z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  <property fmtid="{D5CDD505-2E9C-101B-9397-08002B2CF9AE}" pid="3" name="ICV">
    <vt:lpwstr>A441882C3D3A49A197BFC9F2B86A647B</vt:lpwstr>
  </property>
</Properties>
</file>